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07" r:id="rId2"/>
    <p:sldId id="308" r:id="rId3"/>
    <p:sldId id="316" r:id="rId4"/>
    <p:sldId id="303" r:id="rId5"/>
    <p:sldId id="322" r:id="rId6"/>
    <p:sldId id="329" r:id="rId7"/>
    <p:sldId id="344" r:id="rId8"/>
    <p:sldId id="301" r:id="rId9"/>
    <p:sldId id="358" r:id="rId10"/>
    <p:sldId id="325" r:id="rId11"/>
    <p:sldId id="309" r:id="rId12"/>
    <p:sldId id="352" r:id="rId13"/>
    <p:sldId id="356" r:id="rId14"/>
    <p:sldId id="326" r:id="rId15"/>
    <p:sldId id="360" r:id="rId16"/>
    <p:sldId id="351" r:id="rId17"/>
    <p:sldId id="300" r:id="rId18"/>
    <p:sldId id="289" r:id="rId19"/>
    <p:sldId id="354" r:id="rId20"/>
    <p:sldId id="355" r:id="rId21"/>
    <p:sldId id="359" r:id="rId22"/>
    <p:sldId id="319" r:id="rId23"/>
    <p:sldId id="318" r:id="rId24"/>
    <p:sldId id="321" r:id="rId25"/>
    <p:sldId id="323" r:id="rId26"/>
    <p:sldId id="334" r:id="rId27"/>
    <p:sldId id="361" r:id="rId28"/>
    <p:sldId id="34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BB21"/>
    <a:srgbClr val="8FAD09"/>
    <a:srgbClr val="4A553A"/>
    <a:srgbClr val="7FA70E"/>
    <a:srgbClr val="375C21"/>
    <a:srgbClr val="D0D928"/>
    <a:srgbClr val="9FB704"/>
    <a:srgbClr val="394D2E"/>
    <a:srgbClr val="FDE2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49" autoAdjust="0"/>
    <p:restoredTop sz="94660"/>
  </p:normalViewPr>
  <p:slideViewPr>
    <p:cSldViewPr snapToGrid="0">
      <p:cViewPr varScale="1">
        <p:scale>
          <a:sx n="71" d="100"/>
          <a:sy n="71" d="100"/>
        </p:scale>
        <p:origin x="78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产品01</c:v>
                </c:pt>
              </c:strCache>
            </c:strRef>
          </c:tx>
          <c:spPr>
            <a:ln w="28575" cap="rnd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Pt>
            <c:idx val="11"/>
            <c:marker>
              <c:symbol val="none"/>
            </c:marker>
            <c:bubble3D val="0"/>
            <c:spPr>
              <a:ln w="28575" cap="rnd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CC2-497C-9BCB-B9942565E6BF}"/>
              </c:ext>
            </c:extLst>
          </c:dPt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4.5</c:v>
                </c:pt>
                <c:pt idx="1">
                  <c:v>3.1</c:v>
                </c:pt>
                <c:pt idx="2">
                  <c:v>3.6</c:v>
                </c:pt>
                <c:pt idx="3">
                  <c:v>5.0999999999999996</c:v>
                </c:pt>
                <c:pt idx="4">
                  <c:v>4.2</c:v>
                </c:pt>
                <c:pt idx="5">
                  <c:v>6.5</c:v>
                </c:pt>
                <c:pt idx="6">
                  <c:v>5.9</c:v>
                </c:pt>
                <c:pt idx="7">
                  <c:v>4.8</c:v>
                </c:pt>
                <c:pt idx="8">
                  <c:v>4.0999999999999996</c:v>
                </c:pt>
                <c:pt idx="9">
                  <c:v>2.5</c:v>
                </c:pt>
                <c:pt idx="10">
                  <c:v>2.4</c:v>
                </c:pt>
                <c:pt idx="11">
                  <c:v>1.9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DCC2-497C-9BCB-B9942565E6B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产品02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2.1</c:v>
                </c:pt>
                <c:pt idx="1">
                  <c:v>3.2</c:v>
                </c:pt>
                <c:pt idx="2">
                  <c:v>3.5</c:v>
                </c:pt>
                <c:pt idx="3">
                  <c:v>7.6</c:v>
                </c:pt>
                <c:pt idx="4">
                  <c:v>4.3</c:v>
                </c:pt>
                <c:pt idx="5">
                  <c:v>5.6</c:v>
                </c:pt>
                <c:pt idx="6">
                  <c:v>8.1</c:v>
                </c:pt>
                <c:pt idx="7">
                  <c:v>2.2999999999999998</c:v>
                </c:pt>
                <c:pt idx="8">
                  <c:v>4.9000000000000004</c:v>
                </c:pt>
                <c:pt idx="9">
                  <c:v>1.5</c:v>
                </c:pt>
                <c:pt idx="10">
                  <c:v>4.5</c:v>
                </c:pt>
                <c:pt idx="11">
                  <c:v>1.5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DCC2-497C-9BCB-B9942565E6B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产品03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4.0999999999999996</c:v>
                </c:pt>
                <c:pt idx="1">
                  <c:v>4.5</c:v>
                </c:pt>
                <c:pt idx="2">
                  <c:v>2.2999999999999998</c:v>
                </c:pt>
                <c:pt idx="3">
                  <c:v>8.1999999999999993</c:v>
                </c:pt>
                <c:pt idx="4">
                  <c:v>2.6</c:v>
                </c:pt>
                <c:pt idx="5">
                  <c:v>4.5999999999999996</c:v>
                </c:pt>
                <c:pt idx="6">
                  <c:v>6.5</c:v>
                </c:pt>
                <c:pt idx="7">
                  <c:v>1.2</c:v>
                </c:pt>
                <c:pt idx="8">
                  <c:v>3.2</c:v>
                </c:pt>
                <c:pt idx="9">
                  <c:v>3.5</c:v>
                </c:pt>
                <c:pt idx="10">
                  <c:v>1.2</c:v>
                </c:pt>
                <c:pt idx="11">
                  <c:v>2.2999999999999998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DCC2-497C-9BCB-B9942565E6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3836554"/>
        <c:axId val="34405214"/>
      </c:lineChart>
      <c:catAx>
        <c:axId val="68383655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  <c:crossAx val="34405214"/>
        <c:crosses val="autoZero"/>
        <c:auto val="1"/>
        <c:lblAlgn val="ctr"/>
        <c:lblOffset val="100"/>
        <c:noMultiLvlLbl val="0"/>
      </c:catAx>
      <c:valAx>
        <c:axId val="3440521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  <c:crossAx val="683836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10534-3A4D-44AD-B1D4-9E0F9DA383E3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6606C-0FEB-4A9E-B861-EE4F44AF7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23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0476B3D-842D-B46A-BBC4-3A3F1FE93E0C}"/>
              </a:ext>
            </a:extLst>
          </p:cNvPr>
          <p:cNvSpPr/>
          <p:nvPr userDrawn="1"/>
        </p:nvSpPr>
        <p:spPr>
          <a:xfrm>
            <a:off x="0" y="0"/>
            <a:ext cx="6094800" cy="6858000"/>
          </a:xfrm>
          <a:prstGeom prst="rect">
            <a:avLst/>
          </a:prstGeom>
          <a:solidFill>
            <a:srgbClr val="7FA70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78F7A78F-37F4-FA87-8444-28978B87F6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5"/>
          <a:stretch/>
        </p:blipFill>
        <p:spPr>
          <a:xfrm>
            <a:off x="1106076" y="380289"/>
            <a:ext cx="9979849" cy="6097423"/>
          </a:xfrm>
          <a:prstGeom prst="roundRect">
            <a:avLst>
              <a:gd name="adj" fmla="val 4107"/>
            </a:avLst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71DFCD8A-4C01-89AF-8468-EB5B69776397}"/>
              </a:ext>
            </a:extLst>
          </p:cNvPr>
          <p:cNvSpPr/>
          <p:nvPr userDrawn="1"/>
        </p:nvSpPr>
        <p:spPr>
          <a:xfrm>
            <a:off x="1106075" y="380288"/>
            <a:ext cx="9979849" cy="6097423"/>
          </a:xfrm>
          <a:prstGeom prst="roundRect">
            <a:avLst>
              <a:gd name="adj" fmla="val 4084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CF266A7-A079-96A5-7B62-2A4DC52AE03B}"/>
              </a:ext>
            </a:extLst>
          </p:cNvPr>
          <p:cNvSpPr/>
          <p:nvPr userDrawn="1"/>
        </p:nvSpPr>
        <p:spPr>
          <a:xfrm>
            <a:off x="0" y="1774158"/>
            <a:ext cx="7882760" cy="3287824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D62B170-396B-C7F2-27F0-7612379859BB}"/>
              </a:ext>
            </a:extLst>
          </p:cNvPr>
          <p:cNvSpPr/>
          <p:nvPr userDrawn="1"/>
        </p:nvSpPr>
        <p:spPr>
          <a:xfrm>
            <a:off x="0" y="1588442"/>
            <a:ext cx="7882760" cy="207578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20000">
                <a:schemeClr val="accent1"/>
              </a:gs>
              <a:gs pos="83000">
                <a:schemeClr val="accent1">
                  <a:lumMod val="45000"/>
                  <a:lumOff val="5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DEA5A22-89B7-8212-56AE-52E8188A3BFB}"/>
              </a:ext>
            </a:extLst>
          </p:cNvPr>
          <p:cNvSpPr/>
          <p:nvPr userDrawn="1"/>
        </p:nvSpPr>
        <p:spPr>
          <a:xfrm flipH="1">
            <a:off x="0" y="5061981"/>
            <a:ext cx="7882760" cy="207578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20000">
                <a:schemeClr val="accent1"/>
              </a:gs>
              <a:gs pos="83000">
                <a:schemeClr val="accent1">
                  <a:lumMod val="45000"/>
                  <a:lumOff val="5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5ADE555-1877-953B-859D-98C069C5256C}"/>
              </a:ext>
            </a:extLst>
          </p:cNvPr>
          <p:cNvGrpSpPr/>
          <p:nvPr userDrawn="1"/>
        </p:nvGrpSpPr>
        <p:grpSpPr>
          <a:xfrm>
            <a:off x="9968413" y="546100"/>
            <a:ext cx="810260" cy="810260"/>
            <a:chOff x="13108940" y="520700"/>
            <a:chExt cx="810260" cy="81026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9933DCF-66FE-C200-473F-7083F8FAE04A}"/>
                </a:ext>
              </a:extLst>
            </p:cNvPr>
            <p:cNvSpPr/>
            <p:nvPr/>
          </p:nvSpPr>
          <p:spPr>
            <a:xfrm>
              <a:off x="13108940" y="520700"/>
              <a:ext cx="810260" cy="81026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dolphin_85769">
              <a:extLst>
                <a:ext uri="{FF2B5EF4-FFF2-40B4-BE49-F238E27FC236}">
                  <a16:creationId xmlns:a16="http://schemas.microsoft.com/office/drawing/2014/main" id="{433091AD-C0CE-3826-55F9-12C7B60FB61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3261949" y="671809"/>
              <a:ext cx="504242" cy="508042"/>
            </a:xfrm>
            <a:custGeom>
              <a:avLst/>
              <a:gdLst>
                <a:gd name="T0" fmla="*/ 2581 w 2694"/>
                <a:gd name="T1" fmla="*/ 2147 h 2718"/>
                <a:gd name="T2" fmla="*/ 2544 w 2694"/>
                <a:gd name="T3" fmla="*/ 1887 h 2718"/>
                <a:gd name="T4" fmla="*/ 2554 w 2694"/>
                <a:gd name="T5" fmla="*/ 1811 h 2718"/>
                <a:gd name="T6" fmla="*/ 1956 w 2694"/>
                <a:gd name="T7" fmla="*/ 340 h 2718"/>
                <a:gd name="T8" fmla="*/ 2184 w 2694"/>
                <a:gd name="T9" fmla="*/ 233 h 2718"/>
                <a:gd name="T10" fmla="*/ 1933 w 2694"/>
                <a:gd name="T11" fmla="*/ 27 h 2718"/>
                <a:gd name="T12" fmla="*/ 1124 w 2694"/>
                <a:gd name="T13" fmla="*/ 189 h 2718"/>
                <a:gd name="T14" fmla="*/ 311 w 2694"/>
                <a:gd name="T15" fmla="*/ 558 h 2718"/>
                <a:gd name="T16" fmla="*/ 177 w 2694"/>
                <a:gd name="T17" fmla="*/ 798 h 2718"/>
                <a:gd name="T18" fmla="*/ 43 w 2694"/>
                <a:gd name="T19" fmla="*/ 1073 h 2718"/>
                <a:gd name="T20" fmla="*/ 198 w 2694"/>
                <a:gd name="T21" fmla="*/ 1145 h 2718"/>
                <a:gd name="T22" fmla="*/ 535 w 2694"/>
                <a:gd name="T23" fmla="*/ 1078 h 2718"/>
                <a:gd name="T24" fmla="*/ 905 w 2694"/>
                <a:gd name="T25" fmla="*/ 1133 h 2718"/>
                <a:gd name="T26" fmla="*/ 1192 w 2694"/>
                <a:gd name="T27" fmla="*/ 1140 h 2718"/>
                <a:gd name="T28" fmla="*/ 1705 w 2694"/>
                <a:gd name="T29" fmla="*/ 1580 h 2718"/>
                <a:gd name="T30" fmla="*/ 1787 w 2694"/>
                <a:gd name="T31" fmla="*/ 1422 h 2718"/>
                <a:gd name="T32" fmla="*/ 1719 w 2694"/>
                <a:gd name="T33" fmla="*/ 1175 h 2718"/>
                <a:gd name="T34" fmla="*/ 2164 w 2694"/>
                <a:gd name="T35" fmla="*/ 1765 h 2718"/>
                <a:gd name="T36" fmla="*/ 2165 w 2694"/>
                <a:gd name="T37" fmla="*/ 1884 h 2718"/>
                <a:gd name="T38" fmla="*/ 1986 w 2694"/>
                <a:gd name="T39" fmla="*/ 1896 h 2718"/>
                <a:gd name="T40" fmla="*/ 1690 w 2694"/>
                <a:gd name="T41" fmla="*/ 2168 h 2718"/>
                <a:gd name="T42" fmla="*/ 1787 w 2694"/>
                <a:gd name="T43" fmla="*/ 2221 h 2718"/>
                <a:gd name="T44" fmla="*/ 1977 w 2694"/>
                <a:gd name="T45" fmla="*/ 2264 h 2718"/>
                <a:gd name="T46" fmla="*/ 2134 w 2694"/>
                <a:gd name="T47" fmla="*/ 2311 h 2718"/>
                <a:gd name="T48" fmla="*/ 2317 w 2694"/>
                <a:gd name="T49" fmla="*/ 2475 h 2718"/>
                <a:gd name="T50" fmla="*/ 2479 w 2694"/>
                <a:gd name="T51" fmla="*/ 2660 h 2718"/>
                <a:gd name="T52" fmla="*/ 2577 w 2694"/>
                <a:gd name="T53" fmla="*/ 2718 h 2718"/>
                <a:gd name="T54" fmla="*/ 2680 w 2694"/>
                <a:gd name="T55" fmla="*/ 2409 h 2718"/>
                <a:gd name="T56" fmla="*/ 597 w 2694"/>
                <a:gd name="T57" fmla="*/ 871 h 2718"/>
                <a:gd name="T58" fmla="*/ 473 w 2694"/>
                <a:gd name="T59" fmla="*/ 804 h 2718"/>
                <a:gd name="T60" fmla="*/ 560 w 2694"/>
                <a:gd name="T61" fmla="*/ 674 h 2718"/>
                <a:gd name="T62" fmla="*/ 617 w 2694"/>
                <a:gd name="T63" fmla="*/ 865 h 2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94" h="2718">
                  <a:moveTo>
                    <a:pt x="2680" y="2409"/>
                  </a:moveTo>
                  <a:cubicBezTo>
                    <a:pt x="2669" y="2306"/>
                    <a:pt x="2620" y="2218"/>
                    <a:pt x="2581" y="2147"/>
                  </a:cubicBezTo>
                  <a:cubicBezTo>
                    <a:pt x="2567" y="2123"/>
                    <a:pt x="2554" y="2099"/>
                    <a:pt x="2544" y="2078"/>
                  </a:cubicBezTo>
                  <a:cubicBezTo>
                    <a:pt x="2523" y="2032"/>
                    <a:pt x="2533" y="1958"/>
                    <a:pt x="2544" y="1887"/>
                  </a:cubicBezTo>
                  <a:cubicBezTo>
                    <a:pt x="2546" y="1870"/>
                    <a:pt x="2548" y="1854"/>
                    <a:pt x="2550" y="1838"/>
                  </a:cubicBezTo>
                  <a:cubicBezTo>
                    <a:pt x="2551" y="1831"/>
                    <a:pt x="2552" y="1821"/>
                    <a:pt x="2554" y="1811"/>
                  </a:cubicBezTo>
                  <a:cubicBezTo>
                    <a:pt x="2573" y="1675"/>
                    <a:pt x="2623" y="1315"/>
                    <a:pt x="2492" y="965"/>
                  </a:cubicBezTo>
                  <a:cubicBezTo>
                    <a:pt x="2368" y="632"/>
                    <a:pt x="2088" y="419"/>
                    <a:pt x="1956" y="340"/>
                  </a:cubicBezTo>
                  <a:cubicBezTo>
                    <a:pt x="1999" y="320"/>
                    <a:pt x="2068" y="301"/>
                    <a:pt x="2111" y="292"/>
                  </a:cubicBezTo>
                  <a:cubicBezTo>
                    <a:pt x="2144" y="285"/>
                    <a:pt x="2171" y="263"/>
                    <a:pt x="2184" y="233"/>
                  </a:cubicBezTo>
                  <a:cubicBezTo>
                    <a:pt x="2197" y="203"/>
                    <a:pt x="2194" y="168"/>
                    <a:pt x="2176" y="140"/>
                  </a:cubicBezTo>
                  <a:cubicBezTo>
                    <a:pt x="2159" y="114"/>
                    <a:pt x="2101" y="50"/>
                    <a:pt x="1933" y="27"/>
                  </a:cubicBezTo>
                  <a:cubicBezTo>
                    <a:pt x="1728" y="0"/>
                    <a:pt x="1617" y="42"/>
                    <a:pt x="1393" y="125"/>
                  </a:cubicBezTo>
                  <a:cubicBezTo>
                    <a:pt x="1261" y="174"/>
                    <a:pt x="1198" y="181"/>
                    <a:pt x="1124" y="189"/>
                  </a:cubicBezTo>
                  <a:cubicBezTo>
                    <a:pt x="1061" y="196"/>
                    <a:pt x="990" y="203"/>
                    <a:pt x="877" y="235"/>
                  </a:cubicBezTo>
                  <a:cubicBezTo>
                    <a:pt x="551" y="326"/>
                    <a:pt x="398" y="463"/>
                    <a:pt x="311" y="558"/>
                  </a:cubicBezTo>
                  <a:cubicBezTo>
                    <a:pt x="243" y="632"/>
                    <a:pt x="225" y="708"/>
                    <a:pt x="229" y="769"/>
                  </a:cubicBezTo>
                  <a:cubicBezTo>
                    <a:pt x="212" y="778"/>
                    <a:pt x="195" y="788"/>
                    <a:pt x="177" y="798"/>
                  </a:cubicBezTo>
                  <a:cubicBezTo>
                    <a:pt x="58" y="867"/>
                    <a:pt x="16" y="899"/>
                    <a:pt x="7" y="954"/>
                  </a:cubicBezTo>
                  <a:cubicBezTo>
                    <a:pt x="0" y="994"/>
                    <a:pt x="13" y="1037"/>
                    <a:pt x="43" y="1073"/>
                  </a:cubicBezTo>
                  <a:cubicBezTo>
                    <a:pt x="81" y="1118"/>
                    <a:pt x="137" y="1145"/>
                    <a:pt x="193" y="1145"/>
                  </a:cubicBezTo>
                  <a:lnTo>
                    <a:pt x="198" y="1145"/>
                  </a:lnTo>
                  <a:cubicBezTo>
                    <a:pt x="229" y="1144"/>
                    <a:pt x="269" y="1134"/>
                    <a:pt x="339" y="1118"/>
                  </a:cubicBezTo>
                  <a:cubicBezTo>
                    <a:pt x="400" y="1103"/>
                    <a:pt x="477" y="1084"/>
                    <a:pt x="535" y="1078"/>
                  </a:cubicBezTo>
                  <a:cubicBezTo>
                    <a:pt x="609" y="1070"/>
                    <a:pt x="683" y="1086"/>
                    <a:pt x="794" y="1110"/>
                  </a:cubicBezTo>
                  <a:cubicBezTo>
                    <a:pt x="827" y="1117"/>
                    <a:pt x="865" y="1125"/>
                    <a:pt x="905" y="1133"/>
                  </a:cubicBezTo>
                  <a:cubicBezTo>
                    <a:pt x="958" y="1143"/>
                    <a:pt x="1013" y="1149"/>
                    <a:pt x="1069" y="1149"/>
                  </a:cubicBezTo>
                  <a:cubicBezTo>
                    <a:pt x="1116" y="1149"/>
                    <a:pt x="1158" y="1145"/>
                    <a:pt x="1192" y="1140"/>
                  </a:cubicBezTo>
                  <a:cubicBezTo>
                    <a:pt x="1217" y="1191"/>
                    <a:pt x="1258" y="1258"/>
                    <a:pt x="1325" y="1345"/>
                  </a:cubicBezTo>
                  <a:cubicBezTo>
                    <a:pt x="1498" y="1572"/>
                    <a:pt x="1685" y="1580"/>
                    <a:pt x="1705" y="1580"/>
                  </a:cubicBezTo>
                  <a:cubicBezTo>
                    <a:pt x="1743" y="1581"/>
                    <a:pt x="1778" y="1560"/>
                    <a:pt x="1795" y="1526"/>
                  </a:cubicBezTo>
                  <a:cubicBezTo>
                    <a:pt x="1813" y="1493"/>
                    <a:pt x="1810" y="1452"/>
                    <a:pt x="1787" y="1422"/>
                  </a:cubicBezTo>
                  <a:cubicBezTo>
                    <a:pt x="1787" y="1421"/>
                    <a:pt x="1743" y="1357"/>
                    <a:pt x="1725" y="1255"/>
                  </a:cubicBezTo>
                  <a:cubicBezTo>
                    <a:pt x="1720" y="1226"/>
                    <a:pt x="1718" y="1199"/>
                    <a:pt x="1719" y="1175"/>
                  </a:cubicBezTo>
                  <a:cubicBezTo>
                    <a:pt x="1787" y="1198"/>
                    <a:pt x="1873" y="1234"/>
                    <a:pt x="1942" y="1284"/>
                  </a:cubicBezTo>
                  <a:cubicBezTo>
                    <a:pt x="2061" y="1371"/>
                    <a:pt x="2140" y="1594"/>
                    <a:pt x="2164" y="1765"/>
                  </a:cubicBezTo>
                  <a:cubicBezTo>
                    <a:pt x="2173" y="1831"/>
                    <a:pt x="2170" y="1867"/>
                    <a:pt x="2167" y="1884"/>
                  </a:cubicBezTo>
                  <a:cubicBezTo>
                    <a:pt x="2166" y="1884"/>
                    <a:pt x="2165" y="1884"/>
                    <a:pt x="2165" y="1884"/>
                  </a:cubicBezTo>
                  <a:cubicBezTo>
                    <a:pt x="2154" y="1883"/>
                    <a:pt x="2141" y="1882"/>
                    <a:pt x="2125" y="1882"/>
                  </a:cubicBezTo>
                  <a:cubicBezTo>
                    <a:pt x="2083" y="1882"/>
                    <a:pt x="2037" y="1887"/>
                    <a:pt x="1986" y="1896"/>
                  </a:cubicBezTo>
                  <a:cubicBezTo>
                    <a:pt x="1819" y="1925"/>
                    <a:pt x="1715" y="2044"/>
                    <a:pt x="1703" y="2057"/>
                  </a:cubicBezTo>
                  <a:cubicBezTo>
                    <a:pt x="1677" y="2088"/>
                    <a:pt x="1671" y="2132"/>
                    <a:pt x="1690" y="2168"/>
                  </a:cubicBezTo>
                  <a:cubicBezTo>
                    <a:pt x="1708" y="2204"/>
                    <a:pt x="1745" y="2225"/>
                    <a:pt x="1785" y="2221"/>
                  </a:cubicBezTo>
                  <a:lnTo>
                    <a:pt x="1787" y="2221"/>
                  </a:lnTo>
                  <a:cubicBezTo>
                    <a:pt x="1796" y="2221"/>
                    <a:pt x="1829" y="2222"/>
                    <a:pt x="1893" y="2233"/>
                  </a:cubicBezTo>
                  <a:cubicBezTo>
                    <a:pt x="1932" y="2239"/>
                    <a:pt x="1952" y="2250"/>
                    <a:pt x="1977" y="2264"/>
                  </a:cubicBezTo>
                  <a:cubicBezTo>
                    <a:pt x="1999" y="2276"/>
                    <a:pt x="2024" y="2289"/>
                    <a:pt x="2057" y="2298"/>
                  </a:cubicBezTo>
                  <a:cubicBezTo>
                    <a:pt x="2082" y="2305"/>
                    <a:pt x="2109" y="2309"/>
                    <a:pt x="2134" y="2311"/>
                  </a:cubicBezTo>
                  <a:cubicBezTo>
                    <a:pt x="2141" y="2326"/>
                    <a:pt x="2150" y="2342"/>
                    <a:pt x="2161" y="2358"/>
                  </a:cubicBezTo>
                  <a:cubicBezTo>
                    <a:pt x="2198" y="2413"/>
                    <a:pt x="2259" y="2444"/>
                    <a:pt x="2317" y="2475"/>
                  </a:cubicBezTo>
                  <a:cubicBezTo>
                    <a:pt x="2341" y="2487"/>
                    <a:pt x="2363" y="2499"/>
                    <a:pt x="2381" y="2510"/>
                  </a:cubicBezTo>
                  <a:cubicBezTo>
                    <a:pt x="2402" y="2524"/>
                    <a:pt x="2449" y="2595"/>
                    <a:pt x="2479" y="2660"/>
                  </a:cubicBezTo>
                  <a:cubicBezTo>
                    <a:pt x="2495" y="2696"/>
                    <a:pt x="2531" y="2718"/>
                    <a:pt x="2570" y="2718"/>
                  </a:cubicBezTo>
                  <a:cubicBezTo>
                    <a:pt x="2572" y="2718"/>
                    <a:pt x="2575" y="2718"/>
                    <a:pt x="2577" y="2718"/>
                  </a:cubicBezTo>
                  <a:cubicBezTo>
                    <a:pt x="2619" y="2715"/>
                    <a:pt x="2654" y="2686"/>
                    <a:pt x="2666" y="2646"/>
                  </a:cubicBezTo>
                  <a:cubicBezTo>
                    <a:pt x="2669" y="2635"/>
                    <a:pt x="2694" y="2541"/>
                    <a:pt x="2680" y="2409"/>
                  </a:cubicBezTo>
                  <a:close/>
                  <a:moveTo>
                    <a:pt x="617" y="865"/>
                  </a:moveTo>
                  <a:lnTo>
                    <a:pt x="597" y="871"/>
                  </a:lnTo>
                  <a:cubicBezTo>
                    <a:pt x="588" y="874"/>
                    <a:pt x="578" y="875"/>
                    <a:pt x="569" y="875"/>
                  </a:cubicBezTo>
                  <a:cubicBezTo>
                    <a:pt x="525" y="875"/>
                    <a:pt x="486" y="847"/>
                    <a:pt x="473" y="804"/>
                  </a:cubicBezTo>
                  <a:cubicBezTo>
                    <a:pt x="457" y="751"/>
                    <a:pt x="487" y="695"/>
                    <a:pt x="540" y="679"/>
                  </a:cubicBezTo>
                  <a:lnTo>
                    <a:pt x="560" y="674"/>
                  </a:lnTo>
                  <a:cubicBezTo>
                    <a:pt x="613" y="658"/>
                    <a:pt x="669" y="688"/>
                    <a:pt x="684" y="741"/>
                  </a:cubicBezTo>
                  <a:cubicBezTo>
                    <a:pt x="700" y="794"/>
                    <a:pt x="670" y="850"/>
                    <a:pt x="617" y="8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6FAD5255-6229-9706-FB3C-D5526D417C9B}"/>
              </a:ext>
            </a:extLst>
          </p:cNvPr>
          <p:cNvSpPr txBox="1"/>
          <p:nvPr userDrawn="1"/>
        </p:nvSpPr>
        <p:spPr>
          <a:xfrm>
            <a:off x="9916527" y="1383826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66FA8B-3AD9-302A-2CB6-B15083276C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60" b="22663"/>
          <a:stretch/>
        </p:blipFill>
        <p:spPr>
          <a:xfrm>
            <a:off x="0" y="0"/>
            <a:ext cx="12192000" cy="3429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D246144-A61A-0908-5F15-D9BA513CEBD0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933EA1-781D-245E-DD76-A6B16139D3E2}"/>
              </a:ext>
            </a:extLst>
          </p:cNvPr>
          <p:cNvSpPr txBox="1"/>
          <p:nvPr userDrawn="1"/>
        </p:nvSpPr>
        <p:spPr>
          <a:xfrm>
            <a:off x="4737100" y="768559"/>
            <a:ext cx="271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5D5EE6C-6DB7-16D4-6CE3-1E6E75F45C86}"/>
              </a:ext>
            </a:extLst>
          </p:cNvPr>
          <p:cNvSpPr txBox="1"/>
          <p:nvPr userDrawn="1"/>
        </p:nvSpPr>
        <p:spPr>
          <a:xfrm>
            <a:off x="5081657" y="2202495"/>
            <a:ext cx="20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CONTENTS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CDB0CDB4-6A8F-E68A-34B4-253173E62197}"/>
              </a:ext>
            </a:extLst>
          </p:cNvPr>
          <p:cNvSpPr/>
          <p:nvPr userDrawn="1"/>
        </p:nvSpPr>
        <p:spPr>
          <a:xfrm>
            <a:off x="0" y="0"/>
            <a:ext cx="1965435" cy="1477901"/>
          </a:xfrm>
          <a:custGeom>
            <a:avLst/>
            <a:gdLst>
              <a:gd name="connsiteX0" fmla="*/ 4232 w 1965435"/>
              <a:gd name="connsiteY0" fmla="*/ 0 h 1477901"/>
              <a:gd name="connsiteX1" fmla="*/ 1965435 w 1965435"/>
              <a:gd name="connsiteY1" fmla="*/ 0 h 1477901"/>
              <a:gd name="connsiteX2" fmla="*/ 1681656 w 1965435"/>
              <a:gd name="connsiteY2" fmla="*/ 651641 h 1477901"/>
              <a:gd name="connsiteX3" fmla="*/ 767256 w 1965435"/>
              <a:gd name="connsiteY3" fmla="*/ 840828 h 1477901"/>
              <a:gd name="connsiteX4" fmla="*/ 294290 w 1965435"/>
              <a:gd name="connsiteY4" fmla="*/ 1439917 h 1477901"/>
              <a:gd name="connsiteX5" fmla="*/ 248343 w 1965435"/>
              <a:gd name="connsiteY5" fmla="*/ 1465207 h 1477901"/>
              <a:gd name="connsiteX6" fmla="*/ 210481 w 1965435"/>
              <a:gd name="connsiteY6" fmla="*/ 1475501 h 1477901"/>
              <a:gd name="connsiteX7" fmla="*/ 206060 w 1965435"/>
              <a:gd name="connsiteY7" fmla="*/ 1476703 h 1477901"/>
              <a:gd name="connsiteX8" fmla="*/ 166919 w 1965435"/>
              <a:gd name="connsiteY8" fmla="*/ 1476375 h 1477901"/>
              <a:gd name="connsiteX9" fmla="*/ 163784 w 1965435"/>
              <a:gd name="connsiteY9" fmla="*/ 1475501 h 1477901"/>
              <a:gd name="connsiteX10" fmla="*/ 130394 w 1965435"/>
              <a:gd name="connsiteY10" fmla="*/ 1466193 h 1477901"/>
              <a:gd name="connsiteX11" fmla="*/ 63103 w 1965435"/>
              <a:gd name="connsiteY11" fmla="*/ 1424152 h 1477901"/>
              <a:gd name="connsiteX12" fmla="*/ 4232 w 1965435"/>
              <a:gd name="connsiteY12" fmla="*/ 1370222 h 1477901"/>
              <a:gd name="connsiteX13" fmla="*/ 0 w 1965435"/>
              <a:gd name="connsiteY13" fmla="*/ 1366345 h 1477901"/>
              <a:gd name="connsiteX14" fmla="*/ 4232 w 1965435"/>
              <a:gd name="connsiteY14" fmla="*/ 1363403 h 1477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65435" h="1477901">
                <a:moveTo>
                  <a:pt x="4232" y="0"/>
                </a:moveTo>
                <a:lnTo>
                  <a:pt x="1965435" y="0"/>
                </a:lnTo>
                <a:cubicBezTo>
                  <a:pt x="1923393" y="255751"/>
                  <a:pt x="1881352" y="511503"/>
                  <a:pt x="1681656" y="651641"/>
                </a:cubicBezTo>
                <a:cubicBezTo>
                  <a:pt x="1481960" y="791779"/>
                  <a:pt x="998484" y="709449"/>
                  <a:pt x="767256" y="840828"/>
                </a:cubicBezTo>
                <a:cubicBezTo>
                  <a:pt x="536028" y="972207"/>
                  <a:pt x="422166" y="1352331"/>
                  <a:pt x="294290" y="1439917"/>
                </a:cubicBezTo>
                <a:cubicBezTo>
                  <a:pt x="278306" y="1450865"/>
                  <a:pt x="263019" y="1459186"/>
                  <a:pt x="248343" y="1465207"/>
                </a:cubicBezTo>
                <a:lnTo>
                  <a:pt x="210481" y="1475501"/>
                </a:lnTo>
                <a:lnTo>
                  <a:pt x="206060" y="1476703"/>
                </a:lnTo>
                <a:cubicBezTo>
                  <a:pt x="192519" y="1478455"/>
                  <a:pt x="179501" y="1478236"/>
                  <a:pt x="166919" y="1476375"/>
                </a:cubicBezTo>
                <a:lnTo>
                  <a:pt x="163784" y="1475501"/>
                </a:lnTo>
                <a:lnTo>
                  <a:pt x="130394" y="1466193"/>
                </a:lnTo>
                <a:cubicBezTo>
                  <a:pt x="106801" y="1456559"/>
                  <a:pt x="84603" y="1441669"/>
                  <a:pt x="63103" y="1424152"/>
                </a:cubicBezTo>
                <a:lnTo>
                  <a:pt x="4232" y="1370222"/>
                </a:lnTo>
                <a:lnTo>
                  <a:pt x="0" y="1366345"/>
                </a:lnTo>
                <a:lnTo>
                  <a:pt x="4232" y="1363403"/>
                </a:lnTo>
                <a:close/>
              </a:path>
            </a:pathLst>
          </a:custGeom>
          <a:gradFill>
            <a:gsLst>
              <a:gs pos="95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  <a:alpha val="77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0EEE961-69F6-5D3A-C655-E636E0D47420}"/>
              </a:ext>
            </a:extLst>
          </p:cNvPr>
          <p:cNvGrpSpPr/>
          <p:nvPr userDrawn="1"/>
        </p:nvGrpSpPr>
        <p:grpSpPr>
          <a:xfrm>
            <a:off x="10057313" y="482600"/>
            <a:ext cx="1781552" cy="810260"/>
            <a:chOff x="9968413" y="546100"/>
            <a:chExt cx="1781552" cy="810260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86A5E95B-623E-8292-80FC-D78BC6268F81}"/>
                </a:ext>
              </a:extLst>
            </p:cNvPr>
            <p:cNvGrpSpPr/>
            <p:nvPr/>
          </p:nvGrpSpPr>
          <p:grpSpPr>
            <a:xfrm>
              <a:off x="9968413" y="546100"/>
              <a:ext cx="810260" cy="810260"/>
              <a:chOff x="13108940" y="520700"/>
              <a:chExt cx="810260" cy="810260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1B1B5D24-96E7-3A6C-5A97-914B7B9FC279}"/>
                  </a:ext>
                </a:extLst>
              </p:cNvPr>
              <p:cNvSpPr/>
              <p:nvPr/>
            </p:nvSpPr>
            <p:spPr>
              <a:xfrm>
                <a:off x="13108940" y="520700"/>
                <a:ext cx="810260" cy="8102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dolphin_85769">
                <a:extLst>
                  <a:ext uri="{FF2B5EF4-FFF2-40B4-BE49-F238E27FC236}">
                    <a16:creationId xmlns:a16="http://schemas.microsoft.com/office/drawing/2014/main" id="{EEA7EBF5-AB91-EA76-FD84-115E5CE3958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13261949" y="671809"/>
                <a:ext cx="504242" cy="508042"/>
              </a:xfrm>
              <a:custGeom>
                <a:avLst/>
                <a:gdLst>
                  <a:gd name="T0" fmla="*/ 2581 w 2694"/>
                  <a:gd name="T1" fmla="*/ 2147 h 2718"/>
                  <a:gd name="T2" fmla="*/ 2544 w 2694"/>
                  <a:gd name="T3" fmla="*/ 1887 h 2718"/>
                  <a:gd name="T4" fmla="*/ 2554 w 2694"/>
                  <a:gd name="T5" fmla="*/ 1811 h 2718"/>
                  <a:gd name="T6" fmla="*/ 1956 w 2694"/>
                  <a:gd name="T7" fmla="*/ 340 h 2718"/>
                  <a:gd name="T8" fmla="*/ 2184 w 2694"/>
                  <a:gd name="T9" fmla="*/ 233 h 2718"/>
                  <a:gd name="T10" fmla="*/ 1933 w 2694"/>
                  <a:gd name="T11" fmla="*/ 27 h 2718"/>
                  <a:gd name="T12" fmla="*/ 1124 w 2694"/>
                  <a:gd name="T13" fmla="*/ 189 h 2718"/>
                  <a:gd name="T14" fmla="*/ 311 w 2694"/>
                  <a:gd name="T15" fmla="*/ 558 h 2718"/>
                  <a:gd name="T16" fmla="*/ 177 w 2694"/>
                  <a:gd name="T17" fmla="*/ 798 h 2718"/>
                  <a:gd name="T18" fmla="*/ 43 w 2694"/>
                  <a:gd name="T19" fmla="*/ 1073 h 2718"/>
                  <a:gd name="T20" fmla="*/ 198 w 2694"/>
                  <a:gd name="T21" fmla="*/ 1145 h 2718"/>
                  <a:gd name="T22" fmla="*/ 535 w 2694"/>
                  <a:gd name="T23" fmla="*/ 1078 h 2718"/>
                  <a:gd name="T24" fmla="*/ 905 w 2694"/>
                  <a:gd name="T25" fmla="*/ 1133 h 2718"/>
                  <a:gd name="T26" fmla="*/ 1192 w 2694"/>
                  <a:gd name="T27" fmla="*/ 1140 h 2718"/>
                  <a:gd name="T28" fmla="*/ 1705 w 2694"/>
                  <a:gd name="T29" fmla="*/ 1580 h 2718"/>
                  <a:gd name="T30" fmla="*/ 1787 w 2694"/>
                  <a:gd name="T31" fmla="*/ 1422 h 2718"/>
                  <a:gd name="T32" fmla="*/ 1719 w 2694"/>
                  <a:gd name="T33" fmla="*/ 1175 h 2718"/>
                  <a:gd name="T34" fmla="*/ 2164 w 2694"/>
                  <a:gd name="T35" fmla="*/ 1765 h 2718"/>
                  <a:gd name="T36" fmla="*/ 2165 w 2694"/>
                  <a:gd name="T37" fmla="*/ 1884 h 2718"/>
                  <a:gd name="T38" fmla="*/ 1986 w 2694"/>
                  <a:gd name="T39" fmla="*/ 1896 h 2718"/>
                  <a:gd name="T40" fmla="*/ 1690 w 2694"/>
                  <a:gd name="T41" fmla="*/ 2168 h 2718"/>
                  <a:gd name="T42" fmla="*/ 1787 w 2694"/>
                  <a:gd name="T43" fmla="*/ 2221 h 2718"/>
                  <a:gd name="T44" fmla="*/ 1977 w 2694"/>
                  <a:gd name="T45" fmla="*/ 2264 h 2718"/>
                  <a:gd name="T46" fmla="*/ 2134 w 2694"/>
                  <a:gd name="T47" fmla="*/ 2311 h 2718"/>
                  <a:gd name="T48" fmla="*/ 2317 w 2694"/>
                  <a:gd name="T49" fmla="*/ 2475 h 2718"/>
                  <a:gd name="T50" fmla="*/ 2479 w 2694"/>
                  <a:gd name="T51" fmla="*/ 2660 h 2718"/>
                  <a:gd name="T52" fmla="*/ 2577 w 2694"/>
                  <a:gd name="T53" fmla="*/ 2718 h 2718"/>
                  <a:gd name="T54" fmla="*/ 2680 w 2694"/>
                  <a:gd name="T55" fmla="*/ 2409 h 2718"/>
                  <a:gd name="T56" fmla="*/ 597 w 2694"/>
                  <a:gd name="T57" fmla="*/ 871 h 2718"/>
                  <a:gd name="T58" fmla="*/ 473 w 2694"/>
                  <a:gd name="T59" fmla="*/ 804 h 2718"/>
                  <a:gd name="T60" fmla="*/ 560 w 2694"/>
                  <a:gd name="T61" fmla="*/ 674 h 2718"/>
                  <a:gd name="T62" fmla="*/ 617 w 2694"/>
                  <a:gd name="T63" fmla="*/ 865 h 2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94" h="2718">
                    <a:moveTo>
                      <a:pt x="2680" y="2409"/>
                    </a:moveTo>
                    <a:cubicBezTo>
                      <a:pt x="2669" y="2306"/>
                      <a:pt x="2620" y="2218"/>
                      <a:pt x="2581" y="2147"/>
                    </a:cubicBezTo>
                    <a:cubicBezTo>
                      <a:pt x="2567" y="2123"/>
                      <a:pt x="2554" y="2099"/>
                      <a:pt x="2544" y="2078"/>
                    </a:cubicBezTo>
                    <a:cubicBezTo>
                      <a:pt x="2523" y="2032"/>
                      <a:pt x="2533" y="1958"/>
                      <a:pt x="2544" y="1887"/>
                    </a:cubicBezTo>
                    <a:cubicBezTo>
                      <a:pt x="2546" y="1870"/>
                      <a:pt x="2548" y="1854"/>
                      <a:pt x="2550" y="1838"/>
                    </a:cubicBezTo>
                    <a:cubicBezTo>
                      <a:pt x="2551" y="1831"/>
                      <a:pt x="2552" y="1821"/>
                      <a:pt x="2554" y="1811"/>
                    </a:cubicBezTo>
                    <a:cubicBezTo>
                      <a:pt x="2573" y="1675"/>
                      <a:pt x="2623" y="1315"/>
                      <a:pt x="2492" y="965"/>
                    </a:cubicBezTo>
                    <a:cubicBezTo>
                      <a:pt x="2368" y="632"/>
                      <a:pt x="2088" y="419"/>
                      <a:pt x="1956" y="340"/>
                    </a:cubicBezTo>
                    <a:cubicBezTo>
                      <a:pt x="1999" y="320"/>
                      <a:pt x="2068" y="301"/>
                      <a:pt x="2111" y="292"/>
                    </a:cubicBezTo>
                    <a:cubicBezTo>
                      <a:pt x="2144" y="285"/>
                      <a:pt x="2171" y="263"/>
                      <a:pt x="2184" y="233"/>
                    </a:cubicBezTo>
                    <a:cubicBezTo>
                      <a:pt x="2197" y="203"/>
                      <a:pt x="2194" y="168"/>
                      <a:pt x="2176" y="140"/>
                    </a:cubicBezTo>
                    <a:cubicBezTo>
                      <a:pt x="2159" y="114"/>
                      <a:pt x="2101" y="50"/>
                      <a:pt x="1933" y="27"/>
                    </a:cubicBezTo>
                    <a:cubicBezTo>
                      <a:pt x="1728" y="0"/>
                      <a:pt x="1617" y="42"/>
                      <a:pt x="1393" y="125"/>
                    </a:cubicBezTo>
                    <a:cubicBezTo>
                      <a:pt x="1261" y="174"/>
                      <a:pt x="1198" y="181"/>
                      <a:pt x="1124" y="189"/>
                    </a:cubicBezTo>
                    <a:cubicBezTo>
                      <a:pt x="1061" y="196"/>
                      <a:pt x="990" y="203"/>
                      <a:pt x="877" y="235"/>
                    </a:cubicBezTo>
                    <a:cubicBezTo>
                      <a:pt x="551" y="326"/>
                      <a:pt x="398" y="463"/>
                      <a:pt x="311" y="558"/>
                    </a:cubicBezTo>
                    <a:cubicBezTo>
                      <a:pt x="243" y="632"/>
                      <a:pt x="225" y="708"/>
                      <a:pt x="229" y="769"/>
                    </a:cubicBezTo>
                    <a:cubicBezTo>
                      <a:pt x="212" y="778"/>
                      <a:pt x="195" y="788"/>
                      <a:pt x="177" y="798"/>
                    </a:cubicBezTo>
                    <a:cubicBezTo>
                      <a:pt x="58" y="867"/>
                      <a:pt x="16" y="899"/>
                      <a:pt x="7" y="954"/>
                    </a:cubicBezTo>
                    <a:cubicBezTo>
                      <a:pt x="0" y="994"/>
                      <a:pt x="13" y="1037"/>
                      <a:pt x="43" y="1073"/>
                    </a:cubicBezTo>
                    <a:cubicBezTo>
                      <a:pt x="81" y="1118"/>
                      <a:pt x="137" y="1145"/>
                      <a:pt x="193" y="1145"/>
                    </a:cubicBezTo>
                    <a:lnTo>
                      <a:pt x="198" y="1145"/>
                    </a:lnTo>
                    <a:cubicBezTo>
                      <a:pt x="229" y="1144"/>
                      <a:pt x="269" y="1134"/>
                      <a:pt x="339" y="1118"/>
                    </a:cubicBezTo>
                    <a:cubicBezTo>
                      <a:pt x="400" y="1103"/>
                      <a:pt x="477" y="1084"/>
                      <a:pt x="535" y="1078"/>
                    </a:cubicBezTo>
                    <a:cubicBezTo>
                      <a:pt x="609" y="1070"/>
                      <a:pt x="683" y="1086"/>
                      <a:pt x="794" y="1110"/>
                    </a:cubicBezTo>
                    <a:cubicBezTo>
                      <a:pt x="827" y="1117"/>
                      <a:pt x="865" y="1125"/>
                      <a:pt x="905" y="1133"/>
                    </a:cubicBezTo>
                    <a:cubicBezTo>
                      <a:pt x="958" y="1143"/>
                      <a:pt x="1013" y="1149"/>
                      <a:pt x="1069" y="1149"/>
                    </a:cubicBezTo>
                    <a:cubicBezTo>
                      <a:pt x="1116" y="1149"/>
                      <a:pt x="1158" y="1145"/>
                      <a:pt x="1192" y="1140"/>
                    </a:cubicBezTo>
                    <a:cubicBezTo>
                      <a:pt x="1217" y="1191"/>
                      <a:pt x="1258" y="1258"/>
                      <a:pt x="1325" y="1345"/>
                    </a:cubicBezTo>
                    <a:cubicBezTo>
                      <a:pt x="1498" y="1572"/>
                      <a:pt x="1685" y="1580"/>
                      <a:pt x="1705" y="1580"/>
                    </a:cubicBezTo>
                    <a:cubicBezTo>
                      <a:pt x="1743" y="1581"/>
                      <a:pt x="1778" y="1560"/>
                      <a:pt x="1795" y="1526"/>
                    </a:cubicBezTo>
                    <a:cubicBezTo>
                      <a:pt x="1813" y="1493"/>
                      <a:pt x="1810" y="1452"/>
                      <a:pt x="1787" y="1422"/>
                    </a:cubicBezTo>
                    <a:cubicBezTo>
                      <a:pt x="1787" y="1421"/>
                      <a:pt x="1743" y="1357"/>
                      <a:pt x="1725" y="1255"/>
                    </a:cubicBezTo>
                    <a:cubicBezTo>
                      <a:pt x="1720" y="1226"/>
                      <a:pt x="1718" y="1199"/>
                      <a:pt x="1719" y="1175"/>
                    </a:cubicBezTo>
                    <a:cubicBezTo>
                      <a:pt x="1787" y="1198"/>
                      <a:pt x="1873" y="1234"/>
                      <a:pt x="1942" y="1284"/>
                    </a:cubicBezTo>
                    <a:cubicBezTo>
                      <a:pt x="2061" y="1371"/>
                      <a:pt x="2140" y="1594"/>
                      <a:pt x="2164" y="1765"/>
                    </a:cubicBezTo>
                    <a:cubicBezTo>
                      <a:pt x="2173" y="1831"/>
                      <a:pt x="2170" y="1867"/>
                      <a:pt x="2167" y="1884"/>
                    </a:cubicBezTo>
                    <a:cubicBezTo>
                      <a:pt x="2166" y="1884"/>
                      <a:pt x="2165" y="1884"/>
                      <a:pt x="2165" y="1884"/>
                    </a:cubicBezTo>
                    <a:cubicBezTo>
                      <a:pt x="2154" y="1883"/>
                      <a:pt x="2141" y="1882"/>
                      <a:pt x="2125" y="1882"/>
                    </a:cubicBezTo>
                    <a:cubicBezTo>
                      <a:pt x="2083" y="1882"/>
                      <a:pt x="2037" y="1887"/>
                      <a:pt x="1986" y="1896"/>
                    </a:cubicBezTo>
                    <a:cubicBezTo>
                      <a:pt x="1819" y="1925"/>
                      <a:pt x="1715" y="2044"/>
                      <a:pt x="1703" y="2057"/>
                    </a:cubicBezTo>
                    <a:cubicBezTo>
                      <a:pt x="1677" y="2088"/>
                      <a:pt x="1671" y="2132"/>
                      <a:pt x="1690" y="2168"/>
                    </a:cubicBezTo>
                    <a:cubicBezTo>
                      <a:pt x="1708" y="2204"/>
                      <a:pt x="1745" y="2225"/>
                      <a:pt x="1785" y="2221"/>
                    </a:cubicBezTo>
                    <a:lnTo>
                      <a:pt x="1787" y="2221"/>
                    </a:lnTo>
                    <a:cubicBezTo>
                      <a:pt x="1796" y="2221"/>
                      <a:pt x="1829" y="2222"/>
                      <a:pt x="1893" y="2233"/>
                    </a:cubicBezTo>
                    <a:cubicBezTo>
                      <a:pt x="1932" y="2239"/>
                      <a:pt x="1952" y="2250"/>
                      <a:pt x="1977" y="2264"/>
                    </a:cubicBezTo>
                    <a:cubicBezTo>
                      <a:pt x="1999" y="2276"/>
                      <a:pt x="2024" y="2289"/>
                      <a:pt x="2057" y="2298"/>
                    </a:cubicBezTo>
                    <a:cubicBezTo>
                      <a:pt x="2082" y="2305"/>
                      <a:pt x="2109" y="2309"/>
                      <a:pt x="2134" y="2311"/>
                    </a:cubicBezTo>
                    <a:cubicBezTo>
                      <a:pt x="2141" y="2326"/>
                      <a:pt x="2150" y="2342"/>
                      <a:pt x="2161" y="2358"/>
                    </a:cubicBezTo>
                    <a:cubicBezTo>
                      <a:pt x="2198" y="2413"/>
                      <a:pt x="2259" y="2444"/>
                      <a:pt x="2317" y="2475"/>
                    </a:cubicBezTo>
                    <a:cubicBezTo>
                      <a:pt x="2341" y="2487"/>
                      <a:pt x="2363" y="2499"/>
                      <a:pt x="2381" y="2510"/>
                    </a:cubicBezTo>
                    <a:cubicBezTo>
                      <a:pt x="2402" y="2524"/>
                      <a:pt x="2449" y="2595"/>
                      <a:pt x="2479" y="2660"/>
                    </a:cubicBezTo>
                    <a:cubicBezTo>
                      <a:pt x="2495" y="2696"/>
                      <a:pt x="2531" y="2718"/>
                      <a:pt x="2570" y="2718"/>
                    </a:cubicBezTo>
                    <a:cubicBezTo>
                      <a:pt x="2572" y="2718"/>
                      <a:pt x="2575" y="2718"/>
                      <a:pt x="2577" y="2718"/>
                    </a:cubicBezTo>
                    <a:cubicBezTo>
                      <a:pt x="2619" y="2715"/>
                      <a:pt x="2654" y="2686"/>
                      <a:pt x="2666" y="2646"/>
                    </a:cubicBezTo>
                    <a:cubicBezTo>
                      <a:pt x="2669" y="2635"/>
                      <a:pt x="2694" y="2541"/>
                      <a:pt x="2680" y="2409"/>
                    </a:cubicBezTo>
                    <a:close/>
                    <a:moveTo>
                      <a:pt x="617" y="865"/>
                    </a:moveTo>
                    <a:lnTo>
                      <a:pt x="597" y="871"/>
                    </a:lnTo>
                    <a:cubicBezTo>
                      <a:pt x="588" y="874"/>
                      <a:pt x="578" y="875"/>
                      <a:pt x="569" y="875"/>
                    </a:cubicBezTo>
                    <a:cubicBezTo>
                      <a:pt x="525" y="875"/>
                      <a:pt x="486" y="847"/>
                      <a:pt x="473" y="804"/>
                    </a:cubicBezTo>
                    <a:cubicBezTo>
                      <a:pt x="457" y="751"/>
                      <a:pt x="487" y="695"/>
                      <a:pt x="540" y="679"/>
                    </a:cubicBezTo>
                    <a:lnTo>
                      <a:pt x="560" y="674"/>
                    </a:lnTo>
                    <a:cubicBezTo>
                      <a:pt x="613" y="658"/>
                      <a:pt x="669" y="688"/>
                      <a:pt x="684" y="741"/>
                    </a:cubicBezTo>
                    <a:cubicBezTo>
                      <a:pt x="700" y="794"/>
                      <a:pt x="670" y="850"/>
                      <a:pt x="617" y="8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B1EA0E1-FB93-C940-0521-98071345984E}"/>
                </a:ext>
              </a:extLst>
            </p:cNvPr>
            <p:cNvSpPr txBox="1"/>
            <p:nvPr/>
          </p:nvSpPr>
          <p:spPr>
            <a:xfrm>
              <a:off x="10835932" y="766564"/>
              <a:ext cx="9140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LOGO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B808E9C-3FC0-AB76-1A2D-7045624A436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7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948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49812"/>
            <a:ext cx="9061446" cy="648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>
                <a:gradFill>
                  <a:gsLst>
                    <a:gs pos="84000">
                      <a:schemeClr val="accent1"/>
                    </a:gs>
                    <a:gs pos="13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0" scaled="0"/>
                </a:gra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2BCD029-F585-863D-F1D4-619E877F67A7}"/>
              </a:ext>
            </a:extLst>
          </p:cNvPr>
          <p:cNvGrpSpPr/>
          <p:nvPr userDrawn="1"/>
        </p:nvGrpSpPr>
        <p:grpSpPr>
          <a:xfrm>
            <a:off x="242318" y="454202"/>
            <a:ext cx="575731" cy="439220"/>
            <a:chOff x="1397002" y="1117600"/>
            <a:chExt cx="410631" cy="313267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2548904F-ECD9-BFF3-9099-4CAC338321D0}"/>
                </a:ext>
              </a:extLst>
            </p:cNvPr>
            <p:cNvSpPr/>
            <p:nvPr userDrawn="1"/>
          </p:nvSpPr>
          <p:spPr>
            <a:xfrm>
              <a:off x="1397002" y="1117600"/>
              <a:ext cx="313267" cy="31326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FE05C6C-D343-A3EB-DF6C-F18E290FC0A9}"/>
                </a:ext>
              </a:extLst>
            </p:cNvPr>
            <p:cNvSpPr/>
            <p:nvPr userDrawn="1"/>
          </p:nvSpPr>
          <p:spPr>
            <a:xfrm>
              <a:off x="1494366" y="1117600"/>
              <a:ext cx="313267" cy="3132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3286C9B-0F1C-BF9B-AA30-286D517F390F}"/>
              </a:ext>
            </a:extLst>
          </p:cNvPr>
          <p:cNvSpPr>
            <a:spLocks noChangeAspect="1"/>
          </p:cNvSpPr>
          <p:nvPr userDrawn="1"/>
        </p:nvSpPr>
        <p:spPr>
          <a:xfrm>
            <a:off x="10036156" y="433343"/>
            <a:ext cx="1456994" cy="480938"/>
          </a:xfrm>
          <a:custGeom>
            <a:avLst/>
            <a:gdLst>
              <a:gd name="connsiteX0" fmla="*/ 762460 w 1456994"/>
              <a:gd name="connsiteY0" fmla="*/ 172 h 480938"/>
              <a:gd name="connsiteX1" fmla="*/ 806273 w 1456994"/>
              <a:gd name="connsiteY1" fmla="*/ 22722 h 480938"/>
              <a:gd name="connsiteX2" fmla="*/ 956833 w 1456994"/>
              <a:gd name="connsiteY2" fmla="*/ 199514 h 480938"/>
              <a:gd name="connsiteX3" fmla="*/ 956833 w 1456994"/>
              <a:gd name="connsiteY3" fmla="*/ 282498 h 480938"/>
              <a:gd name="connsiteX4" fmla="*/ 806273 w 1456994"/>
              <a:gd name="connsiteY4" fmla="*/ 459290 h 480938"/>
              <a:gd name="connsiteX5" fmla="*/ 756889 w 1456994"/>
              <a:gd name="connsiteY5" fmla="*/ 480938 h 480938"/>
              <a:gd name="connsiteX6" fmla="*/ 715937 w 1456994"/>
              <a:gd name="connsiteY6" fmla="*/ 466506 h 480938"/>
              <a:gd name="connsiteX7" fmla="*/ 708710 w 1456994"/>
              <a:gd name="connsiteY7" fmla="*/ 375103 h 480938"/>
              <a:gd name="connsiteX8" fmla="*/ 823136 w 1456994"/>
              <a:gd name="connsiteY8" fmla="*/ 240405 h 480938"/>
              <a:gd name="connsiteX9" fmla="*/ 708710 w 1456994"/>
              <a:gd name="connsiteY9" fmla="*/ 105706 h 480938"/>
              <a:gd name="connsiteX10" fmla="*/ 715937 w 1456994"/>
              <a:gd name="connsiteY10" fmla="*/ 15506 h 480938"/>
              <a:gd name="connsiteX11" fmla="*/ 762460 w 1456994"/>
              <a:gd name="connsiteY11" fmla="*/ 172 h 480938"/>
              <a:gd name="connsiteX12" fmla="*/ 554085 w 1456994"/>
              <a:gd name="connsiteY12" fmla="*/ 172 h 480938"/>
              <a:gd name="connsiteX13" fmla="*/ 597898 w 1456994"/>
              <a:gd name="connsiteY13" fmla="*/ 22722 h 480938"/>
              <a:gd name="connsiteX14" fmla="*/ 748458 w 1456994"/>
              <a:gd name="connsiteY14" fmla="*/ 199514 h 480938"/>
              <a:gd name="connsiteX15" fmla="*/ 748458 w 1456994"/>
              <a:gd name="connsiteY15" fmla="*/ 282498 h 480938"/>
              <a:gd name="connsiteX16" fmla="*/ 597898 w 1456994"/>
              <a:gd name="connsiteY16" fmla="*/ 459290 h 480938"/>
              <a:gd name="connsiteX17" fmla="*/ 548515 w 1456994"/>
              <a:gd name="connsiteY17" fmla="*/ 480938 h 480938"/>
              <a:gd name="connsiteX18" fmla="*/ 507562 w 1456994"/>
              <a:gd name="connsiteY18" fmla="*/ 466506 h 480938"/>
              <a:gd name="connsiteX19" fmla="*/ 500335 w 1456994"/>
              <a:gd name="connsiteY19" fmla="*/ 375103 h 480938"/>
              <a:gd name="connsiteX20" fmla="*/ 614761 w 1456994"/>
              <a:gd name="connsiteY20" fmla="*/ 240405 h 480938"/>
              <a:gd name="connsiteX21" fmla="*/ 500335 w 1456994"/>
              <a:gd name="connsiteY21" fmla="*/ 105706 h 480938"/>
              <a:gd name="connsiteX22" fmla="*/ 507562 w 1456994"/>
              <a:gd name="connsiteY22" fmla="*/ 15506 h 480938"/>
              <a:gd name="connsiteX23" fmla="*/ 554085 w 1456994"/>
              <a:gd name="connsiteY23" fmla="*/ 172 h 480938"/>
              <a:gd name="connsiteX24" fmla="*/ 277655 w 1456994"/>
              <a:gd name="connsiteY24" fmla="*/ 172 h 480938"/>
              <a:gd name="connsiteX25" fmla="*/ 321468 w 1456994"/>
              <a:gd name="connsiteY25" fmla="*/ 22722 h 480938"/>
              <a:gd name="connsiteX26" fmla="*/ 472028 w 1456994"/>
              <a:gd name="connsiteY26" fmla="*/ 199514 h 480938"/>
              <a:gd name="connsiteX27" fmla="*/ 472028 w 1456994"/>
              <a:gd name="connsiteY27" fmla="*/ 282498 h 480938"/>
              <a:gd name="connsiteX28" fmla="*/ 321468 w 1456994"/>
              <a:gd name="connsiteY28" fmla="*/ 459290 h 480938"/>
              <a:gd name="connsiteX29" fmla="*/ 272084 w 1456994"/>
              <a:gd name="connsiteY29" fmla="*/ 480938 h 480938"/>
              <a:gd name="connsiteX30" fmla="*/ 231132 w 1456994"/>
              <a:gd name="connsiteY30" fmla="*/ 466506 h 480938"/>
              <a:gd name="connsiteX31" fmla="*/ 223905 w 1456994"/>
              <a:gd name="connsiteY31" fmla="*/ 375103 h 480938"/>
              <a:gd name="connsiteX32" fmla="*/ 338331 w 1456994"/>
              <a:gd name="connsiteY32" fmla="*/ 240405 h 480938"/>
              <a:gd name="connsiteX33" fmla="*/ 223905 w 1456994"/>
              <a:gd name="connsiteY33" fmla="*/ 105706 h 480938"/>
              <a:gd name="connsiteX34" fmla="*/ 231132 w 1456994"/>
              <a:gd name="connsiteY34" fmla="*/ 15506 h 480938"/>
              <a:gd name="connsiteX35" fmla="*/ 277655 w 1456994"/>
              <a:gd name="connsiteY35" fmla="*/ 172 h 480938"/>
              <a:gd name="connsiteX36" fmla="*/ 69280 w 1456994"/>
              <a:gd name="connsiteY36" fmla="*/ 172 h 480938"/>
              <a:gd name="connsiteX37" fmla="*/ 113093 w 1456994"/>
              <a:gd name="connsiteY37" fmla="*/ 22722 h 480938"/>
              <a:gd name="connsiteX38" fmla="*/ 263653 w 1456994"/>
              <a:gd name="connsiteY38" fmla="*/ 199514 h 480938"/>
              <a:gd name="connsiteX39" fmla="*/ 263653 w 1456994"/>
              <a:gd name="connsiteY39" fmla="*/ 282498 h 480938"/>
              <a:gd name="connsiteX40" fmla="*/ 113093 w 1456994"/>
              <a:gd name="connsiteY40" fmla="*/ 459290 h 480938"/>
              <a:gd name="connsiteX41" fmla="*/ 63710 w 1456994"/>
              <a:gd name="connsiteY41" fmla="*/ 480938 h 480938"/>
              <a:gd name="connsiteX42" fmla="*/ 22757 w 1456994"/>
              <a:gd name="connsiteY42" fmla="*/ 466506 h 480938"/>
              <a:gd name="connsiteX43" fmla="*/ 15530 w 1456994"/>
              <a:gd name="connsiteY43" fmla="*/ 375103 h 480938"/>
              <a:gd name="connsiteX44" fmla="*/ 129956 w 1456994"/>
              <a:gd name="connsiteY44" fmla="*/ 240405 h 480938"/>
              <a:gd name="connsiteX45" fmla="*/ 15530 w 1456994"/>
              <a:gd name="connsiteY45" fmla="*/ 105706 h 480938"/>
              <a:gd name="connsiteX46" fmla="*/ 22757 w 1456994"/>
              <a:gd name="connsiteY46" fmla="*/ 15506 h 480938"/>
              <a:gd name="connsiteX47" fmla="*/ 69280 w 1456994"/>
              <a:gd name="connsiteY47" fmla="*/ 172 h 480938"/>
              <a:gd name="connsiteX48" fmla="*/ 1247264 w 1456994"/>
              <a:gd name="connsiteY48" fmla="*/ 172 h 480938"/>
              <a:gd name="connsiteX49" fmla="*/ 1291077 w 1456994"/>
              <a:gd name="connsiteY49" fmla="*/ 22722 h 480938"/>
              <a:gd name="connsiteX50" fmla="*/ 1441637 w 1456994"/>
              <a:gd name="connsiteY50" fmla="*/ 199514 h 480938"/>
              <a:gd name="connsiteX51" fmla="*/ 1441637 w 1456994"/>
              <a:gd name="connsiteY51" fmla="*/ 282498 h 480938"/>
              <a:gd name="connsiteX52" fmla="*/ 1291077 w 1456994"/>
              <a:gd name="connsiteY52" fmla="*/ 459290 h 480938"/>
              <a:gd name="connsiteX53" fmla="*/ 1241693 w 1456994"/>
              <a:gd name="connsiteY53" fmla="*/ 480938 h 480938"/>
              <a:gd name="connsiteX54" fmla="*/ 1200741 w 1456994"/>
              <a:gd name="connsiteY54" fmla="*/ 466506 h 480938"/>
              <a:gd name="connsiteX55" fmla="*/ 1193514 w 1456994"/>
              <a:gd name="connsiteY55" fmla="*/ 375103 h 480938"/>
              <a:gd name="connsiteX56" fmla="*/ 1307940 w 1456994"/>
              <a:gd name="connsiteY56" fmla="*/ 240405 h 480938"/>
              <a:gd name="connsiteX57" fmla="*/ 1193514 w 1456994"/>
              <a:gd name="connsiteY57" fmla="*/ 105706 h 480938"/>
              <a:gd name="connsiteX58" fmla="*/ 1200741 w 1456994"/>
              <a:gd name="connsiteY58" fmla="*/ 15506 h 480938"/>
              <a:gd name="connsiteX59" fmla="*/ 1247264 w 1456994"/>
              <a:gd name="connsiteY59" fmla="*/ 172 h 480938"/>
              <a:gd name="connsiteX60" fmla="*/ 1038889 w 1456994"/>
              <a:gd name="connsiteY60" fmla="*/ 172 h 480938"/>
              <a:gd name="connsiteX61" fmla="*/ 1082702 w 1456994"/>
              <a:gd name="connsiteY61" fmla="*/ 22722 h 480938"/>
              <a:gd name="connsiteX62" fmla="*/ 1233262 w 1456994"/>
              <a:gd name="connsiteY62" fmla="*/ 199514 h 480938"/>
              <a:gd name="connsiteX63" fmla="*/ 1233262 w 1456994"/>
              <a:gd name="connsiteY63" fmla="*/ 282498 h 480938"/>
              <a:gd name="connsiteX64" fmla="*/ 1082702 w 1456994"/>
              <a:gd name="connsiteY64" fmla="*/ 459290 h 480938"/>
              <a:gd name="connsiteX65" fmla="*/ 1033319 w 1456994"/>
              <a:gd name="connsiteY65" fmla="*/ 480938 h 480938"/>
              <a:gd name="connsiteX66" fmla="*/ 992366 w 1456994"/>
              <a:gd name="connsiteY66" fmla="*/ 466506 h 480938"/>
              <a:gd name="connsiteX67" fmla="*/ 985139 w 1456994"/>
              <a:gd name="connsiteY67" fmla="*/ 375103 h 480938"/>
              <a:gd name="connsiteX68" fmla="*/ 1099565 w 1456994"/>
              <a:gd name="connsiteY68" fmla="*/ 240405 h 480938"/>
              <a:gd name="connsiteX69" fmla="*/ 985139 w 1456994"/>
              <a:gd name="connsiteY69" fmla="*/ 105706 h 480938"/>
              <a:gd name="connsiteX70" fmla="*/ 992366 w 1456994"/>
              <a:gd name="connsiteY70" fmla="*/ 15506 h 480938"/>
              <a:gd name="connsiteX71" fmla="*/ 1038889 w 1456994"/>
              <a:gd name="connsiteY71" fmla="*/ 172 h 48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456994" h="480938">
                <a:moveTo>
                  <a:pt x="762460" y="172"/>
                </a:moveTo>
                <a:cubicBezTo>
                  <a:pt x="778871" y="1374"/>
                  <a:pt x="794831" y="8891"/>
                  <a:pt x="806273" y="22722"/>
                </a:cubicBezTo>
                <a:lnTo>
                  <a:pt x="956833" y="199514"/>
                </a:lnTo>
                <a:cubicBezTo>
                  <a:pt x="977309" y="223567"/>
                  <a:pt x="977309" y="258445"/>
                  <a:pt x="956833" y="282498"/>
                </a:cubicBezTo>
                <a:lnTo>
                  <a:pt x="806273" y="459290"/>
                </a:lnTo>
                <a:cubicBezTo>
                  <a:pt x="793024" y="473722"/>
                  <a:pt x="774957" y="480938"/>
                  <a:pt x="756889" y="480938"/>
                </a:cubicBezTo>
                <a:cubicBezTo>
                  <a:pt x="742436" y="480938"/>
                  <a:pt x="727982" y="476127"/>
                  <a:pt x="715937" y="466506"/>
                </a:cubicBezTo>
                <a:cubicBezTo>
                  <a:pt x="688234" y="443655"/>
                  <a:pt x="685825" y="402765"/>
                  <a:pt x="708710" y="375103"/>
                </a:cubicBezTo>
                <a:lnTo>
                  <a:pt x="823136" y="240405"/>
                </a:lnTo>
                <a:lnTo>
                  <a:pt x="708710" y="105706"/>
                </a:lnTo>
                <a:cubicBezTo>
                  <a:pt x="685825" y="78045"/>
                  <a:pt x="688234" y="38356"/>
                  <a:pt x="715937" y="15506"/>
                </a:cubicBezTo>
                <a:cubicBezTo>
                  <a:pt x="729186" y="4081"/>
                  <a:pt x="746049" y="-1031"/>
                  <a:pt x="762460" y="172"/>
                </a:cubicBezTo>
                <a:close/>
                <a:moveTo>
                  <a:pt x="554085" y="172"/>
                </a:moveTo>
                <a:cubicBezTo>
                  <a:pt x="570496" y="1374"/>
                  <a:pt x="586456" y="8891"/>
                  <a:pt x="597898" y="22722"/>
                </a:cubicBezTo>
                <a:lnTo>
                  <a:pt x="748458" y="199514"/>
                </a:lnTo>
                <a:cubicBezTo>
                  <a:pt x="768934" y="223567"/>
                  <a:pt x="768934" y="258445"/>
                  <a:pt x="748458" y="282498"/>
                </a:cubicBezTo>
                <a:lnTo>
                  <a:pt x="597898" y="459290"/>
                </a:lnTo>
                <a:cubicBezTo>
                  <a:pt x="584649" y="473722"/>
                  <a:pt x="566582" y="480938"/>
                  <a:pt x="548515" y="480938"/>
                </a:cubicBezTo>
                <a:cubicBezTo>
                  <a:pt x="534061" y="480938"/>
                  <a:pt x="519607" y="476127"/>
                  <a:pt x="507562" y="466506"/>
                </a:cubicBezTo>
                <a:cubicBezTo>
                  <a:pt x="479859" y="443655"/>
                  <a:pt x="477450" y="402765"/>
                  <a:pt x="500335" y="375103"/>
                </a:cubicBezTo>
                <a:lnTo>
                  <a:pt x="614761" y="240405"/>
                </a:lnTo>
                <a:lnTo>
                  <a:pt x="500335" y="105706"/>
                </a:lnTo>
                <a:cubicBezTo>
                  <a:pt x="477450" y="78045"/>
                  <a:pt x="479859" y="38356"/>
                  <a:pt x="507562" y="15506"/>
                </a:cubicBezTo>
                <a:cubicBezTo>
                  <a:pt x="520812" y="4081"/>
                  <a:pt x="537674" y="-1031"/>
                  <a:pt x="554085" y="172"/>
                </a:cubicBezTo>
                <a:close/>
                <a:moveTo>
                  <a:pt x="277655" y="172"/>
                </a:moveTo>
                <a:cubicBezTo>
                  <a:pt x="294066" y="1374"/>
                  <a:pt x="310026" y="8891"/>
                  <a:pt x="321468" y="22722"/>
                </a:cubicBezTo>
                <a:lnTo>
                  <a:pt x="472028" y="199514"/>
                </a:lnTo>
                <a:cubicBezTo>
                  <a:pt x="492504" y="223567"/>
                  <a:pt x="492504" y="258445"/>
                  <a:pt x="472028" y="282498"/>
                </a:cubicBezTo>
                <a:lnTo>
                  <a:pt x="321468" y="459290"/>
                </a:lnTo>
                <a:cubicBezTo>
                  <a:pt x="308219" y="473722"/>
                  <a:pt x="290152" y="480938"/>
                  <a:pt x="272084" y="480938"/>
                </a:cubicBezTo>
                <a:cubicBezTo>
                  <a:pt x="257631" y="480938"/>
                  <a:pt x="243177" y="476127"/>
                  <a:pt x="231132" y="466506"/>
                </a:cubicBezTo>
                <a:cubicBezTo>
                  <a:pt x="203429" y="443655"/>
                  <a:pt x="201020" y="402765"/>
                  <a:pt x="223905" y="375103"/>
                </a:cubicBezTo>
                <a:lnTo>
                  <a:pt x="338331" y="240405"/>
                </a:lnTo>
                <a:lnTo>
                  <a:pt x="223905" y="105706"/>
                </a:lnTo>
                <a:cubicBezTo>
                  <a:pt x="201020" y="78045"/>
                  <a:pt x="203429" y="38356"/>
                  <a:pt x="231132" y="15506"/>
                </a:cubicBezTo>
                <a:cubicBezTo>
                  <a:pt x="244382" y="4081"/>
                  <a:pt x="261244" y="-1031"/>
                  <a:pt x="277655" y="172"/>
                </a:cubicBezTo>
                <a:close/>
                <a:moveTo>
                  <a:pt x="69280" y="172"/>
                </a:moveTo>
                <a:cubicBezTo>
                  <a:pt x="85691" y="1374"/>
                  <a:pt x="101651" y="8891"/>
                  <a:pt x="113093" y="22722"/>
                </a:cubicBezTo>
                <a:lnTo>
                  <a:pt x="263653" y="199514"/>
                </a:lnTo>
                <a:cubicBezTo>
                  <a:pt x="284129" y="223567"/>
                  <a:pt x="284129" y="258445"/>
                  <a:pt x="263653" y="282498"/>
                </a:cubicBezTo>
                <a:lnTo>
                  <a:pt x="113093" y="459290"/>
                </a:lnTo>
                <a:cubicBezTo>
                  <a:pt x="99844" y="473722"/>
                  <a:pt x="81777" y="480938"/>
                  <a:pt x="63710" y="480938"/>
                </a:cubicBezTo>
                <a:cubicBezTo>
                  <a:pt x="49256" y="480938"/>
                  <a:pt x="34802" y="476127"/>
                  <a:pt x="22757" y="466506"/>
                </a:cubicBezTo>
                <a:cubicBezTo>
                  <a:pt x="-4946" y="443655"/>
                  <a:pt x="-7355" y="402765"/>
                  <a:pt x="15530" y="375103"/>
                </a:cubicBezTo>
                <a:lnTo>
                  <a:pt x="129956" y="240405"/>
                </a:lnTo>
                <a:lnTo>
                  <a:pt x="15530" y="105706"/>
                </a:lnTo>
                <a:cubicBezTo>
                  <a:pt x="-7355" y="78045"/>
                  <a:pt x="-4946" y="38356"/>
                  <a:pt x="22757" y="15506"/>
                </a:cubicBezTo>
                <a:cubicBezTo>
                  <a:pt x="36007" y="4081"/>
                  <a:pt x="52869" y="-1031"/>
                  <a:pt x="69280" y="172"/>
                </a:cubicBezTo>
                <a:close/>
                <a:moveTo>
                  <a:pt x="1247264" y="172"/>
                </a:moveTo>
                <a:cubicBezTo>
                  <a:pt x="1263675" y="1374"/>
                  <a:pt x="1279635" y="8891"/>
                  <a:pt x="1291077" y="22722"/>
                </a:cubicBezTo>
                <a:lnTo>
                  <a:pt x="1441637" y="199514"/>
                </a:lnTo>
                <a:cubicBezTo>
                  <a:pt x="1462113" y="223567"/>
                  <a:pt x="1462113" y="258445"/>
                  <a:pt x="1441637" y="282498"/>
                </a:cubicBezTo>
                <a:lnTo>
                  <a:pt x="1291077" y="459290"/>
                </a:lnTo>
                <a:cubicBezTo>
                  <a:pt x="1277828" y="473722"/>
                  <a:pt x="1259761" y="480938"/>
                  <a:pt x="1241693" y="480938"/>
                </a:cubicBezTo>
                <a:cubicBezTo>
                  <a:pt x="1227240" y="480938"/>
                  <a:pt x="1212786" y="476127"/>
                  <a:pt x="1200741" y="466506"/>
                </a:cubicBezTo>
                <a:cubicBezTo>
                  <a:pt x="1173038" y="443655"/>
                  <a:pt x="1170629" y="402765"/>
                  <a:pt x="1193514" y="375103"/>
                </a:cubicBezTo>
                <a:lnTo>
                  <a:pt x="1307940" y="240405"/>
                </a:lnTo>
                <a:lnTo>
                  <a:pt x="1193514" y="105706"/>
                </a:lnTo>
                <a:cubicBezTo>
                  <a:pt x="1170629" y="78045"/>
                  <a:pt x="1173038" y="38356"/>
                  <a:pt x="1200741" y="15506"/>
                </a:cubicBezTo>
                <a:cubicBezTo>
                  <a:pt x="1213991" y="4081"/>
                  <a:pt x="1230853" y="-1031"/>
                  <a:pt x="1247264" y="172"/>
                </a:cubicBezTo>
                <a:close/>
                <a:moveTo>
                  <a:pt x="1038889" y="172"/>
                </a:moveTo>
                <a:cubicBezTo>
                  <a:pt x="1055300" y="1374"/>
                  <a:pt x="1071260" y="8891"/>
                  <a:pt x="1082702" y="22722"/>
                </a:cubicBezTo>
                <a:lnTo>
                  <a:pt x="1233262" y="199514"/>
                </a:lnTo>
                <a:cubicBezTo>
                  <a:pt x="1253738" y="223567"/>
                  <a:pt x="1253738" y="258445"/>
                  <a:pt x="1233262" y="282498"/>
                </a:cubicBezTo>
                <a:lnTo>
                  <a:pt x="1082702" y="459290"/>
                </a:lnTo>
                <a:cubicBezTo>
                  <a:pt x="1069453" y="473722"/>
                  <a:pt x="1051386" y="480938"/>
                  <a:pt x="1033319" y="480938"/>
                </a:cubicBezTo>
                <a:cubicBezTo>
                  <a:pt x="1018865" y="480938"/>
                  <a:pt x="1004411" y="476127"/>
                  <a:pt x="992366" y="466506"/>
                </a:cubicBezTo>
                <a:cubicBezTo>
                  <a:pt x="964663" y="443655"/>
                  <a:pt x="962254" y="402765"/>
                  <a:pt x="985139" y="375103"/>
                </a:cubicBezTo>
                <a:lnTo>
                  <a:pt x="1099565" y="240405"/>
                </a:lnTo>
                <a:lnTo>
                  <a:pt x="985139" y="105706"/>
                </a:lnTo>
                <a:cubicBezTo>
                  <a:pt x="962254" y="78045"/>
                  <a:pt x="964663" y="38356"/>
                  <a:pt x="992366" y="15506"/>
                </a:cubicBezTo>
                <a:cubicBezTo>
                  <a:pt x="1005616" y="4081"/>
                  <a:pt x="1022478" y="-1031"/>
                  <a:pt x="1038889" y="172"/>
                </a:cubicBezTo>
                <a:close/>
              </a:path>
            </a:pathLst>
          </a:custGeom>
          <a:gradFill>
            <a:gsLst>
              <a:gs pos="73000">
                <a:schemeClr val="accent1">
                  <a:lumMod val="60000"/>
                  <a:lumOff val="40000"/>
                </a:schemeClr>
              </a:gs>
              <a:gs pos="47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388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B51B98A-503E-316F-DCA0-80F36A00739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18FFB85A-741C-2741-D4CA-717E3578FB9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601A402-BB42-91DC-589C-E2B7A3A61FE9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7B3E5AC-5D92-DA65-CA1F-FC16F14B29B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3DC8F30-10E1-9CAB-29C6-D51FCF89AA93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D222CCD-F3AF-21CE-4211-0A71678987AE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879A514-8CE1-8EED-9F9C-B4EA0BFD6142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61DF6D3-B803-53BC-43E0-D8B49D86DED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DDB0AAB-C2C6-52DC-1FF9-63313A16021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A13AF93-6F1E-F9CF-1910-E508709D75A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3843AB75-A85F-24E2-3569-40BFCB42E16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AA8CD69-FA42-BF3A-EA5F-F99A774205F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D861799-1E1B-3C93-D9FD-80083636DBA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9D28DC6-64F5-ACEA-04F5-5215B7ACEE0A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C135590-926E-8ED3-5A66-A119E12CCE1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51C38DC-06A8-4AC9-6A87-A984EEFE589C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524C67B-2C42-A0BD-C85A-92981D0CFFB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357D882-25E3-D7B3-7D1C-F2C64D33A6B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C5A4FC2-E307-C647-5514-93FF88935428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11D078F-FFFB-0101-6334-2C87C23F6FB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ABDBA79-37D6-15FD-DF3C-8D3C1E7D5475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10E9180-4FE7-8871-9D0E-CA7867882E2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5FABB74C-57AE-78BF-D9A7-158B1A41020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3A98D86-5C4F-DBD1-C2D0-2B3F5BBC3FE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28DA878-C469-7066-847C-48676E94A4B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D8EE03AF-F850-33CD-CCB3-A2303FF7D343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EC5EE2B-1357-13C0-6EC4-2F4BCE24772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64B6D31-A06A-D01B-84E8-2785835844FD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3DD91EBE-B72D-55E8-B851-6666501224D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11393E1-0E26-BE2F-2C62-845CC87E5AE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86B0FF56-ACEB-6A7C-EFEA-191B296A2582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C38BE6D-ECC1-FC1C-BC65-1C5D3A622E8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7167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60" r:id="rId4"/>
    <p:sldLayoutId id="2147483655" r:id="rId5"/>
    <p:sldLayoutId id="214748366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AD47F5A-BA7B-2FF5-B162-72E62377F67C}"/>
              </a:ext>
            </a:extLst>
          </p:cNvPr>
          <p:cNvSpPr txBox="1"/>
          <p:nvPr/>
        </p:nvSpPr>
        <p:spPr>
          <a:xfrm>
            <a:off x="620803" y="2284588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生鲜农产品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BF51173-3D52-5DBE-C49C-A52CC6DBEBFB}"/>
              </a:ext>
            </a:extLst>
          </p:cNvPr>
          <p:cNvGrpSpPr/>
          <p:nvPr/>
        </p:nvGrpSpPr>
        <p:grpSpPr>
          <a:xfrm>
            <a:off x="744328" y="4036686"/>
            <a:ext cx="2033202" cy="514866"/>
            <a:chOff x="938598" y="4374634"/>
            <a:chExt cx="2033202" cy="514866"/>
          </a:xfrm>
        </p:grpSpPr>
        <p:sp>
          <p:nvSpPr>
            <p:cNvPr id="17" name="矩形: 对角圆角 16">
              <a:extLst>
                <a:ext uri="{FF2B5EF4-FFF2-40B4-BE49-F238E27FC236}">
                  <a16:creationId xmlns:a16="http://schemas.microsoft.com/office/drawing/2014/main" id="{EB9F56C0-9621-2BB3-C44F-2ACD0A837916}"/>
                </a:ext>
              </a:extLst>
            </p:cNvPr>
            <p:cNvSpPr/>
            <p:nvPr/>
          </p:nvSpPr>
          <p:spPr>
            <a:xfrm>
              <a:off x="938598" y="4374634"/>
              <a:ext cx="2033202" cy="514866"/>
            </a:xfrm>
            <a:prstGeom prst="round2DiagRect">
              <a:avLst>
                <a:gd name="adj1" fmla="val 44231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F1A5E79-693F-43CC-C13F-0CD82BED501D}"/>
                </a:ext>
              </a:extLst>
            </p:cNvPr>
            <p:cNvSpPr txBox="1"/>
            <p:nvPr/>
          </p:nvSpPr>
          <p:spPr>
            <a:xfrm>
              <a:off x="1054953" y="4447401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汇报人：黎若惜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7A934DA-3437-F1BD-B928-CC5C7FA4FB38}"/>
              </a:ext>
            </a:extLst>
          </p:cNvPr>
          <p:cNvGrpSpPr/>
          <p:nvPr/>
        </p:nvGrpSpPr>
        <p:grpSpPr>
          <a:xfrm>
            <a:off x="3131774" y="4036686"/>
            <a:ext cx="2987226" cy="514866"/>
            <a:chOff x="3350074" y="4374634"/>
            <a:chExt cx="2987226" cy="514866"/>
          </a:xfrm>
        </p:grpSpPr>
        <p:sp>
          <p:nvSpPr>
            <p:cNvPr id="22" name="矩形: 对角圆角 21">
              <a:extLst>
                <a:ext uri="{FF2B5EF4-FFF2-40B4-BE49-F238E27FC236}">
                  <a16:creationId xmlns:a16="http://schemas.microsoft.com/office/drawing/2014/main" id="{05A0EC05-4D36-6621-B510-C400AE22BEF4}"/>
                </a:ext>
              </a:extLst>
            </p:cNvPr>
            <p:cNvSpPr/>
            <p:nvPr/>
          </p:nvSpPr>
          <p:spPr>
            <a:xfrm>
              <a:off x="3350074" y="4374634"/>
              <a:ext cx="2987226" cy="514866"/>
            </a:xfrm>
            <a:prstGeom prst="round2DiagRect">
              <a:avLst>
                <a:gd name="adj1" fmla="val 44231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5216493-5205-DE21-29E1-E08DB7D85DC3}"/>
                </a:ext>
              </a:extLst>
            </p:cNvPr>
            <p:cNvSpPr txBox="1"/>
            <p:nvPr/>
          </p:nvSpPr>
          <p:spPr>
            <a:xfrm>
              <a:off x="3456128" y="4447401"/>
              <a:ext cx="27751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日期：</a:t>
              </a:r>
              <a:r>
                <a:rPr lang="en-US" altLang="zh-CN" dirty="0">
                  <a:solidFill>
                    <a:schemeClr val="bg1"/>
                  </a:solidFill>
                </a:rPr>
                <a:t>20XX</a:t>
              </a:r>
              <a:r>
                <a:rPr lang="zh-CN" altLang="en-US" dirty="0">
                  <a:solidFill>
                    <a:schemeClr val="bg1"/>
                  </a:solidFill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</a:rPr>
                <a:t>月</a:t>
              </a:r>
              <a:r>
                <a:rPr lang="en-US" altLang="zh-CN" dirty="0">
                  <a:solidFill>
                    <a:schemeClr val="bg1"/>
                  </a:solidFill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</a:rPr>
                <a:t>日</a:t>
              </a: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10161563-6772-61BE-47CF-CEB7FB476995}"/>
              </a:ext>
            </a:extLst>
          </p:cNvPr>
          <p:cNvCxnSpPr>
            <a:cxnSpLocks/>
          </p:cNvCxnSpPr>
          <p:nvPr/>
        </p:nvCxnSpPr>
        <p:spPr>
          <a:xfrm>
            <a:off x="5391479" y="2884752"/>
            <a:ext cx="1872921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EB27-8CD3-00A0-FF69-CB73F23AC89C}"/>
              </a:ext>
            </a:extLst>
          </p:cNvPr>
          <p:cNvSpPr txBox="1"/>
          <p:nvPr/>
        </p:nvSpPr>
        <p:spPr>
          <a:xfrm>
            <a:off x="640053" y="3361708"/>
            <a:ext cx="416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FRESH AGRICULTURAL PRODUCTS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dolphin_202259">
            <a:extLst>
              <a:ext uri="{FF2B5EF4-FFF2-40B4-BE49-F238E27FC236}">
                <a16:creationId xmlns:a16="http://schemas.microsoft.com/office/drawing/2014/main" id="{0B758CF2-FE76-12D3-97D1-DAF12C10A833}"/>
              </a:ext>
            </a:extLst>
          </p:cNvPr>
          <p:cNvSpPr>
            <a:spLocks noChangeAspect="1"/>
          </p:cNvSpPr>
          <p:nvPr/>
        </p:nvSpPr>
        <p:spPr>
          <a:xfrm>
            <a:off x="5240732" y="2250266"/>
            <a:ext cx="372668" cy="365843"/>
          </a:xfrm>
          <a:custGeom>
            <a:avLst/>
            <a:gdLst>
              <a:gd name="connsiteX0" fmla="*/ 444221 w 607617"/>
              <a:gd name="connsiteY0" fmla="*/ 84608 h 596490"/>
              <a:gd name="connsiteX1" fmla="*/ 461545 w 607617"/>
              <a:gd name="connsiteY1" fmla="*/ 101826 h 596490"/>
              <a:gd name="connsiteX2" fmla="*/ 444221 w 607617"/>
              <a:gd name="connsiteY2" fmla="*/ 119044 h 596490"/>
              <a:gd name="connsiteX3" fmla="*/ 426897 w 607617"/>
              <a:gd name="connsiteY3" fmla="*/ 101826 h 596490"/>
              <a:gd name="connsiteX4" fmla="*/ 444221 w 607617"/>
              <a:gd name="connsiteY4" fmla="*/ 84608 h 596490"/>
              <a:gd name="connsiteX5" fmla="*/ 254092 w 607617"/>
              <a:gd name="connsiteY5" fmla="*/ 72868 h 596490"/>
              <a:gd name="connsiteX6" fmla="*/ 261199 w 607617"/>
              <a:gd name="connsiteY6" fmla="*/ 78722 h 596490"/>
              <a:gd name="connsiteX7" fmla="*/ 256216 w 607617"/>
              <a:gd name="connsiteY7" fmla="*/ 95070 h 596490"/>
              <a:gd name="connsiteX8" fmla="*/ 176573 w 607617"/>
              <a:gd name="connsiteY8" fmla="*/ 160733 h 596490"/>
              <a:gd name="connsiteX9" fmla="*/ 167141 w 607617"/>
              <a:gd name="connsiteY9" fmla="*/ 165264 h 596490"/>
              <a:gd name="connsiteX10" fmla="*/ 159577 w 607617"/>
              <a:gd name="connsiteY10" fmla="*/ 162687 h 596490"/>
              <a:gd name="connsiteX11" fmla="*/ 157708 w 607617"/>
              <a:gd name="connsiteY11" fmla="*/ 145716 h 596490"/>
              <a:gd name="connsiteX12" fmla="*/ 244915 w 607617"/>
              <a:gd name="connsiteY12" fmla="*/ 73746 h 596490"/>
              <a:gd name="connsiteX13" fmla="*/ 254092 w 607617"/>
              <a:gd name="connsiteY13" fmla="*/ 72868 h 596490"/>
              <a:gd name="connsiteX14" fmla="*/ 92541 w 607617"/>
              <a:gd name="connsiteY14" fmla="*/ 64241 h 596490"/>
              <a:gd name="connsiteX15" fmla="*/ 33033 w 607617"/>
              <a:gd name="connsiteY15" fmla="*/ 77405 h 596490"/>
              <a:gd name="connsiteX16" fmla="*/ 108328 w 607617"/>
              <a:gd name="connsiteY16" fmla="*/ 141924 h 596490"/>
              <a:gd name="connsiteX17" fmla="*/ 152472 w 607617"/>
              <a:gd name="connsiteY17" fmla="*/ 88958 h 596490"/>
              <a:gd name="connsiteX18" fmla="*/ 160394 w 607617"/>
              <a:gd name="connsiteY18" fmla="*/ 81671 h 596490"/>
              <a:gd name="connsiteX19" fmla="*/ 92541 w 607617"/>
              <a:gd name="connsiteY19" fmla="*/ 64241 h 596490"/>
              <a:gd name="connsiteX20" fmla="*/ 314424 w 607617"/>
              <a:gd name="connsiteY20" fmla="*/ 47995 h 596490"/>
              <a:gd name="connsiteX21" fmla="*/ 328939 w 607617"/>
              <a:gd name="connsiteY21" fmla="*/ 57147 h 596490"/>
              <a:gd name="connsiteX22" fmla="*/ 319767 w 607617"/>
              <a:gd name="connsiteY22" fmla="*/ 71632 h 596490"/>
              <a:gd name="connsiteX23" fmla="*/ 298930 w 607617"/>
              <a:gd name="connsiteY23" fmla="*/ 77230 h 596490"/>
              <a:gd name="connsiteX24" fmla="*/ 295279 w 607617"/>
              <a:gd name="connsiteY24" fmla="*/ 77763 h 596490"/>
              <a:gd name="connsiteX25" fmla="*/ 283792 w 607617"/>
              <a:gd name="connsiteY25" fmla="*/ 69321 h 596490"/>
              <a:gd name="connsiteX26" fmla="*/ 291628 w 607617"/>
              <a:gd name="connsiteY26" fmla="*/ 54215 h 596490"/>
              <a:gd name="connsiteX27" fmla="*/ 314424 w 607617"/>
              <a:gd name="connsiteY27" fmla="*/ 47995 h 596490"/>
              <a:gd name="connsiteX28" fmla="*/ 376133 w 607617"/>
              <a:gd name="connsiteY28" fmla="*/ 24172 h 596490"/>
              <a:gd name="connsiteX29" fmla="*/ 82962 w 607617"/>
              <a:gd name="connsiteY29" fmla="*/ 308376 h 596490"/>
              <a:gd name="connsiteX30" fmla="*/ 104056 w 607617"/>
              <a:gd name="connsiteY30" fmla="*/ 469229 h 596490"/>
              <a:gd name="connsiteX31" fmla="*/ 96847 w 607617"/>
              <a:gd name="connsiteY31" fmla="*/ 484515 h 596490"/>
              <a:gd name="connsiteX32" fmla="*/ 25645 w 607617"/>
              <a:gd name="connsiteY32" fmla="*/ 572318 h 596490"/>
              <a:gd name="connsiteX33" fmla="*/ 92664 w 607617"/>
              <a:gd name="connsiteY33" fmla="*/ 572318 h 596490"/>
              <a:gd name="connsiteX34" fmla="*/ 135829 w 607617"/>
              <a:gd name="connsiteY34" fmla="*/ 542546 h 596490"/>
              <a:gd name="connsiteX35" fmla="*/ 178995 w 607617"/>
              <a:gd name="connsiteY35" fmla="*/ 572318 h 596490"/>
              <a:gd name="connsiteX36" fmla="*/ 246013 w 607617"/>
              <a:gd name="connsiteY36" fmla="*/ 572318 h 596490"/>
              <a:gd name="connsiteX37" fmla="*/ 166357 w 607617"/>
              <a:gd name="connsiteY37" fmla="*/ 481671 h 596490"/>
              <a:gd name="connsiteX38" fmla="*/ 157635 w 607617"/>
              <a:gd name="connsiteY38" fmla="*/ 471718 h 596490"/>
              <a:gd name="connsiteX39" fmla="*/ 155588 w 607617"/>
              <a:gd name="connsiteY39" fmla="*/ 439103 h 596490"/>
              <a:gd name="connsiteX40" fmla="*/ 221983 w 607617"/>
              <a:gd name="connsiteY40" fmla="*/ 273895 h 596490"/>
              <a:gd name="connsiteX41" fmla="*/ 421791 w 607617"/>
              <a:gd name="connsiteY41" fmla="*/ 194979 h 596490"/>
              <a:gd name="connsiteX42" fmla="*/ 513907 w 607617"/>
              <a:gd name="connsiteY42" fmla="*/ 197556 h 596490"/>
              <a:gd name="connsiteX43" fmla="*/ 525923 w 607617"/>
              <a:gd name="connsiteY43" fmla="*/ 198089 h 596490"/>
              <a:gd name="connsiteX44" fmla="*/ 531174 w 607617"/>
              <a:gd name="connsiteY44" fmla="*/ 198267 h 596490"/>
              <a:gd name="connsiteX45" fmla="*/ 579056 w 607617"/>
              <a:gd name="connsiteY45" fmla="*/ 191069 h 596490"/>
              <a:gd name="connsiteX46" fmla="*/ 582439 w 607617"/>
              <a:gd name="connsiteY46" fmla="*/ 178183 h 596490"/>
              <a:gd name="connsiteX47" fmla="*/ 562413 w 607617"/>
              <a:gd name="connsiteY47" fmla="*/ 159342 h 596490"/>
              <a:gd name="connsiteX48" fmla="*/ 542566 w 607617"/>
              <a:gd name="connsiteY48" fmla="*/ 153033 h 596490"/>
              <a:gd name="connsiteX49" fmla="*/ 536336 w 607617"/>
              <a:gd name="connsiteY49" fmla="*/ 148500 h 596490"/>
              <a:gd name="connsiteX50" fmla="*/ 528504 w 607617"/>
              <a:gd name="connsiteY50" fmla="*/ 134104 h 596490"/>
              <a:gd name="connsiteX51" fmla="*/ 386813 w 607617"/>
              <a:gd name="connsiteY51" fmla="*/ 24439 h 596490"/>
              <a:gd name="connsiteX52" fmla="*/ 376133 w 607617"/>
              <a:gd name="connsiteY52" fmla="*/ 24172 h 596490"/>
              <a:gd name="connsiteX53" fmla="*/ 376133 w 607617"/>
              <a:gd name="connsiteY53" fmla="*/ 0 h 596490"/>
              <a:gd name="connsiteX54" fmla="*/ 387703 w 607617"/>
              <a:gd name="connsiteY54" fmla="*/ 267 h 596490"/>
              <a:gd name="connsiteX55" fmla="*/ 487029 w 607617"/>
              <a:gd name="connsiteY55" fmla="*/ 38125 h 596490"/>
              <a:gd name="connsiteX56" fmla="*/ 550754 w 607617"/>
              <a:gd name="connsiteY56" fmla="*/ 124595 h 596490"/>
              <a:gd name="connsiteX57" fmla="*/ 554047 w 607617"/>
              <a:gd name="connsiteY57" fmla="*/ 131349 h 596490"/>
              <a:gd name="connsiteX58" fmla="*/ 569800 w 607617"/>
              <a:gd name="connsiteY58" fmla="*/ 136325 h 596490"/>
              <a:gd name="connsiteX59" fmla="*/ 605312 w 607617"/>
              <a:gd name="connsiteY59" fmla="*/ 170273 h 596490"/>
              <a:gd name="connsiteX60" fmla="*/ 596145 w 607617"/>
              <a:gd name="connsiteY60" fmla="*/ 208132 h 596490"/>
              <a:gd name="connsiteX61" fmla="*/ 530017 w 607617"/>
              <a:gd name="connsiteY61" fmla="*/ 222440 h 596490"/>
              <a:gd name="connsiteX62" fmla="*/ 524944 w 607617"/>
              <a:gd name="connsiteY62" fmla="*/ 222173 h 596490"/>
              <a:gd name="connsiteX63" fmla="*/ 512839 w 607617"/>
              <a:gd name="connsiteY63" fmla="*/ 221640 h 596490"/>
              <a:gd name="connsiteX64" fmla="*/ 421880 w 607617"/>
              <a:gd name="connsiteY64" fmla="*/ 219151 h 596490"/>
              <a:gd name="connsiteX65" fmla="*/ 179796 w 607617"/>
              <a:gd name="connsiteY65" fmla="*/ 439192 h 596490"/>
              <a:gd name="connsiteX66" fmla="*/ 180775 w 607617"/>
              <a:gd name="connsiteY66" fmla="*/ 460965 h 596490"/>
              <a:gd name="connsiteX67" fmla="*/ 242186 w 607617"/>
              <a:gd name="connsiteY67" fmla="*/ 504688 h 596490"/>
              <a:gd name="connsiteX68" fmla="*/ 271378 w 607617"/>
              <a:gd name="connsiteY68" fmla="*/ 584048 h 596490"/>
              <a:gd name="connsiteX69" fmla="*/ 267907 w 607617"/>
              <a:gd name="connsiteY69" fmla="*/ 592846 h 596490"/>
              <a:gd name="connsiteX70" fmla="*/ 259274 w 607617"/>
              <a:gd name="connsiteY70" fmla="*/ 596490 h 596490"/>
              <a:gd name="connsiteX71" fmla="*/ 169650 w 607617"/>
              <a:gd name="connsiteY71" fmla="*/ 596490 h 596490"/>
              <a:gd name="connsiteX72" fmla="*/ 157635 w 607617"/>
              <a:gd name="connsiteY72" fmla="*/ 585915 h 596490"/>
              <a:gd name="connsiteX73" fmla="*/ 135829 w 607617"/>
              <a:gd name="connsiteY73" fmla="*/ 566719 h 596490"/>
              <a:gd name="connsiteX74" fmla="*/ 114024 w 607617"/>
              <a:gd name="connsiteY74" fmla="*/ 585915 h 596490"/>
              <a:gd name="connsiteX75" fmla="*/ 102009 w 607617"/>
              <a:gd name="connsiteY75" fmla="*/ 596490 h 596490"/>
              <a:gd name="connsiteX76" fmla="*/ 12384 w 607617"/>
              <a:gd name="connsiteY76" fmla="*/ 596490 h 596490"/>
              <a:gd name="connsiteX77" fmla="*/ 3662 w 607617"/>
              <a:gd name="connsiteY77" fmla="*/ 592846 h 596490"/>
              <a:gd name="connsiteX78" fmla="*/ 280 w 607617"/>
              <a:gd name="connsiteY78" fmla="*/ 584048 h 596490"/>
              <a:gd name="connsiteX79" fmla="*/ 77711 w 607617"/>
              <a:gd name="connsiteY79" fmla="*/ 466297 h 596490"/>
              <a:gd name="connsiteX80" fmla="*/ 58754 w 607617"/>
              <a:gd name="connsiteY80" fmla="*/ 308376 h 596490"/>
              <a:gd name="connsiteX81" fmla="*/ 95512 w 607617"/>
              <a:gd name="connsiteY81" fmla="*/ 163342 h 596490"/>
              <a:gd name="connsiteX82" fmla="*/ 5175 w 607617"/>
              <a:gd name="connsiteY82" fmla="*/ 87092 h 596490"/>
              <a:gd name="connsiteX83" fmla="*/ 13 w 607617"/>
              <a:gd name="connsiteY83" fmla="*/ 77761 h 596490"/>
              <a:gd name="connsiteX84" fmla="*/ 4285 w 607617"/>
              <a:gd name="connsiteY84" fmla="*/ 67985 h 596490"/>
              <a:gd name="connsiteX85" fmla="*/ 92308 w 607617"/>
              <a:gd name="connsiteY85" fmla="*/ 40080 h 596490"/>
              <a:gd name="connsiteX86" fmla="*/ 180686 w 607617"/>
              <a:gd name="connsiteY86" fmla="*/ 64875 h 596490"/>
              <a:gd name="connsiteX87" fmla="*/ 376133 w 607617"/>
              <a:gd name="connsiteY87" fmla="*/ 0 h 596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7617" h="596490">
                <a:moveTo>
                  <a:pt x="444221" y="84608"/>
                </a:moveTo>
                <a:cubicBezTo>
                  <a:pt x="453789" y="84608"/>
                  <a:pt x="461545" y="92317"/>
                  <a:pt x="461545" y="101826"/>
                </a:cubicBezTo>
                <a:cubicBezTo>
                  <a:pt x="461545" y="111335"/>
                  <a:pt x="453789" y="119044"/>
                  <a:pt x="444221" y="119044"/>
                </a:cubicBezTo>
                <a:cubicBezTo>
                  <a:pt x="434653" y="119044"/>
                  <a:pt x="426897" y="111335"/>
                  <a:pt x="426897" y="101826"/>
                </a:cubicBezTo>
                <a:cubicBezTo>
                  <a:pt x="426897" y="92317"/>
                  <a:pt x="434653" y="84608"/>
                  <a:pt x="444221" y="84608"/>
                </a:cubicBezTo>
                <a:close/>
                <a:moveTo>
                  <a:pt x="254092" y="72868"/>
                </a:moveTo>
                <a:cubicBezTo>
                  <a:pt x="257039" y="73768"/>
                  <a:pt x="259642" y="75789"/>
                  <a:pt x="261199" y="78722"/>
                </a:cubicBezTo>
                <a:cubicBezTo>
                  <a:pt x="264314" y="84675"/>
                  <a:pt x="262089" y="91961"/>
                  <a:pt x="256216" y="95070"/>
                </a:cubicBezTo>
                <a:cubicBezTo>
                  <a:pt x="225071" y="111508"/>
                  <a:pt x="198286" y="133632"/>
                  <a:pt x="176573" y="160733"/>
                </a:cubicBezTo>
                <a:cubicBezTo>
                  <a:pt x="174171" y="163754"/>
                  <a:pt x="170700" y="165264"/>
                  <a:pt x="167141" y="165264"/>
                </a:cubicBezTo>
                <a:cubicBezTo>
                  <a:pt x="164471" y="165264"/>
                  <a:pt x="161802" y="164464"/>
                  <a:pt x="159577" y="162687"/>
                </a:cubicBezTo>
                <a:cubicBezTo>
                  <a:pt x="154327" y="158511"/>
                  <a:pt x="153526" y="150870"/>
                  <a:pt x="157708" y="145716"/>
                </a:cubicBezTo>
                <a:cubicBezTo>
                  <a:pt x="181379" y="115951"/>
                  <a:pt x="210744" y="91694"/>
                  <a:pt x="244915" y="73746"/>
                </a:cubicBezTo>
                <a:cubicBezTo>
                  <a:pt x="247851" y="72191"/>
                  <a:pt x="251144" y="71969"/>
                  <a:pt x="254092" y="72868"/>
                </a:cubicBezTo>
                <a:close/>
                <a:moveTo>
                  <a:pt x="92541" y="64241"/>
                </a:moveTo>
                <a:cubicBezTo>
                  <a:pt x="70525" y="63519"/>
                  <a:pt x="49899" y="67896"/>
                  <a:pt x="33033" y="77405"/>
                </a:cubicBezTo>
                <a:cubicBezTo>
                  <a:pt x="59644" y="97134"/>
                  <a:pt x="84920" y="118818"/>
                  <a:pt x="108328" y="141924"/>
                </a:cubicBezTo>
                <a:cubicBezTo>
                  <a:pt x="120788" y="122995"/>
                  <a:pt x="135562" y="105221"/>
                  <a:pt x="152472" y="88958"/>
                </a:cubicBezTo>
                <a:cubicBezTo>
                  <a:pt x="155054" y="86470"/>
                  <a:pt x="157724" y="84070"/>
                  <a:pt x="160394" y="81671"/>
                </a:cubicBezTo>
                <a:cubicBezTo>
                  <a:pt x="137966" y="70784"/>
                  <a:pt x="114558" y="64963"/>
                  <a:pt x="92541" y="64241"/>
                </a:cubicBezTo>
                <a:close/>
                <a:moveTo>
                  <a:pt x="314424" y="47995"/>
                </a:moveTo>
                <a:cubicBezTo>
                  <a:pt x="320925" y="46573"/>
                  <a:pt x="327425" y="50661"/>
                  <a:pt x="328939" y="57147"/>
                </a:cubicBezTo>
                <a:cubicBezTo>
                  <a:pt x="330364" y="63634"/>
                  <a:pt x="326268" y="70121"/>
                  <a:pt x="319767" y="71632"/>
                </a:cubicBezTo>
                <a:cubicBezTo>
                  <a:pt x="312822" y="73142"/>
                  <a:pt x="305787" y="75097"/>
                  <a:pt x="298930" y="77230"/>
                </a:cubicBezTo>
                <a:cubicBezTo>
                  <a:pt x="297773" y="77585"/>
                  <a:pt x="296526" y="77763"/>
                  <a:pt x="295279" y="77763"/>
                </a:cubicBezTo>
                <a:cubicBezTo>
                  <a:pt x="290204" y="77763"/>
                  <a:pt x="285395" y="74475"/>
                  <a:pt x="283792" y="69321"/>
                </a:cubicBezTo>
                <a:cubicBezTo>
                  <a:pt x="281744" y="63012"/>
                  <a:pt x="285306" y="56170"/>
                  <a:pt x="291628" y="54215"/>
                </a:cubicBezTo>
                <a:cubicBezTo>
                  <a:pt x="299108" y="51816"/>
                  <a:pt x="306766" y="49772"/>
                  <a:pt x="314424" y="47995"/>
                </a:cubicBezTo>
                <a:close/>
                <a:moveTo>
                  <a:pt x="376133" y="24172"/>
                </a:moveTo>
                <a:cubicBezTo>
                  <a:pt x="214507" y="24172"/>
                  <a:pt x="82962" y="151700"/>
                  <a:pt x="82962" y="308376"/>
                </a:cubicBezTo>
                <a:cubicBezTo>
                  <a:pt x="82962" y="345346"/>
                  <a:pt x="85721" y="415375"/>
                  <a:pt x="104056" y="469229"/>
                </a:cubicBezTo>
                <a:cubicBezTo>
                  <a:pt x="106192" y="475450"/>
                  <a:pt x="102988" y="482204"/>
                  <a:pt x="96847" y="484515"/>
                </a:cubicBezTo>
                <a:cubicBezTo>
                  <a:pt x="58398" y="498823"/>
                  <a:pt x="31431" y="532504"/>
                  <a:pt x="25645" y="572318"/>
                </a:cubicBezTo>
                <a:lnTo>
                  <a:pt x="92664" y="572318"/>
                </a:lnTo>
                <a:cubicBezTo>
                  <a:pt x="99339" y="554810"/>
                  <a:pt x="116338" y="542546"/>
                  <a:pt x="135829" y="542546"/>
                </a:cubicBezTo>
                <a:cubicBezTo>
                  <a:pt x="155321" y="542546"/>
                  <a:pt x="172320" y="554810"/>
                  <a:pt x="178995" y="572318"/>
                </a:cubicBezTo>
                <a:lnTo>
                  <a:pt x="246013" y="572318"/>
                </a:lnTo>
                <a:cubicBezTo>
                  <a:pt x="239694" y="529394"/>
                  <a:pt x="208988" y="493846"/>
                  <a:pt x="166357" y="481671"/>
                </a:cubicBezTo>
                <a:cubicBezTo>
                  <a:pt x="161729" y="480427"/>
                  <a:pt x="158347" y="476428"/>
                  <a:pt x="157635" y="471718"/>
                </a:cubicBezTo>
                <a:cubicBezTo>
                  <a:pt x="156211" y="460965"/>
                  <a:pt x="155499" y="449945"/>
                  <a:pt x="155588" y="439103"/>
                </a:cubicBezTo>
                <a:cubicBezTo>
                  <a:pt x="155855" y="378138"/>
                  <a:pt x="180063" y="317885"/>
                  <a:pt x="221983" y="273895"/>
                </a:cubicBezTo>
                <a:cubicBezTo>
                  <a:pt x="256070" y="238081"/>
                  <a:pt x="318371" y="195334"/>
                  <a:pt x="421791" y="194979"/>
                </a:cubicBezTo>
                <a:cubicBezTo>
                  <a:pt x="454276" y="194890"/>
                  <a:pt x="481956" y="196134"/>
                  <a:pt x="513907" y="197556"/>
                </a:cubicBezTo>
                <a:lnTo>
                  <a:pt x="525923" y="198089"/>
                </a:lnTo>
                <a:cubicBezTo>
                  <a:pt x="527614" y="198089"/>
                  <a:pt x="529394" y="198178"/>
                  <a:pt x="531174" y="198267"/>
                </a:cubicBezTo>
                <a:cubicBezTo>
                  <a:pt x="547550" y="199067"/>
                  <a:pt x="569889" y="200222"/>
                  <a:pt x="579056" y="191069"/>
                </a:cubicBezTo>
                <a:cubicBezTo>
                  <a:pt x="584041" y="186092"/>
                  <a:pt x="584130" y="182982"/>
                  <a:pt x="582439" y="178183"/>
                </a:cubicBezTo>
                <a:cubicBezTo>
                  <a:pt x="579412" y="169385"/>
                  <a:pt x="571936" y="162364"/>
                  <a:pt x="562413" y="159342"/>
                </a:cubicBezTo>
                <a:lnTo>
                  <a:pt x="542566" y="153033"/>
                </a:lnTo>
                <a:cubicBezTo>
                  <a:pt x="540074" y="152233"/>
                  <a:pt x="537849" y="150633"/>
                  <a:pt x="536336" y="148500"/>
                </a:cubicBezTo>
                <a:cubicBezTo>
                  <a:pt x="533577" y="144590"/>
                  <a:pt x="530907" y="139702"/>
                  <a:pt x="528504" y="134104"/>
                </a:cubicBezTo>
                <a:cubicBezTo>
                  <a:pt x="499845" y="67629"/>
                  <a:pt x="446800" y="26661"/>
                  <a:pt x="386813" y="24439"/>
                </a:cubicBezTo>
                <a:cubicBezTo>
                  <a:pt x="383164" y="24261"/>
                  <a:pt x="379515" y="24172"/>
                  <a:pt x="376133" y="24172"/>
                </a:cubicBezTo>
                <a:close/>
                <a:moveTo>
                  <a:pt x="376133" y="0"/>
                </a:moveTo>
                <a:cubicBezTo>
                  <a:pt x="379871" y="0"/>
                  <a:pt x="383698" y="89"/>
                  <a:pt x="387703" y="267"/>
                </a:cubicBezTo>
                <a:cubicBezTo>
                  <a:pt x="423749" y="1600"/>
                  <a:pt x="458104" y="14663"/>
                  <a:pt x="487029" y="38125"/>
                </a:cubicBezTo>
                <a:cubicBezTo>
                  <a:pt x="513551" y="59542"/>
                  <a:pt x="535535" y="89402"/>
                  <a:pt x="550754" y="124595"/>
                </a:cubicBezTo>
                <a:cubicBezTo>
                  <a:pt x="551822" y="127083"/>
                  <a:pt x="552979" y="129394"/>
                  <a:pt x="554047" y="131349"/>
                </a:cubicBezTo>
                <a:lnTo>
                  <a:pt x="569800" y="136325"/>
                </a:lnTo>
                <a:cubicBezTo>
                  <a:pt x="586444" y="141657"/>
                  <a:pt x="599705" y="154366"/>
                  <a:pt x="605312" y="170273"/>
                </a:cubicBezTo>
                <a:cubicBezTo>
                  <a:pt x="610296" y="184404"/>
                  <a:pt x="607181" y="197201"/>
                  <a:pt x="596145" y="208132"/>
                </a:cubicBezTo>
                <a:cubicBezTo>
                  <a:pt x="579412" y="224839"/>
                  <a:pt x="550843" y="223506"/>
                  <a:pt x="530017" y="222440"/>
                </a:cubicBezTo>
                <a:cubicBezTo>
                  <a:pt x="528237" y="222351"/>
                  <a:pt x="526546" y="222262"/>
                  <a:pt x="524944" y="222173"/>
                </a:cubicBezTo>
                <a:lnTo>
                  <a:pt x="512839" y="221640"/>
                </a:lnTo>
                <a:cubicBezTo>
                  <a:pt x="481155" y="220307"/>
                  <a:pt x="453831" y="219063"/>
                  <a:pt x="421880" y="219151"/>
                </a:cubicBezTo>
                <a:cubicBezTo>
                  <a:pt x="263635" y="219685"/>
                  <a:pt x="180330" y="330238"/>
                  <a:pt x="179796" y="439192"/>
                </a:cubicBezTo>
                <a:cubicBezTo>
                  <a:pt x="179707" y="446390"/>
                  <a:pt x="180063" y="453677"/>
                  <a:pt x="180775" y="460965"/>
                </a:cubicBezTo>
                <a:cubicBezTo>
                  <a:pt x="204983" y="469407"/>
                  <a:pt x="226077" y="484426"/>
                  <a:pt x="242186" y="504688"/>
                </a:cubicBezTo>
                <a:cubicBezTo>
                  <a:pt x="260253" y="527528"/>
                  <a:pt x="270310" y="554899"/>
                  <a:pt x="271378" y="584048"/>
                </a:cubicBezTo>
                <a:cubicBezTo>
                  <a:pt x="271467" y="587337"/>
                  <a:pt x="270221" y="590447"/>
                  <a:pt x="267907" y="592846"/>
                </a:cubicBezTo>
                <a:cubicBezTo>
                  <a:pt x="265682" y="595157"/>
                  <a:pt x="262478" y="596490"/>
                  <a:pt x="259274" y="596490"/>
                </a:cubicBezTo>
                <a:lnTo>
                  <a:pt x="169650" y="596490"/>
                </a:lnTo>
                <a:cubicBezTo>
                  <a:pt x="163509" y="596490"/>
                  <a:pt x="158347" y="591958"/>
                  <a:pt x="157635" y="585915"/>
                </a:cubicBezTo>
                <a:cubicBezTo>
                  <a:pt x="156211" y="574984"/>
                  <a:pt x="146865" y="566719"/>
                  <a:pt x="135829" y="566719"/>
                </a:cubicBezTo>
                <a:cubicBezTo>
                  <a:pt x="124793" y="566719"/>
                  <a:pt x="115359" y="574984"/>
                  <a:pt x="114024" y="585915"/>
                </a:cubicBezTo>
                <a:cubicBezTo>
                  <a:pt x="113312" y="591958"/>
                  <a:pt x="108150" y="596490"/>
                  <a:pt x="102009" y="596490"/>
                </a:cubicBezTo>
                <a:lnTo>
                  <a:pt x="12384" y="596490"/>
                </a:lnTo>
                <a:cubicBezTo>
                  <a:pt x="9091" y="596490"/>
                  <a:pt x="5976" y="595157"/>
                  <a:pt x="3662" y="592846"/>
                </a:cubicBezTo>
                <a:cubicBezTo>
                  <a:pt x="1437" y="590447"/>
                  <a:pt x="191" y="587337"/>
                  <a:pt x="280" y="584048"/>
                </a:cubicBezTo>
                <a:cubicBezTo>
                  <a:pt x="2060" y="532949"/>
                  <a:pt x="32054" y="487892"/>
                  <a:pt x="77711" y="466297"/>
                </a:cubicBezTo>
                <a:cubicBezTo>
                  <a:pt x="61335" y="411020"/>
                  <a:pt x="58754" y="344457"/>
                  <a:pt x="58754" y="308376"/>
                </a:cubicBezTo>
                <a:cubicBezTo>
                  <a:pt x="58754" y="256743"/>
                  <a:pt x="71481" y="207332"/>
                  <a:pt x="95512" y="163342"/>
                </a:cubicBezTo>
                <a:cubicBezTo>
                  <a:pt x="67832" y="135526"/>
                  <a:pt x="37483" y="109842"/>
                  <a:pt x="5175" y="87092"/>
                </a:cubicBezTo>
                <a:cubicBezTo>
                  <a:pt x="2060" y="84870"/>
                  <a:pt x="191" y="81493"/>
                  <a:pt x="13" y="77761"/>
                </a:cubicBezTo>
                <a:cubicBezTo>
                  <a:pt x="-165" y="73939"/>
                  <a:pt x="1437" y="70384"/>
                  <a:pt x="4285" y="67985"/>
                </a:cubicBezTo>
                <a:cubicBezTo>
                  <a:pt x="27158" y="48700"/>
                  <a:pt x="57597" y="39014"/>
                  <a:pt x="92308" y="40080"/>
                </a:cubicBezTo>
                <a:cubicBezTo>
                  <a:pt x="121856" y="40969"/>
                  <a:pt x="153007" y="49767"/>
                  <a:pt x="180686" y="64875"/>
                </a:cubicBezTo>
                <a:cubicBezTo>
                  <a:pt x="236223" y="22839"/>
                  <a:pt x="304309" y="0"/>
                  <a:pt x="3761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717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B0FF3-C470-F533-2EBA-3383A69B7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F1D218-5EDF-9FCC-DC9A-288CC75B9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13B300E-A0B6-EF3A-7A26-7B4B443E91C9}"/>
              </a:ext>
            </a:extLst>
          </p:cNvPr>
          <p:cNvGrpSpPr/>
          <p:nvPr/>
        </p:nvGrpSpPr>
        <p:grpSpPr>
          <a:xfrm>
            <a:off x="715997" y="2032059"/>
            <a:ext cx="10760006" cy="3642392"/>
            <a:chOff x="774078" y="1685514"/>
            <a:chExt cx="10760006" cy="3642392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DD9F8C34-0AD1-026F-3E3C-9C0EFD9D3F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523" b="25645"/>
            <a:stretch/>
          </p:blipFill>
          <p:spPr>
            <a:xfrm>
              <a:off x="774078" y="1685514"/>
              <a:ext cx="10745809" cy="3642392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078C709-77D0-970E-240B-58E5F0946B09}"/>
                </a:ext>
              </a:extLst>
            </p:cNvPr>
            <p:cNvSpPr/>
            <p:nvPr/>
          </p:nvSpPr>
          <p:spPr>
            <a:xfrm>
              <a:off x="774078" y="1685514"/>
              <a:ext cx="10760006" cy="3642392"/>
            </a:xfrm>
            <a:prstGeom prst="rect">
              <a:avLst/>
            </a:prstGeom>
            <a:gradFill flip="none" rotWithShape="1">
              <a:gsLst>
                <a:gs pos="51000">
                  <a:schemeClr val="accent1">
                    <a:alpha val="97000"/>
                  </a:schemeClr>
                </a:gs>
                <a:gs pos="100000">
                  <a:schemeClr val="accent1">
                    <a:alpha val="49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5A6EB2B2-9D09-1105-AD3A-0C6680C1C753}"/>
              </a:ext>
            </a:extLst>
          </p:cNvPr>
          <p:cNvSpPr/>
          <p:nvPr/>
        </p:nvSpPr>
        <p:spPr>
          <a:xfrm>
            <a:off x="620058" y="1921333"/>
            <a:ext cx="10951885" cy="3863845"/>
          </a:xfrm>
          <a:prstGeom prst="rect">
            <a:avLst/>
          </a:prstGeom>
          <a:noFill/>
          <a:ln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5FBE6F-9903-C868-2C8B-01E10912EE9E}"/>
              </a:ext>
            </a:extLst>
          </p:cNvPr>
          <p:cNvSpPr txBox="1"/>
          <p:nvPr/>
        </p:nvSpPr>
        <p:spPr>
          <a:xfrm>
            <a:off x="1072218" y="2331335"/>
            <a:ext cx="24663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  <a:endParaRPr lang="zh-CN" altLang="en-US" sz="32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9AC93B-74BB-5409-161B-144E52190E1D}"/>
              </a:ext>
            </a:extLst>
          </p:cNvPr>
          <p:cNvSpPr txBox="1"/>
          <p:nvPr/>
        </p:nvSpPr>
        <p:spPr>
          <a:xfrm>
            <a:off x="1184546" y="3707259"/>
            <a:ext cx="5669280" cy="6971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effectLst/>
              </a:rPr>
              <a:t>输入正确有意义的内容。输入正确有意义的内容。输入正确有意义的内容。输入正确有意义的内容。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40F87D-E0B0-5954-C9AC-BA0F3C9C487B}"/>
              </a:ext>
            </a:extLst>
          </p:cNvPr>
          <p:cNvSpPr txBox="1"/>
          <p:nvPr/>
        </p:nvSpPr>
        <p:spPr>
          <a:xfrm>
            <a:off x="1184546" y="4569179"/>
            <a:ext cx="5669280" cy="6971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chemeClr val="bg1"/>
                </a:solidFill>
                <a:effectLst/>
              </a:rPr>
              <a:t>输入正确有意义的内容。输入正确有意义的内容。输入正确有意义的内容。输入正确有意义的内容。</a:t>
            </a:r>
            <a:endParaRPr lang="zh-CN" altLang="en-US" dirty="0">
              <a:solidFill>
                <a:schemeClr val="bg1"/>
              </a:solidFill>
              <a:effectLst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A366D6-8C46-EF07-5901-A19C67E779DB}"/>
              </a:ext>
            </a:extLst>
          </p:cNvPr>
          <p:cNvSpPr txBox="1"/>
          <p:nvPr/>
        </p:nvSpPr>
        <p:spPr>
          <a:xfrm>
            <a:off x="1072218" y="3017792"/>
            <a:ext cx="11227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88D149-36AF-53A1-E491-2E25F175465A}"/>
              </a:ext>
            </a:extLst>
          </p:cNvPr>
          <p:cNvSpPr txBox="1"/>
          <p:nvPr/>
        </p:nvSpPr>
        <p:spPr>
          <a:xfrm>
            <a:off x="2288581" y="3017792"/>
            <a:ext cx="11227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bg1"/>
                </a:solidFill>
                <a:effectLst/>
                <a:latin typeface="+mj-ea"/>
                <a:ea typeface="+mj-ea"/>
              </a:rPr>
              <a:t>关键词</a:t>
            </a:r>
            <a:endParaRPr lang="zh-CN" altLang="en-US" sz="24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87FB222-B27A-A7B1-2E77-77961ED853D5}"/>
              </a:ext>
            </a:extLst>
          </p:cNvPr>
          <p:cNvSpPr txBox="1"/>
          <p:nvPr/>
        </p:nvSpPr>
        <p:spPr>
          <a:xfrm>
            <a:off x="3504944" y="3017792"/>
            <a:ext cx="11227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A21EEC7-F43E-24B4-C3A4-376228161B9A}"/>
              </a:ext>
            </a:extLst>
          </p:cNvPr>
          <p:cNvSpPr txBox="1"/>
          <p:nvPr/>
        </p:nvSpPr>
        <p:spPr>
          <a:xfrm>
            <a:off x="4721308" y="3017792"/>
            <a:ext cx="11227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bg1"/>
                </a:solidFill>
                <a:effectLst/>
                <a:latin typeface="+mj-ea"/>
                <a:ea typeface="+mj-ea"/>
              </a:rPr>
              <a:t>关键词</a:t>
            </a:r>
            <a:endParaRPr lang="zh-CN" altLang="en-US" sz="24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67594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135A17B2-C497-DC46-9A4D-DBA383F65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背景与意义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7208937-1DD9-64CD-B65C-1926CAC1AE7D}"/>
              </a:ext>
            </a:extLst>
          </p:cNvPr>
          <p:cNvGrpSpPr/>
          <p:nvPr/>
        </p:nvGrpSpPr>
        <p:grpSpPr>
          <a:xfrm>
            <a:off x="6467822" y="2154633"/>
            <a:ext cx="834023" cy="834023"/>
            <a:chOff x="6252576" y="1928286"/>
            <a:chExt cx="834023" cy="83402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C18441B-3E32-7F9B-D45D-49EC3C33962A}"/>
                </a:ext>
              </a:extLst>
            </p:cNvPr>
            <p:cNvSpPr/>
            <p:nvPr/>
          </p:nvSpPr>
          <p:spPr>
            <a:xfrm>
              <a:off x="6252576" y="1928286"/>
              <a:ext cx="834023" cy="834023"/>
            </a:xfrm>
            <a:prstGeom prst="ellipse">
              <a:avLst/>
            </a:prstGeom>
            <a:gradFill>
              <a:gsLst>
                <a:gs pos="22000">
                  <a:srgbClr val="A2CC2C"/>
                </a:gs>
                <a:gs pos="54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B309F4A-D8E4-F4C2-2F8E-507AFE4B0B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43834" y="2112770"/>
              <a:ext cx="451507" cy="465055"/>
            </a:xfrm>
            <a:custGeom>
              <a:avLst/>
              <a:gdLst>
                <a:gd name="connsiteX0" fmla="*/ 175004 w 517545"/>
                <a:gd name="connsiteY0" fmla="*/ 431150 h 533074"/>
                <a:gd name="connsiteX1" fmla="*/ 313118 w 517545"/>
                <a:gd name="connsiteY1" fmla="*/ 431150 h 533074"/>
                <a:gd name="connsiteX2" fmla="*/ 313235 w 517545"/>
                <a:gd name="connsiteY2" fmla="*/ 431150 h 533074"/>
                <a:gd name="connsiteX3" fmla="*/ 321172 w 517545"/>
                <a:gd name="connsiteY3" fmla="*/ 439323 h 533074"/>
                <a:gd name="connsiteX4" fmla="*/ 313118 w 517545"/>
                <a:gd name="connsiteY4" fmla="*/ 447145 h 533074"/>
                <a:gd name="connsiteX5" fmla="*/ 175004 w 517545"/>
                <a:gd name="connsiteY5" fmla="*/ 447145 h 533074"/>
                <a:gd name="connsiteX6" fmla="*/ 166948 w 517545"/>
                <a:gd name="connsiteY6" fmla="*/ 439323 h 533074"/>
                <a:gd name="connsiteX7" fmla="*/ 166948 w 517545"/>
                <a:gd name="connsiteY7" fmla="*/ 439207 h 533074"/>
                <a:gd name="connsiteX8" fmla="*/ 175004 w 517545"/>
                <a:gd name="connsiteY8" fmla="*/ 431150 h 533074"/>
                <a:gd name="connsiteX9" fmla="*/ 452049 w 517545"/>
                <a:gd name="connsiteY9" fmla="*/ 427065 h 533074"/>
                <a:gd name="connsiteX10" fmla="*/ 475399 w 517545"/>
                <a:gd name="connsiteY10" fmla="*/ 481938 h 533074"/>
                <a:gd name="connsiteX11" fmla="*/ 475865 w 517545"/>
                <a:gd name="connsiteY11" fmla="*/ 481938 h 533074"/>
                <a:gd name="connsiteX12" fmla="*/ 498048 w 517545"/>
                <a:gd name="connsiteY12" fmla="*/ 427065 h 533074"/>
                <a:gd name="connsiteX13" fmla="*/ 94681 w 517545"/>
                <a:gd name="connsiteY13" fmla="*/ 423213 h 533074"/>
                <a:gd name="connsiteX14" fmla="*/ 94681 w 517545"/>
                <a:gd name="connsiteY14" fmla="*/ 455319 h 533074"/>
                <a:gd name="connsiteX15" fmla="*/ 126904 w 517545"/>
                <a:gd name="connsiteY15" fmla="*/ 455319 h 533074"/>
                <a:gd name="connsiteX16" fmla="*/ 126904 w 517545"/>
                <a:gd name="connsiteY16" fmla="*/ 423213 h 533074"/>
                <a:gd name="connsiteX17" fmla="*/ 86508 w 517545"/>
                <a:gd name="connsiteY17" fmla="*/ 406985 h 533074"/>
                <a:gd name="connsiteX18" fmla="*/ 134959 w 517545"/>
                <a:gd name="connsiteY18" fmla="*/ 406985 h 533074"/>
                <a:gd name="connsiteX19" fmla="*/ 135076 w 517545"/>
                <a:gd name="connsiteY19" fmla="*/ 406985 h 533074"/>
                <a:gd name="connsiteX20" fmla="*/ 143016 w 517545"/>
                <a:gd name="connsiteY20" fmla="*/ 415158 h 533074"/>
                <a:gd name="connsiteX21" fmla="*/ 143016 w 517545"/>
                <a:gd name="connsiteY21" fmla="*/ 463492 h 533074"/>
                <a:gd name="connsiteX22" fmla="*/ 134959 w 517545"/>
                <a:gd name="connsiteY22" fmla="*/ 471664 h 533074"/>
                <a:gd name="connsiteX23" fmla="*/ 86508 w 517545"/>
                <a:gd name="connsiteY23" fmla="*/ 471664 h 533074"/>
                <a:gd name="connsiteX24" fmla="*/ 78571 w 517545"/>
                <a:gd name="connsiteY24" fmla="*/ 463492 h 533074"/>
                <a:gd name="connsiteX25" fmla="*/ 78571 w 517545"/>
                <a:gd name="connsiteY25" fmla="*/ 415158 h 533074"/>
                <a:gd name="connsiteX26" fmla="*/ 86508 w 517545"/>
                <a:gd name="connsiteY26" fmla="*/ 406985 h 533074"/>
                <a:gd name="connsiteX27" fmla="*/ 86508 w 517545"/>
                <a:gd name="connsiteY27" fmla="*/ 358534 h 533074"/>
                <a:gd name="connsiteX28" fmla="*/ 248905 w 517545"/>
                <a:gd name="connsiteY28" fmla="*/ 358534 h 533074"/>
                <a:gd name="connsiteX29" fmla="*/ 256846 w 517545"/>
                <a:gd name="connsiteY29" fmla="*/ 366473 h 533074"/>
                <a:gd name="connsiteX30" fmla="*/ 248905 w 517545"/>
                <a:gd name="connsiteY30" fmla="*/ 374646 h 533074"/>
                <a:gd name="connsiteX31" fmla="*/ 86508 w 517545"/>
                <a:gd name="connsiteY31" fmla="*/ 374646 h 533074"/>
                <a:gd name="connsiteX32" fmla="*/ 78571 w 517545"/>
                <a:gd name="connsiteY32" fmla="*/ 366473 h 533074"/>
                <a:gd name="connsiteX33" fmla="*/ 86508 w 517545"/>
                <a:gd name="connsiteY33" fmla="*/ 358534 h 533074"/>
                <a:gd name="connsiteX34" fmla="*/ 175006 w 517545"/>
                <a:gd name="connsiteY34" fmla="*/ 285799 h 533074"/>
                <a:gd name="connsiteX35" fmla="*/ 313119 w 517545"/>
                <a:gd name="connsiteY35" fmla="*/ 285799 h 533074"/>
                <a:gd name="connsiteX36" fmla="*/ 321174 w 517545"/>
                <a:gd name="connsiteY36" fmla="*/ 293973 h 533074"/>
                <a:gd name="connsiteX37" fmla="*/ 321174 w 517545"/>
                <a:gd name="connsiteY37" fmla="*/ 294089 h 533074"/>
                <a:gd name="connsiteX38" fmla="*/ 313119 w 517545"/>
                <a:gd name="connsiteY38" fmla="*/ 302145 h 533074"/>
                <a:gd name="connsiteX39" fmla="*/ 175006 w 517545"/>
                <a:gd name="connsiteY39" fmla="*/ 302145 h 533074"/>
                <a:gd name="connsiteX40" fmla="*/ 174888 w 517545"/>
                <a:gd name="connsiteY40" fmla="*/ 302145 h 533074"/>
                <a:gd name="connsiteX41" fmla="*/ 166950 w 517545"/>
                <a:gd name="connsiteY41" fmla="*/ 293973 h 533074"/>
                <a:gd name="connsiteX42" fmla="*/ 175006 w 517545"/>
                <a:gd name="connsiteY42" fmla="*/ 285799 h 533074"/>
                <a:gd name="connsiteX43" fmla="*/ 94681 w 517545"/>
                <a:gd name="connsiteY43" fmla="*/ 277862 h 533074"/>
                <a:gd name="connsiteX44" fmla="*/ 94681 w 517545"/>
                <a:gd name="connsiteY44" fmla="*/ 310201 h 533074"/>
                <a:gd name="connsiteX45" fmla="*/ 126904 w 517545"/>
                <a:gd name="connsiteY45" fmla="*/ 310201 h 533074"/>
                <a:gd name="connsiteX46" fmla="*/ 126904 w 517545"/>
                <a:gd name="connsiteY46" fmla="*/ 277862 h 533074"/>
                <a:gd name="connsiteX47" fmla="*/ 86508 w 517545"/>
                <a:gd name="connsiteY47" fmla="*/ 261866 h 533074"/>
                <a:gd name="connsiteX48" fmla="*/ 134959 w 517545"/>
                <a:gd name="connsiteY48" fmla="*/ 261866 h 533074"/>
                <a:gd name="connsiteX49" fmla="*/ 135076 w 517545"/>
                <a:gd name="connsiteY49" fmla="*/ 261866 h 533074"/>
                <a:gd name="connsiteX50" fmla="*/ 143016 w 517545"/>
                <a:gd name="connsiteY50" fmla="*/ 269805 h 533074"/>
                <a:gd name="connsiteX51" fmla="*/ 143016 w 517545"/>
                <a:gd name="connsiteY51" fmla="*/ 318140 h 533074"/>
                <a:gd name="connsiteX52" fmla="*/ 143016 w 517545"/>
                <a:gd name="connsiteY52" fmla="*/ 318256 h 533074"/>
                <a:gd name="connsiteX53" fmla="*/ 134959 w 517545"/>
                <a:gd name="connsiteY53" fmla="*/ 326312 h 533074"/>
                <a:gd name="connsiteX54" fmla="*/ 86508 w 517545"/>
                <a:gd name="connsiteY54" fmla="*/ 326312 h 533074"/>
                <a:gd name="connsiteX55" fmla="*/ 78571 w 517545"/>
                <a:gd name="connsiteY55" fmla="*/ 318140 h 533074"/>
                <a:gd name="connsiteX56" fmla="*/ 78571 w 517545"/>
                <a:gd name="connsiteY56" fmla="*/ 269805 h 533074"/>
                <a:gd name="connsiteX57" fmla="*/ 78571 w 517545"/>
                <a:gd name="connsiteY57" fmla="*/ 269572 h 533074"/>
                <a:gd name="connsiteX58" fmla="*/ 86508 w 517545"/>
                <a:gd name="connsiteY58" fmla="*/ 261866 h 533074"/>
                <a:gd name="connsiteX59" fmla="*/ 87093 w 517545"/>
                <a:gd name="connsiteY59" fmla="*/ 213299 h 533074"/>
                <a:gd name="connsiteX60" fmla="*/ 289768 w 517545"/>
                <a:gd name="connsiteY60" fmla="*/ 213299 h 533074"/>
                <a:gd name="connsiteX61" fmla="*/ 289886 w 517545"/>
                <a:gd name="connsiteY61" fmla="*/ 213299 h 533074"/>
                <a:gd name="connsiteX62" fmla="*/ 297824 w 517545"/>
                <a:gd name="connsiteY62" fmla="*/ 221472 h 533074"/>
                <a:gd name="connsiteX63" fmla="*/ 289768 w 517545"/>
                <a:gd name="connsiteY63" fmla="*/ 229527 h 533074"/>
                <a:gd name="connsiteX64" fmla="*/ 86510 w 517545"/>
                <a:gd name="connsiteY64" fmla="*/ 229527 h 533074"/>
                <a:gd name="connsiteX65" fmla="*/ 79155 w 517545"/>
                <a:gd name="connsiteY65" fmla="*/ 221472 h 533074"/>
                <a:gd name="connsiteX66" fmla="*/ 79155 w 517545"/>
                <a:gd name="connsiteY66" fmla="*/ 221239 h 533074"/>
                <a:gd name="connsiteX67" fmla="*/ 87093 w 517545"/>
                <a:gd name="connsiteY67" fmla="*/ 213299 h 533074"/>
                <a:gd name="connsiteX68" fmla="*/ 450765 w 517545"/>
                <a:gd name="connsiteY68" fmla="*/ 202441 h 533074"/>
                <a:gd name="connsiteX69" fmla="*/ 450765 w 517545"/>
                <a:gd name="connsiteY69" fmla="*/ 409786 h 533074"/>
                <a:gd name="connsiteX70" fmla="*/ 451114 w 517545"/>
                <a:gd name="connsiteY70" fmla="*/ 411071 h 533074"/>
                <a:gd name="connsiteX71" fmla="*/ 500850 w 517545"/>
                <a:gd name="connsiteY71" fmla="*/ 411071 h 533074"/>
                <a:gd name="connsiteX72" fmla="*/ 500850 w 517545"/>
                <a:gd name="connsiteY72" fmla="*/ 409786 h 533074"/>
                <a:gd name="connsiteX73" fmla="*/ 500850 w 517545"/>
                <a:gd name="connsiteY73" fmla="*/ 202441 h 533074"/>
                <a:gd name="connsiteX74" fmla="*/ 175006 w 517545"/>
                <a:gd name="connsiteY74" fmla="*/ 141031 h 533074"/>
                <a:gd name="connsiteX75" fmla="*/ 313118 w 517545"/>
                <a:gd name="connsiteY75" fmla="*/ 141031 h 533074"/>
                <a:gd name="connsiteX76" fmla="*/ 313236 w 517545"/>
                <a:gd name="connsiteY76" fmla="*/ 141031 h 533074"/>
                <a:gd name="connsiteX77" fmla="*/ 321174 w 517545"/>
                <a:gd name="connsiteY77" fmla="*/ 149204 h 533074"/>
                <a:gd name="connsiteX78" fmla="*/ 313118 w 517545"/>
                <a:gd name="connsiteY78" fmla="*/ 157377 h 533074"/>
                <a:gd name="connsiteX79" fmla="*/ 175238 w 517545"/>
                <a:gd name="connsiteY79" fmla="*/ 157377 h 533074"/>
                <a:gd name="connsiteX80" fmla="*/ 167184 w 517545"/>
                <a:gd name="connsiteY80" fmla="*/ 149204 h 533074"/>
                <a:gd name="connsiteX81" fmla="*/ 175006 w 517545"/>
                <a:gd name="connsiteY81" fmla="*/ 141031 h 533074"/>
                <a:gd name="connsiteX82" fmla="*/ 94681 w 517545"/>
                <a:gd name="connsiteY82" fmla="*/ 132627 h 533074"/>
                <a:gd name="connsiteX83" fmla="*/ 94681 w 517545"/>
                <a:gd name="connsiteY83" fmla="*/ 164850 h 533074"/>
                <a:gd name="connsiteX84" fmla="*/ 126904 w 517545"/>
                <a:gd name="connsiteY84" fmla="*/ 164850 h 533074"/>
                <a:gd name="connsiteX85" fmla="*/ 126904 w 517545"/>
                <a:gd name="connsiteY85" fmla="*/ 132627 h 533074"/>
                <a:gd name="connsiteX86" fmla="*/ 86508 w 517545"/>
                <a:gd name="connsiteY86" fmla="*/ 116515 h 533074"/>
                <a:gd name="connsiteX87" fmla="*/ 134959 w 517545"/>
                <a:gd name="connsiteY87" fmla="*/ 116515 h 533074"/>
                <a:gd name="connsiteX88" fmla="*/ 143016 w 517545"/>
                <a:gd name="connsiteY88" fmla="*/ 124454 h 533074"/>
                <a:gd name="connsiteX89" fmla="*/ 143016 w 517545"/>
                <a:gd name="connsiteY89" fmla="*/ 173021 h 533074"/>
                <a:gd name="connsiteX90" fmla="*/ 143016 w 517545"/>
                <a:gd name="connsiteY90" fmla="*/ 173139 h 533074"/>
                <a:gd name="connsiteX91" fmla="*/ 134959 w 517545"/>
                <a:gd name="connsiteY91" fmla="*/ 181194 h 533074"/>
                <a:gd name="connsiteX92" fmla="*/ 86508 w 517545"/>
                <a:gd name="connsiteY92" fmla="*/ 181194 h 533074"/>
                <a:gd name="connsiteX93" fmla="*/ 86043 w 517545"/>
                <a:gd name="connsiteY93" fmla="*/ 181171 h 533074"/>
                <a:gd name="connsiteX94" fmla="*/ 78571 w 517545"/>
                <a:gd name="connsiteY94" fmla="*/ 172554 h 533074"/>
                <a:gd name="connsiteX95" fmla="*/ 78571 w 517545"/>
                <a:gd name="connsiteY95" fmla="*/ 124454 h 533074"/>
                <a:gd name="connsiteX96" fmla="*/ 86508 w 517545"/>
                <a:gd name="connsiteY96" fmla="*/ 116515 h 533074"/>
                <a:gd name="connsiteX97" fmla="*/ 86042 w 517545"/>
                <a:gd name="connsiteY97" fmla="*/ 68180 h 533074"/>
                <a:gd name="connsiteX98" fmla="*/ 208044 w 517545"/>
                <a:gd name="connsiteY98" fmla="*/ 68180 h 533074"/>
                <a:gd name="connsiteX99" fmla="*/ 208161 w 517545"/>
                <a:gd name="connsiteY99" fmla="*/ 68180 h 533074"/>
                <a:gd name="connsiteX100" fmla="*/ 216100 w 517545"/>
                <a:gd name="connsiteY100" fmla="*/ 76353 h 533074"/>
                <a:gd name="connsiteX101" fmla="*/ 208044 w 517545"/>
                <a:gd name="connsiteY101" fmla="*/ 84175 h 533074"/>
                <a:gd name="connsiteX102" fmla="*/ 86508 w 517545"/>
                <a:gd name="connsiteY102" fmla="*/ 84175 h 533074"/>
                <a:gd name="connsiteX103" fmla="*/ 85926 w 517545"/>
                <a:gd name="connsiteY103" fmla="*/ 84198 h 533074"/>
                <a:gd name="connsiteX104" fmla="*/ 78104 w 517545"/>
                <a:gd name="connsiteY104" fmla="*/ 76353 h 533074"/>
                <a:gd name="connsiteX105" fmla="*/ 86042 w 517545"/>
                <a:gd name="connsiteY105" fmla="*/ 68180 h 533074"/>
                <a:gd name="connsiteX106" fmla="*/ 475865 w 517545"/>
                <a:gd name="connsiteY106" fmla="*/ 58607 h 533074"/>
                <a:gd name="connsiteX107" fmla="*/ 458120 w 517545"/>
                <a:gd name="connsiteY107" fmla="*/ 66079 h 533074"/>
                <a:gd name="connsiteX108" fmla="*/ 450765 w 517545"/>
                <a:gd name="connsiteY108" fmla="*/ 83709 h 533074"/>
                <a:gd name="connsiteX109" fmla="*/ 450765 w 517545"/>
                <a:gd name="connsiteY109" fmla="*/ 186214 h 533074"/>
                <a:gd name="connsiteX110" fmla="*/ 500850 w 517545"/>
                <a:gd name="connsiteY110" fmla="*/ 186214 h 533074"/>
                <a:gd name="connsiteX111" fmla="*/ 500850 w 517545"/>
                <a:gd name="connsiteY111" fmla="*/ 83709 h 533074"/>
                <a:gd name="connsiteX112" fmla="*/ 500850 w 517545"/>
                <a:gd name="connsiteY112" fmla="*/ 83592 h 533074"/>
                <a:gd name="connsiteX113" fmla="*/ 475865 w 517545"/>
                <a:gd name="connsiteY113" fmla="*/ 58607 h 533074"/>
                <a:gd name="connsiteX114" fmla="*/ 297592 w 517545"/>
                <a:gd name="connsiteY114" fmla="*/ 27437 h 533074"/>
                <a:gd name="connsiteX115" fmla="*/ 297592 w 517545"/>
                <a:gd name="connsiteY115" fmla="*/ 100520 h 533074"/>
                <a:gd name="connsiteX116" fmla="*/ 370676 w 517545"/>
                <a:gd name="connsiteY116" fmla="*/ 100520 h 533074"/>
                <a:gd name="connsiteX117" fmla="*/ 469444 w 517545"/>
                <a:gd name="connsiteY117" fmla="*/ 15995 h 533074"/>
                <a:gd name="connsiteX118" fmla="*/ 463724 w 517545"/>
                <a:gd name="connsiteY118" fmla="*/ 21715 h 533074"/>
                <a:gd name="connsiteX119" fmla="*/ 464540 w 517545"/>
                <a:gd name="connsiteY119" fmla="*/ 44131 h 533074"/>
                <a:gd name="connsiteX120" fmla="*/ 476215 w 517545"/>
                <a:gd name="connsiteY120" fmla="*/ 42263 h 533074"/>
                <a:gd name="connsiteX121" fmla="*/ 487890 w 517545"/>
                <a:gd name="connsiteY121" fmla="*/ 44131 h 533074"/>
                <a:gd name="connsiteX122" fmla="*/ 487890 w 517545"/>
                <a:gd name="connsiteY122" fmla="*/ 21715 h 533074"/>
                <a:gd name="connsiteX123" fmla="*/ 487890 w 517545"/>
                <a:gd name="connsiteY123" fmla="*/ 21482 h 533074"/>
                <a:gd name="connsiteX124" fmla="*/ 482170 w 517545"/>
                <a:gd name="connsiteY124" fmla="*/ 15995 h 533074"/>
                <a:gd name="connsiteX125" fmla="*/ 16227 w 517545"/>
                <a:gd name="connsiteY125" fmla="*/ 15995 h 533074"/>
                <a:gd name="connsiteX126" fmla="*/ 16227 w 517545"/>
                <a:gd name="connsiteY126" fmla="*/ 516144 h 533074"/>
                <a:gd name="connsiteX127" fmla="*/ 382351 w 517545"/>
                <a:gd name="connsiteY127" fmla="*/ 516144 h 533074"/>
                <a:gd name="connsiteX128" fmla="*/ 382351 w 517545"/>
                <a:gd name="connsiteY128" fmla="*/ 116516 h 533074"/>
                <a:gd name="connsiteX129" fmla="*/ 289886 w 517545"/>
                <a:gd name="connsiteY129" fmla="*/ 116516 h 533074"/>
                <a:gd name="connsiteX130" fmla="*/ 281946 w 517545"/>
                <a:gd name="connsiteY130" fmla="*/ 108343 h 533074"/>
                <a:gd name="connsiteX131" fmla="*/ 281946 w 517545"/>
                <a:gd name="connsiteY131" fmla="*/ 15995 h 533074"/>
                <a:gd name="connsiteX132" fmla="*/ 8055 w 517545"/>
                <a:gd name="connsiteY132" fmla="*/ 702 h 533074"/>
                <a:gd name="connsiteX133" fmla="*/ 290237 w 517545"/>
                <a:gd name="connsiteY133" fmla="*/ 702 h 533074"/>
                <a:gd name="connsiteX134" fmla="*/ 292454 w 517545"/>
                <a:gd name="connsiteY134" fmla="*/ 702 h 533074"/>
                <a:gd name="connsiteX135" fmla="*/ 293155 w 517545"/>
                <a:gd name="connsiteY135" fmla="*/ 702 h 533074"/>
                <a:gd name="connsiteX136" fmla="*/ 295607 w 517545"/>
                <a:gd name="connsiteY136" fmla="*/ 2335 h 533074"/>
                <a:gd name="connsiteX137" fmla="*/ 396010 w 517545"/>
                <a:gd name="connsiteY137" fmla="*/ 102623 h 533074"/>
                <a:gd name="connsiteX138" fmla="*/ 397528 w 517545"/>
                <a:gd name="connsiteY138" fmla="*/ 105074 h 533074"/>
                <a:gd name="connsiteX139" fmla="*/ 397528 w 517545"/>
                <a:gd name="connsiteY139" fmla="*/ 105775 h 533074"/>
                <a:gd name="connsiteX140" fmla="*/ 398345 w 517545"/>
                <a:gd name="connsiteY140" fmla="*/ 108343 h 533074"/>
                <a:gd name="connsiteX141" fmla="*/ 398345 w 517545"/>
                <a:gd name="connsiteY141" fmla="*/ 525017 h 533074"/>
                <a:gd name="connsiteX142" fmla="*/ 390406 w 517545"/>
                <a:gd name="connsiteY142" fmla="*/ 533074 h 533074"/>
                <a:gd name="connsiteX143" fmla="*/ 8055 w 517545"/>
                <a:gd name="connsiteY143" fmla="*/ 533074 h 533074"/>
                <a:gd name="connsiteX144" fmla="*/ 0 w 517545"/>
                <a:gd name="connsiteY144" fmla="*/ 525017 h 533074"/>
                <a:gd name="connsiteX145" fmla="*/ 0 w 517545"/>
                <a:gd name="connsiteY145" fmla="*/ 8757 h 533074"/>
                <a:gd name="connsiteX146" fmla="*/ 8055 w 517545"/>
                <a:gd name="connsiteY146" fmla="*/ 702 h 533074"/>
                <a:gd name="connsiteX147" fmla="*/ 469444 w 517545"/>
                <a:gd name="connsiteY147" fmla="*/ 0 h 533074"/>
                <a:gd name="connsiteX148" fmla="*/ 482170 w 517545"/>
                <a:gd name="connsiteY148" fmla="*/ 0 h 533074"/>
                <a:gd name="connsiteX149" fmla="*/ 504119 w 517545"/>
                <a:gd name="connsiteY149" fmla="*/ 21715 h 533074"/>
                <a:gd name="connsiteX150" fmla="*/ 504119 w 517545"/>
                <a:gd name="connsiteY150" fmla="*/ 53821 h 533074"/>
                <a:gd name="connsiteX151" fmla="*/ 517545 w 517545"/>
                <a:gd name="connsiteY151" fmla="*/ 83709 h 533074"/>
                <a:gd name="connsiteX152" fmla="*/ 517545 w 517545"/>
                <a:gd name="connsiteY152" fmla="*/ 409786 h 533074"/>
                <a:gd name="connsiteX153" fmla="*/ 484506 w 517545"/>
                <a:gd name="connsiteY153" fmla="*/ 495831 h 533074"/>
                <a:gd name="connsiteX154" fmla="*/ 484506 w 517545"/>
                <a:gd name="connsiteY154" fmla="*/ 524317 h 533074"/>
                <a:gd name="connsiteX155" fmla="*/ 476332 w 517545"/>
                <a:gd name="connsiteY155" fmla="*/ 532373 h 533074"/>
                <a:gd name="connsiteX156" fmla="*/ 468278 w 517545"/>
                <a:gd name="connsiteY156" fmla="*/ 524317 h 533074"/>
                <a:gd name="connsiteX157" fmla="*/ 468278 w 517545"/>
                <a:gd name="connsiteY157" fmla="*/ 495831 h 533074"/>
                <a:gd name="connsiteX158" fmla="*/ 435120 w 517545"/>
                <a:gd name="connsiteY158" fmla="*/ 409786 h 533074"/>
                <a:gd name="connsiteX159" fmla="*/ 435120 w 517545"/>
                <a:gd name="connsiteY159" fmla="*/ 83709 h 533074"/>
                <a:gd name="connsiteX160" fmla="*/ 446795 w 517545"/>
                <a:gd name="connsiteY160" fmla="*/ 54522 h 533074"/>
                <a:gd name="connsiteX161" fmla="*/ 447612 w 517545"/>
                <a:gd name="connsiteY161" fmla="*/ 53821 h 533074"/>
                <a:gd name="connsiteX162" fmla="*/ 447612 w 517545"/>
                <a:gd name="connsiteY162" fmla="*/ 21715 h 533074"/>
                <a:gd name="connsiteX163" fmla="*/ 469444 w 517545"/>
                <a:gd name="connsiteY163" fmla="*/ 0 h 53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</a:cxnLst>
              <a:rect l="l" t="t" r="r" b="b"/>
              <a:pathLst>
                <a:path w="517545" h="533074">
                  <a:moveTo>
                    <a:pt x="175004" y="431150"/>
                  </a:moveTo>
                  <a:lnTo>
                    <a:pt x="313118" y="431150"/>
                  </a:lnTo>
                  <a:cubicBezTo>
                    <a:pt x="313118" y="431150"/>
                    <a:pt x="313235" y="431150"/>
                    <a:pt x="313235" y="431150"/>
                  </a:cubicBezTo>
                  <a:cubicBezTo>
                    <a:pt x="317672" y="431222"/>
                    <a:pt x="321290" y="434875"/>
                    <a:pt x="321172" y="439323"/>
                  </a:cubicBezTo>
                  <a:cubicBezTo>
                    <a:pt x="321057" y="443714"/>
                    <a:pt x="317554" y="447215"/>
                    <a:pt x="313118" y="447145"/>
                  </a:cubicBezTo>
                  <a:lnTo>
                    <a:pt x="175004" y="447145"/>
                  </a:lnTo>
                  <a:cubicBezTo>
                    <a:pt x="170569" y="447203"/>
                    <a:pt x="167066" y="443714"/>
                    <a:pt x="166948" y="439323"/>
                  </a:cubicBezTo>
                  <a:cubicBezTo>
                    <a:pt x="166948" y="439288"/>
                    <a:pt x="166948" y="439241"/>
                    <a:pt x="166948" y="439207"/>
                  </a:cubicBezTo>
                  <a:cubicBezTo>
                    <a:pt x="166948" y="434759"/>
                    <a:pt x="170569" y="431150"/>
                    <a:pt x="175004" y="431150"/>
                  </a:cubicBezTo>
                  <a:close/>
                  <a:moveTo>
                    <a:pt x="452049" y="427065"/>
                  </a:moveTo>
                  <a:cubicBezTo>
                    <a:pt x="457068" y="451467"/>
                    <a:pt x="468860" y="481938"/>
                    <a:pt x="475399" y="481938"/>
                  </a:cubicBezTo>
                  <a:lnTo>
                    <a:pt x="475865" y="481938"/>
                  </a:lnTo>
                  <a:cubicBezTo>
                    <a:pt x="482286" y="481938"/>
                    <a:pt x="494195" y="451467"/>
                    <a:pt x="498048" y="427065"/>
                  </a:cubicBezTo>
                  <a:close/>
                  <a:moveTo>
                    <a:pt x="94681" y="423213"/>
                  </a:moveTo>
                  <a:lnTo>
                    <a:pt x="94681" y="455319"/>
                  </a:lnTo>
                  <a:lnTo>
                    <a:pt x="126904" y="455319"/>
                  </a:lnTo>
                  <a:lnTo>
                    <a:pt x="126904" y="423213"/>
                  </a:lnTo>
                  <a:close/>
                  <a:moveTo>
                    <a:pt x="86508" y="406985"/>
                  </a:moveTo>
                  <a:lnTo>
                    <a:pt x="134959" y="406985"/>
                  </a:lnTo>
                  <a:cubicBezTo>
                    <a:pt x="134959" y="406985"/>
                    <a:pt x="135076" y="406985"/>
                    <a:pt x="135076" y="406985"/>
                  </a:cubicBezTo>
                  <a:cubicBezTo>
                    <a:pt x="139513" y="407056"/>
                    <a:pt x="143131" y="410709"/>
                    <a:pt x="143016" y="415158"/>
                  </a:cubicBezTo>
                  <a:lnTo>
                    <a:pt x="143016" y="463492"/>
                  </a:lnTo>
                  <a:cubicBezTo>
                    <a:pt x="142899" y="467940"/>
                    <a:pt x="139396" y="471535"/>
                    <a:pt x="134959" y="471664"/>
                  </a:cubicBezTo>
                  <a:lnTo>
                    <a:pt x="86508" y="471664"/>
                  </a:lnTo>
                  <a:cubicBezTo>
                    <a:pt x="82072" y="471535"/>
                    <a:pt x="78571" y="467917"/>
                    <a:pt x="78571" y="463492"/>
                  </a:cubicBezTo>
                  <a:lnTo>
                    <a:pt x="78571" y="415158"/>
                  </a:lnTo>
                  <a:cubicBezTo>
                    <a:pt x="78453" y="410709"/>
                    <a:pt x="82072" y="407043"/>
                    <a:pt x="86508" y="406985"/>
                  </a:cubicBezTo>
                  <a:close/>
                  <a:moveTo>
                    <a:pt x="86508" y="358534"/>
                  </a:moveTo>
                  <a:lnTo>
                    <a:pt x="248905" y="358534"/>
                  </a:lnTo>
                  <a:cubicBezTo>
                    <a:pt x="253343" y="358534"/>
                    <a:pt x="256846" y="362084"/>
                    <a:pt x="256846" y="366473"/>
                  </a:cubicBezTo>
                  <a:cubicBezTo>
                    <a:pt x="256961" y="370923"/>
                    <a:pt x="253343" y="374588"/>
                    <a:pt x="248905" y="374646"/>
                  </a:cubicBezTo>
                  <a:lnTo>
                    <a:pt x="86508" y="374646"/>
                  </a:lnTo>
                  <a:cubicBezTo>
                    <a:pt x="82072" y="374577"/>
                    <a:pt x="78453" y="370923"/>
                    <a:pt x="78571" y="366473"/>
                  </a:cubicBezTo>
                  <a:cubicBezTo>
                    <a:pt x="78571" y="362084"/>
                    <a:pt x="82072" y="358534"/>
                    <a:pt x="86508" y="358534"/>
                  </a:cubicBezTo>
                  <a:close/>
                  <a:moveTo>
                    <a:pt x="175006" y="285799"/>
                  </a:moveTo>
                  <a:lnTo>
                    <a:pt x="313119" y="285799"/>
                  </a:lnTo>
                  <a:cubicBezTo>
                    <a:pt x="317555" y="285928"/>
                    <a:pt x="321058" y="289524"/>
                    <a:pt x="321174" y="293973"/>
                  </a:cubicBezTo>
                  <a:cubicBezTo>
                    <a:pt x="321174" y="294008"/>
                    <a:pt x="321174" y="294055"/>
                    <a:pt x="321174" y="294089"/>
                  </a:cubicBezTo>
                  <a:cubicBezTo>
                    <a:pt x="321174" y="298537"/>
                    <a:pt x="317555" y="302145"/>
                    <a:pt x="313119" y="302145"/>
                  </a:cubicBezTo>
                  <a:lnTo>
                    <a:pt x="175006" y="302145"/>
                  </a:lnTo>
                  <a:cubicBezTo>
                    <a:pt x="175006" y="302145"/>
                    <a:pt x="174888" y="302145"/>
                    <a:pt x="174888" y="302145"/>
                  </a:cubicBezTo>
                  <a:cubicBezTo>
                    <a:pt x="170453" y="302075"/>
                    <a:pt x="166832" y="298421"/>
                    <a:pt x="166950" y="293973"/>
                  </a:cubicBezTo>
                  <a:cubicBezTo>
                    <a:pt x="167066" y="289524"/>
                    <a:pt x="170569" y="285928"/>
                    <a:pt x="175006" y="285799"/>
                  </a:cubicBezTo>
                  <a:close/>
                  <a:moveTo>
                    <a:pt x="94681" y="277862"/>
                  </a:moveTo>
                  <a:lnTo>
                    <a:pt x="94681" y="310201"/>
                  </a:lnTo>
                  <a:lnTo>
                    <a:pt x="126904" y="310201"/>
                  </a:lnTo>
                  <a:lnTo>
                    <a:pt x="126904" y="277862"/>
                  </a:lnTo>
                  <a:close/>
                  <a:moveTo>
                    <a:pt x="86508" y="261866"/>
                  </a:moveTo>
                  <a:lnTo>
                    <a:pt x="134959" y="261866"/>
                  </a:lnTo>
                  <a:cubicBezTo>
                    <a:pt x="134959" y="261866"/>
                    <a:pt x="135076" y="261866"/>
                    <a:pt x="135076" y="261866"/>
                  </a:cubicBezTo>
                  <a:cubicBezTo>
                    <a:pt x="139513" y="261866"/>
                    <a:pt x="143016" y="265416"/>
                    <a:pt x="143016" y="269805"/>
                  </a:cubicBezTo>
                  <a:lnTo>
                    <a:pt x="143016" y="318140"/>
                  </a:lnTo>
                  <a:cubicBezTo>
                    <a:pt x="143016" y="318174"/>
                    <a:pt x="143016" y="318220"/>
                    <a:pt x="143016" y="318256"/>
                  </a:cubicBezTo>
                  <a:cubicBezTo>
                    <a:pt x="143016" y="322704"/>
                    <a:pt x="139397" y="326312"/>
                    <a:pt x="134959" y="326312"/>
                  </a:cubicBezTo>
                  <a:lnTo>
                    <a:pt x="86508" y="326312"/>
                  </a:lnTo>
                  <a:cubicBezTo>
                    <a:pt x="82072" y="326241"/>
                    <a:pt x="78453" y="322588"/>
                    <a:pt x="78571" y="318140"/>
                  </a:cubicBezTo>
                  <a:lnTo>
                    <a:pt x="78571" y="269805"/>
                  </a:lnTo>
                  <a:cubicBezTo>
                    <a:pt x="78571" y="269724"/>
                    <a:pt x="78571" y="269653"/>
                    <a:pt x="78571" y="269572"/>
                  </a:cubicBezTo>
                  <a:cubicBezTo>
                    <a:pt x="78687" y="265253"/>
                    <a:pt x="82189" y="261797"/>
                    <a:pt x="86508" y="261866"/>
                  </a:cubicBezTo>
                  <a:close/>
                  <a:moveTo>
                    <a:pt x="87093" y="213299"/>
                  </a:moveTo>
                  <a:lnTo>
                    <a:pt x="289768" y="213299"/>
                  </a:lnTo>
                  <a:cubicBezTo>
                    <a:pt x="289768" y="213299"/>
                    <a:pt x="289886" y="213299"/>
                    <a:pt x="289886" y="213299"/>
                  </a:cubicBezTo>
                  <a:cubicBezTo>
                    <a:pt x="294322" y="213370"/>
                    <a:pt x="297940" y="217024"/>
                    <a:pt x="297824" y="221472"/>
                  </a:cubicBezTo>
                  <a:cubicBezTo>
                    <a:pt x="297824" y="225920"/>
                    <a:pt x="294205" y="229527"/>
                    <a:pt x="289768" y="229527"/>
                  </a:cubicBezTo>
                  <a:lnTo>
                    <a:pt x="86510" y="229527"/>
                  </a:lnTo>
                  <a:cubicBezTo>
                    <a:pt x="82307" y="229225"/>
                    <a:pt x="79038" y="225687"/>
                    <a:pt x="79155" y="221472"/>
                  </a:cubicBezTo>
                  <a:cubicBezTo>
                    <a:pt x="79155" y="221391"/>
                    <a:pt x="79155" y="221309"/>
                    <a:pt x="79155" y="221239"/>
                  </a:cubicBezTo>
                  <a:cubicBezTo>
                    <a:pt x="79155" y="216849"/>
                    <a:pt x="82658" y="213299"/>
                    <a:pt x="87093" y="213299"/>
                  </a:cubicBezTo>
                  <a:close/>
                  <a:moveTo>
                    <a:pt x="450765" y="202441"/>
                  </a:moveTo>
                  <a:lnTo>
                    <a:pt x="450765" y="409786"/>
                  </a:lnTo>
                  <a:cubicBezTo>
                    <a:pt x="450765" y="410021"/>
                    <a:pt x="451114" y="411071"/>
                    <a:pt x="451114" y="411071"/>
                  </a:cubicBezTo>
                  <a:lnTo>
                    <a:pt x="500850" y="411071"/>
                  </a:lnTo>
                  <a:cubicBezTo>
                    <a:pt x="500850" y="410604"/>
                    <a:pt x="500850" y="409786"/>
                    <a:pt x="500850" y="409786"/>
                  </a:cubicBezTo>
                  <a:lnTo>
                    <a:pt x="500850" y="202441"/>
                  </a:lnTo>
                  <a:close/>
                  <a:moveTo>
                    <a:pt x="175006" y="141031"/>
                  </a:moveTo>
                  <a:lnTo>
                    <a:pt x="313118" y="141031"/>
                  </a:lnTo>
                  <a:cubicBezTo>
                    <a:pt x="313118" y="141031"/>
                    <a:pt x="313236" y="141031"/>
                    <a:pt x="313236" y="141031"/>
                  </a:cubicBezTo>
                  <a:cubicBezTo>
                    <a:pt x="317672" y="141102"/>
                    <a:pt x="321290" y="144756"/>
                    <a:pt x="321174" y="149204"/>
                  </a:cubicBezTo>
                  <a:cubicBezTo>
                    <a:pt x="321058" y="153653"/>
                    <a:pt x="317555" y="157249"/>
                    <a:pt x="313118" y="157377"/>
                  </a:cubicBezTo>
                  <a:lnTo>
                    <a:pt x="175238" y="157377"/>
                  </a:lnTo>
                  <a:cubicBezTo>
                    <a:pt x="170803" y="157249"/>
                    <a:pt x="167300" y="153653"/>
                    <a:pt x="167184" y="149204"/>
                  </a:cubicBezTo>
                  <a:cubicBezTo>
                    <a:pt x="167066" y="144803"/>
                    <a:pt x="170569" y="141160"/>
                    <a:pt x="175006" y="141031"/>
                  </a:cubicBezTo>
                  <a:close/>
                  <a:moveTo>
                    <a:pt x="94681" y="132627"/>
                  </a:moveTo>
                  <a:lnTo>
                    <a:pt x="94681" y="164850"/>
                  </a:lnTo>
                  <a:lnTo>
                    <a:pt x="126904" y="164850"/>
                  </a:lnTo>
                  <a:lnTo>
                    <a:pt x="126904" y="132627"/>
                  </a:lnTo>
                  <a:close/>
                  <a:moveTo>
                    <a:pt x="86508" y="116515"/>
                  </a:moveTo>
                  <a:lnTo>
                    <a:pt x="134959" y="116515"/>
                  </a:lnTo>
                  <a:cubicBezTo>
                    <a:pt x="139397" y="116515"/>
                    <a:pt x="142900" y="120053"/>
                    <a:pt x="143016" y="124454"/>
                  </a:cubicBezTo>
                  <a:lnTo>
                    <a:pt x="143016" y="173021"/>
                  </a:lnTo>
                  <a:cubicBezTo>
                    <a:pt x="143016" y="173057"/>
                    <a:pt x="143016" y="173104"/>
                    <a:pt x="143016" y="173139"/>
                  </a:cubicBezTo>
                  <a:cubicBezTo>
                    <a:pt x="143016" y="177587"/>
                    <a:pt x="139397" y="181194"/>
                    <a:pt x="134959" y="181194"/>
                  </a:cubicBezTo>
                  <a:lnTo>
                    <a:pt x="86508" y="181194"/>
                  </a:lnTo>
                  <a:cubicBezTo>
                    <a:pt x="86392" y="181194"/>
                    <a:pt x="86159" y="181182"/>
                    <a:pt x="86043" y="181171"/>
                  </a:cubicBezTo>
                  <a:cubicBezTo>
                    <a:pt x="81605" y="180856"/>
                    <a:pt x="78220" y="176992"/>
                    <a:pt x="78571" y="172554"/>
                  </a:cubicBezTo>
                  <a:lnTo>
                    <a:pt x="78571" y="124454"/>
                  </a:lnTo>
                  <a:cubicBezTo>
                    <a:pt x="78571" y="120065"/>
                    <a:pt x="82072" y="116515"/>
                    <a:pt x="86508" y="116515"/>
                  </a:cubicBezTo>
                  <a:close/>
                  <a:moveTo>
                    <a:pt x="86042" y="68180"/>
                  </a:moveTo>
                  <a:lnTo>
                    <a:pt x="208044" y="68180"/>
                  </a:lnTo>
                  <a:cubicBezTo>
                    <a:pt x="208044" y="68180"/>
                    <a:pt x="208161" y="68180"/>
                    <a:pt x="208161" y="68180"/>
                  </a:cubicBezTo>
                  <a:cubicBezTo>
                    <a:pt x="212598" y="68251"/>
                    <a:pt x="216216" y="71905"/>
                    <a:pt x="216100" y="76353"/>
                  </a:cubicBezTo>
                  <a:cubicBezTo>
                    <a:pt x="215984" y="80742"/>
                    <a:pt x="212481" y="84245"/>
                    <a:pt x="208044" y="84175"/>
                  </a:cubicBezTo>
                  <a:lnTo>
                    <a:pt x="86508" y="84175"/>
                  </a:lnTo>
                  <a:cubicBezTo>
                    <a:pt x="86275" y="84186"/>
                    <a:pt x="86160" y="84198"/>
                    <a:pt x="85926" y="84198"/>
                  </a:cubicBezTo>
                  <a:cubicBezTo>
                    <a:pt x="81607" y="84186"/>
                    <a:pt x="78104" y="80672"/>
                    <a:pt x="78104" y="76353"/>
                  </a:cubicBezTo>
                  <a:cubicBezTo>
                    <a:pt x="77986" y="71905"/>
                    <a:pt x="81607" y="68239"/>
                    <a:pt x="86042" y="68180"/>
                  </a:cubicBezTo>
                  <a:close/>
                  <a:moveTo>
                    <a:pt x="475865" y="58607"/>
                  </a:moveTo>
                  <a:cubicBezTo>
                    <a:pt x="469210" y="58620"/>
                    <a:pt x="462789" y="61305"/>
                    <a:pt x="458120" y="66079"/>
                  </a:cubicBezTo>
                  <a:cubicBezTo>
                    <a:pt x="453333" y="70715"/>
                    <a:pt x="450765" y="77078"/>
                    <a:pt x="450765" y="83709"/>
                  </a:cubicBezTo>
                  <a:lnTo>
                    <a:pt x="450765" y="186214"/>
                  </a:lnTo>
                  <a:lnTo>
                    <a:pt x="500850" y="186214"/>
                  </a:lnTo>
                  <a:lnTo>
                    <a:pt x="500850" y="83709"/>
                  </a:lnTo>
                  <a:cubicBezTo>
                    <a:pt x="500850" y="83673"/>
                    <a:pt x="500850" y="83627"/>
                    <a:pt x="500850" y="83592"/>
                  </a:cubicBezTo>
                  <a:cubicBezTo>
                    <a:pt x="500850" y="69792"/>
                    <a:pt x="489642" y="58607"/>
                    <a:pt x="475865" y="58607"/>
                  </a:cubicBezTo>
                  <a:close/>
                  <a:moveTo>
                    <a:pt x="297592" y="27437"/>
                  </a:moveTo>
                  <a:lnTo>
                    <a:pt x="297592" y="100520"/>
                  </a:lnTo>
                  <a:lnTo>
                    <a:pt x="370676" y="100520"/>
                  </a:lnTo>
                  <a:close/>
                  <a:moveTo>
                    <a:pt x="469444" y="15995"/>
                  </a:moveTo>
                  <a:cubicBezTo>
                    <a:pt x="466292" y="15995"/>
                    <a:pt x="463724" y="18552"/>
                    <a:pt x="463724" y="21715"/>
                  </a:cubicBezTo>
                  <a:lnTo>
                    <a:pt x="464540" y="44131"/>
                  </a:lnTo>
                  <a:cubicBezTo>
                    <a:pt x="468278" y="42964"/>
                    <a:pt x="472246" y="42334"/>
                    <a:pt x="476215" y="42263"/>
                  </a:cubicBezTo>
                  <a:cubicBezTo>
                    <a:pt x="480185" y="42309"/>
                    <a:pt x="484155" y="42941"/>
                    <a:pt x="487890" y="44131"/>
                  </a:cubicBezTo>
                  <a:lnTo>
                    <a:pt x="487890" y="21715"/>
                  </a:lnTo>
                  <a:cubicBezTo>
                    <a:pt x="487890" y="21634"/>
                    <a:pt x="487890" y="21563"/>
                    <a:pt x="487890" y="21482"/>
                  </a:cubicBezTo>
                  <a:cubicBezTo>
                    <a:pt x="487774" y="18388"/>
                    <a:pt x="485206" y="15925"/>
                    <a:pt x="482170" y="15995"/>
                  </a:cubicBezTo>
                  <a:close/>
                  <a:moveTo>
                    <a:pt x="16227" y="15995"/>
                  </a:moveTo>
                  <a:lnTo>
                    <a:pt x="16227" y="516144"/>
                  </a:lnTo>
                  <a:lnTo>
                    <a:pt x="382351" y="516144"/>
                  </a:lnTo>
                  <a:lnTo>
                    <a:pt x="382351" y="116516"/>
                  </a:lnTo>
                  <a:lnTo>
                    <a:pt x="289886" y="116516"/>
                  </a:lnTo>
                  <a:cubicBezTo>
                    <a:pt x="285449" y="116445"/>
                    <a:pt x="281830" y="112791"/>
                    <a:pt x="281946" y="108343"/>
                  </a:cubicBezTo>
                  <a:lnTo>
                    <a:pt x="281946" y="15995"/>
                  </a:lnTo>
                  <a:close/>
                  <a:moveTo>
                    <a:pt x="8055" y="702"/>
                  </a:moveTo>
                  <a:lnTo>
                    <a:pt x="290237" y="702"/>
                  </a:lnTo>
                  <a:cubicBezTo>
                    <a:pt x="290937" y="526"/>
                    <a:pt x="291754" y="526"/>
                    <a:pt x="292454" y="702"/>
                  </a:cubicBezTo>
                  <a:lnTo>
                    <a:pt x="293155" y="702"/>
                  </a:lnTo>
                  <a:cubicBezTo>
                    <a:pt x="293971" y="1169"/>
                    <a:pt x="294790" y="1717"/>
                    <a:pt x="295607" y="2335"/>
                  </a:cubicBezTo>
                  <a:lnTo>
                    <a:pt x="396010" y="102623"/>
                  </a:lnTo>
                  <a:cubicBezTo>
                    <a:pt x="396594" y="103358"/>
                    <a:pt x="397177" y="104187"/>
                    <a:pt x="397528" y="105074"/>
                  </a:cubicBezTo>
                  <a:cubicBezTo>
                    <a:pt x="397644" y="105296"/>
                    <a:pt x="397644" y="105552"/>
                    <a:pt x="397528" y="105775"/>
                  </a:cubicBezTo>
                  <a:cubicBezTo>
                    <a:pt x="398112" y="106534"/>
                    <a:pt x="398345" y="107420"/>
                    <a:pt x="398345" y="108343"/>
                  </a:cubicBezTo>
                  <a:lnTo>
                    <a:pt x="398345" y="525017"/>
                  </a:lnTo>
                  <a:cubicBezTo>
                    <a:pt x="398345" y="529419"/>
                    <a:pt x="394842" y="533015"/>
                    <a:pt x="390406" y="533074"/>
                  </a:cubicBezTo>
                  <a:lnTo>
                    <a:pt x="8055" y="533074"/>
                  </a:lnTo>
                  <a:cubicBezTo>
                    <a:pt x="3619" y="533015"/>
                    <a:pt x="116" y="529442"/>
                    <a:pt x="0" y="525017"/>
                  </a:cubicBezTo>
                  <a:lnTo>
                    <a:pt x="0" y="8757"/>
                  </a:lnTo>
                  <a:cubicBezTo>
                    <a:pt x="0" y="4309"/>
                    <a:pt x="3619" y="702"/>
                    <a:pt x="8055" y="702"/>
                  </a:cubicBezTo>
                  <a:close/>
                  <a:moveTo>
                    <a:pt x="469444" y="0"/>
                  </a:moveTo>
                  <a:lnTo>
                    <a:pt x="482170" y="0"/>
                  </a:lnTo>
                  <a:cubicBezTo>
                    <a:pt x="494195" y="-69"/>
                    <a:pt x="504002" y="9655"/>
                    <a:pt x="504119" y="21715"/>
                  </a:cubicBezTo>
                  <a:lnTo>
                    <a:pt x="504119" y="53821"/>
                  </a:lnTo>
                  <a:cubicBezTo>
                    <a:pt x="512525" y="61538"/>
                    <a:pt x="517311" y="72338"/>
                    <a:pt x="517545" y="83709"/>
                  </a:cubicBezTo>
                  <a:lnTo>
                    <a:pt x="517545" y="409786"/>
                  </a:lnTo>
                  <a:cubicBezTo>
                    <a:pt x="517545" y="420645"/>
                    <a:pt x="507856" y="483338"/>
                    <a:pt x="484506" y="495831"/>
                  </a:cubicBezTo>
                  <a:lnTo>
                    <a:pt x="484506" y="524317"/>
                  </a:lnTo>
                  <a:cubicBezTo>
                    <a:pt x="484388" y="528753"/>
                    <a:pt x="480769" y="532314"/>
                    <a:pt x="476332" y="532373"/>
                  </a:cubicBezTo>
                  <a:cubicBezTo>
                    <a:pt x="471896" y="532314"/>
                    <a:pt x="468394" y="528742"/>
                    <a:pt x="468278" y="524317"/>
                  </a:cubicBezTo>
                  <a:lnTo>
                    <a:pt x="468278" y="495831"/>
                  </a:lnTo>
                  <a:cubicBezTo>
                    <a:pt x="445277" y="483338"/>
                    <a:pt x="435120" y="420645"/>
                    <a:pt x="435120" y="409786"/>
                  </a:cubicBezTo>
                  <a:lnTo>
                    <a:pt x="435120" y="83709"/>
                  </a:lnTo>
                  <a:cubicBezTo>
                    <a:pt x="434887" y="72805"/>
                    <a:pt x="439090" y="62286"/>
                    <a:pt x="446795" y="54522"/>
                  </a:cubicBezTo>
                  <a:lnTo>
                    <a:pt x="447612" y="53821"/>
                  </a:lnTo>
                  <a:lnTo>
                    <a:pt x="447612" y="21715"/>
                  </a:lnTo>
                  <a:cubicBezTo>
                    <a:pt x="447730" y="9702"/>
                    <a:pt x="457419" y="0"/>
                    <a:pt x="46944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3CBF5092-5071-95DE-2417-26C9D0BC0377}"/>
              </a:ext>
            </a:extLst>
          </p:cNvPr>
          <p:cNvSpPr txBox="1"/>
          <p:nvPr/>
        </p:nvSpPr>
        <p:spPr>
          <a:xfrm>
            <a:off x="7479913" y="207570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DA431A7-F4A0-7B5A-20F3-0DC9E4565B8D}"/>
              </a:ext>
            </a:extLst>
          </p:cNvPr>
          <p:cNvSpPr txBox="1"/>
          <p:nvPr/>
        </p:nvSpPr>
        <p:spPr>
          <a:xfrm>
            <a:off x="7479913" y="2398617"/>
            <a:ext cx="4213013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输入正确有意义的内容。输入正确有意义的内容。输入正确有意义的内容。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7373BE4-50A7-71EA-A97C-8E2099C50980}"/>
              </a:ext>
            </a:extLst>
          </p:cNvPr>
          <p:cNvGrpSpPr/>
          <p:nvPr/>
        </p:nvGrpSpPr>
        <p:grpSpPr>
          <a:xfrm>
            <a:off x="6427005" y="3427431"/>
            <a:ext cx="834023" cy="834023"/>
            <a:chOff x="6252576" y="3220482"/>
            <a:chExt cx="834023" cy="834023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01A1394-CB51-F65F-F4F1-428F118A62BF}"/>
                </a:ext>
              </a:extLst>
            </p:cNvPr>
            <p:cNvSpPr/>
            <p:nvPr/>
          </p:nvSpPr>
          <p:spPr>
            <a:xfrm>
              <a:off x="6252576" y="3220482"/>
              <a:ext cx="834023" cy="834023"/>
            </a:xfrm>
            <a:prstGeom prst="ellipse">
              <a:avLst/>
            </a:prstGeom>
            <a:gradFill>
              <a:gsLst>
                <a:gs pos="22000">
                  <a:srgbClr val="A2CC2C"/>
                </a:gs>
                <a:gs pos="54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3D7D708-AD89-14E9-9C53-6965539A49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17587" y="3409029"/>
              <a:ext cx="504000" cy="456928"/>
            </a:xfrm>
            <a:custGeom>
              <a:avLst/>
              <a:gdLst>
                <a:gd name="connsiteX0" fmla="*/ 117681 w 532489"/>
                <a:gd name="connsiteY0" fmla="*/ 318491 h 482756"/>
                <a:gd name="connsiteX1" fmla="*/ 125854 w 532489"/>
                <a:gd name="connsiteY1" fmla="*/ 326429 h 482756"/>
                <a:gd name="connsiteX2" fmla="*/ 125854 w 532489"/>
                <a:gd name="connsiteY2" fmla="*/ 326546 h 482756"/>
                <a:gd name="connsiteX3" fmla="*/ 117681 w 532489"/>
                <a:gd name="connsiteY3" fmla="*/ 334484 h 482756"/>
                <a:gd name="connsiteX4" fmla="*/ 117565 w 532489"/>
                <a:gd name="connsiteY4" fmla="*/ 334484 h 482756"/>
                <a:gd name="connsiteX5" fmla="*/ 109744 w 532489"/>
                <a:gd name="connsiteY5" fmla="*/ 326429 h 482756"/>
                <a:gd name="connsiteX6" fmla="*/ 117681 w 532489"/>
                <a:gd name="connsiteY6" fmla="*/ 318491 h 482756"/>
                <a:gd name="connsiteX7" fmla="*/ 225790 w 532489"/>
                <a:gd name="connsiteY7" fmla="*/ 302846 h 482756"/>
                <a:gd name="connsiteX8" fmla="*/ 217853 w 532489"/>
                <a:gd name="connsiteY8" fmla="*/ 310786 h 482756"/>
                <a:gd name="connsiteX9" fmla="*/ 217853 w 532489"/>
                <a:gd name="connsiteY9" fmla="*/ 343124 h 482756"/>
                <a:gd name="connsiteX10" fmla="*/ 217853 w 532489"/>
                <a:gd name="connsiteY10" fmla="*/ 343241 h 482756"/>
                <a:gd name="connsiteX11" fmla="*/ 225907 w 532489"/>
                <a:gd name="connsiteY11" fmla="*/ 351296 h 482756"/>
                <a:gd name="connsiteX12" fmla="*/ 258247 w 532489"/>
                <a:gd name="connsiteY12" fmla="*/ 351296 h 482756"/>
                <a:gd name="connsiteX13" fmla="*/ 258363 w 532489"/>
                <a:gd name="connsiteY13" fmla="*/ 351296 h 482756"/>
                <a:gd name="connsiteX14" fmla="*/ 266303 w 532489"/>
                <a:gd name="connsiteY14" fmla="*/ 343124 h 482756"/>
                <a:gd name="connsiteX15" fmla="*/ 266303 w 532489"/>
                <a:gd name="connsiteY15" fmla="*/ 310786 h 482756"/>
                <a:gd name="connsiteX16" fmla="*/ 258247 w 532489"/>
                <a:gd name="connsiteY16" fmla="*/ 302846 h 482756"/>
                <a:gd name="connsiteX17" fmla="*/ 225907 w 532489"/>
                <a:gd name="connsiteY17" fmla="*/ 302846 h 482756"/>
                <a:gd name="connsiteX18" fmla="*/ 225790 w 532489"/>
                <a:gd name="connsiteY18" fmla="*/ 302846 h 482756"/>
                <a:gd name="connsiteX19" fmla="*/ 101687 w 532489"/>
                <a:gd name="connsiteY19" fmla="*/ 302846 h 482756"/>
                <a:gd name="connsiteX20" fmla="*/ 93515 w 532489"/>
                <a:gd name="connsiteY20" fmla="*/ 310786 h 482756"/>
                <a:gd name="connsiteX21" fmla="*/ 93515 w 532489"/>
                <a:gd name="connsiteY21" fmla="*/ 343124 h 482756"/>
                <a:gd name="connsiteX22" fmla="*/ 101687 w 532489"/>
                <a:gd name="connsiteY22" fmla="*/ 351296 h 482756"/>
                <a:gd name="connsiteX23" fmla="*/ 133909 w 532489"/>
                <a:gd name="connsiteY23" fmla="*/ 351296 h 482756"/>
                <a:gd name="connsiteX24" fmla="*/ 134026 w 532489"/>
                <a:gd name="connsiteY24" fmla="*/ 351296 h 482756"/>
                <a:gd name="connsiteX25" fmla="*/ 141966 w 532489"/>
                <a:gd name="connsiteY25" fmla="*/ 343124 h 482756"/>
                <a:gd name="connsiteX26" fmla="*/ 141966 w 532489"/>
                <a:gd name="connsiteY26" fmla="*/ 310786 h 482756"/>
                <a:gd name="connsiteX27" fmla="*/ 133909 w 532489"/>
                <a:gd name="connsiteY27" fmla="*/ 302846 h 482756"/>
                <a:gd name="connsiteX28" fmla="*/ 415740 w 532489"/>
                <a:gd name="connsiteY28" fmla="*/ 295724 h 482756"/>
                <a:gd name="connsiteX29" fmla="*/ 423913 w 532489"/>
                <a:gd name="connsiteY29" fmla="*/ 303897 h 482756"/>
                <a:gd name="connsiteX30" fmla="*/ 423913 w 532489"/>
                <a:gd name="connsiteY30" fmla="*/ 358186 h 482756"/>
                <a:gd name="connsiteX31" fmla="*/ 467578 w 532489"/>
                <a:gd name="connsiteY31" fmla="*/ 358186 h 482756"/>
                <a:gd name="connsiteX32" fmla="*/ 475516 w 532489"/>
                <a:gd name="connsiteY32" fmla="*/ 366358 h 482756"/>
                <a:gd name="connsiteX33" fmla="*/ 467578 w 532489"/>
                <a:gd name="connsiteY33" fmla="*/ 374530 h 482756"/>
                <a:gd name="connsiteX34" fmla="*/ 415740 w 532489"/>
                <a:gd name="connsiteY34" fmla="*/ 374530 h 482756"/>
                <a:gd name="connsiteX35" fmla="*/ 407803 w 532489"/>
                <a:gd name="connsiteY35" fmla="*/ 366358 h 482756"/>
                <a:gd name="connsiteX36" fmla="*/ 407803 w 532489"/>
                <a:gd name="connsiteY36" fmla="*/ 303897 h 482756"/>
                <a:gd name="connsiteX37" fmla="*/ 415740 w 532489"/>
                <a:gd name="connsiteY37" fmla="*/ 295724 h 482756"/>
                <a:gd name="connsiteX38" fmla="*/ 225907 w 532489"/>
                <a:gd name="connsiteY38" fmla="*/ 286619 h 482756"/>
                <a:gd name="connsiteX39" fmla="*/ 258247 w 532489"/>
                <a:gd name="connsiteY39" fmla="*/ 286619 h 482756"/>
                <a:gd name="connsiteX40" fmla="*/ 282414 w 532489"/>
                <a:gd name="connsiteY40" fmla="*/ 310786 h 482756"/>
                <a:gd name="connsiteX41" fmla="*/ 282414 w 532489"/>
                <a:gd name="connsiteY41" fmla="*/ 343124 h 482756"/>
                <a:gd name="connsiteX42" fmla="*/ 258247 w 532489"/>
                <a:gd name="connsiteY42" fmla="*/ 367291 h 482756"/>
                <a:gd name="connsiteX43" fmla="*/ 225907 w 532489"/>
                <a:gd name="connsiteY43" fmla="*/ 367291 h 482756"/>
                <a:gd name="connsiteX44" fmla="*/ 225674 w 532489"/>
                <a:gd name="connsiteY44" fmla="*/ 367291 h 482756"/>
                <a:gd name="connsiteX45" fmla="*/ 201741 w 532489"/>
                <a:gd name="connsiteY45" fmla="*/ 343124 h 482756"/>
                <a:gd name="connsiteX46" fmla="*/ 201741 w 532489"/>
                <a:gd name="connsiteY46" fmla="*/ 310786 h 482756"/>
                <a:gd name="connsiteX47" fmla="*/ 201741 w 532489"/>
                <a:gd name="connsiteY47" fmla="*/ 310552 h 482756"/>
                <a:gd name="connsiteX48" fmla="*/ 225907 w 532489"/>
                <a:gd name="connsiteY48" fmla="*/ 286619 h 482756"/>
                <a:gd name="connsiteX49" fmla="*/ 101687 w 532489"/>
                <a:gd name="connsiteY49" fmla="*/ 286619 h 482756"/>
                <a:gd name="connsiteX50" fmla="*/ 133909 w 532489"/>
                <a:gd name="connsiteY50" fmla="*/ 286619 h 482756"/>
                <a:gd name="connsiteX51" fmla="*/ 134026 w 532489"/>
                <a:gd name="connsiteY51" fmla="*/ 286619 h 482756"/>
                <a:gd name="connsiteX52" fmla="*/ 158194 w 532489"/>
                <a:gd name="connsiteY52" fmla="*/ 310786 h 482756"/>
                <a:gd name="connsiteX53" fmla="*/ 158194 w 532489"/>
                <a:gd name="connsiteY53" fmla="*/ 343124 h 482756"/>
                <a:gd name="connsiteX54" fmla="*/ 158194 w 532489"/>
                <a:gd name="connsiteY54" fmla="*/ 343241 h 482756"/>
                <a:gd name="connsiteX55" fmla="*/ 133909 w 532489"/>
                <a:gd name="connsiteY55" fmla="*/ 367291 h 482756"/>
                <a:gd name="connsiteX56" fmla="*/ 101687 w 532489"/>
                <a:gd name="connsiteY56" fmla="*/ 367291 h 482756"/>
                <a:gd name="connsiteX57" fmla="*/ 101570 w 532489"/>
                <a:gd name="connsiteY57" fmla="*/ 367291 h 482756"/>
                <a:gd name="connsiteX58" fmla="*/ 77403 w 532489"/>
                <a:gd name="connsiteY58" fmla="*/ 343124 h 482756"/>
                <a:gd name="connsiteX59" fmla="*/ 77403 w 532489"/>
                <a:gd name="connsiteY59" fmla="*/ 310786 h 482756"/>
                <a:gd name="connsiteX60" fmla="*/ 77403 w 532489"/>
                <a:gd name="connsiteY60" fmla="*/ 310668 h 482756"/>
                <a:gd name="connsiteX61" fmla="*/ 101687 w 532489"/>
                <a:gd name="connsiteY61" fmla="*/ 286619 h 482756"/>
                <a:gd name="connsiteX62" fmla="*/ 415741 w 532489"/>
                <a:gd name="connsiteY62" fmla="*/ 265486 h 482756"/>
                <a:gd name="connsiteX63" fmla="*/ 315337 w 532489"/>
                <a:gd name="connsiteY63" fmla="*/ 366124 h 482756"/>
                <a:gd name="connsiteX64" fmla="*/ 415741 w 532489"/>
                <a:gd name="connsiteY64" fmla="*/ 466644 h 482756"/>
                <a:gd name="connsiteX65" fmla="*/ 415741 w 532489"/>
                <a:gd name="connsiteY65" fmla="*/ 466878 h 482756"/>
                <a:gd name="connsiteX66" fmla="*/ 516378 w 532489"/>
                <a:gd name="connsiteY66" fmla="*/ 366124 h 482756"/>
                <a:gd name="connsiteX67" fmla="*/ 415741 w 532489"/>
                <a:gd name="connsiteY67" fmla="*/ 265486 h 482756"/>
                <a:gd name="connsiteX68" fmla="*/ 242137 w 532489"/>
                <a:gd name="connsiteY68" fmla="*/ 187265 h 482756"/>
                <a:gd name="connsiteX69" fmla="*/ 250076 w 532489"/>
                <a:gd name="connsiteY69" fmla="*/ 195438 h 482756"/>
                <a:gd name="connsiteX70" fmla="*/ 250076 w 532489"/>
                <a:gd name="connsiteY70" fmla="*/ 195555 h 482756"/>
                <a:gd name="connsiteX71" fmla="*/ 242137 w 532489"/>
                <a:gd name="connsiteY71" fmla="*/ 203494 h 482756"/>
                <a:gd name="connsiteX72" fmla="*/ 242019 w 532489"/>
                <a:gd name="connsiteY72" fmla="*/ 203494 h 482756"/>
                <a:gd name="connsiteX73" fmla="*/ 233964 w 532489"/>
                <a:gd name="connsiteY73" fmla="*/ 195438 h 482756"/>
                <a:gd name="connsiteX74" fmla="*/ 242137 w 532489"/>
                <a:gd name="connsiteY74" fmla="*/ 187265 h 482756"/>
                <a:gd name="connsiteX75" fmla="*/ 225791 w 532489"/>
                <a:gd name="connsiteY75" fmla="*/ 171272 h 482756"/>
                <a:gd name="connsiteX76" fmla="*/ 217853 w 532489"/>
                <a:gd name="connsiteY76" fmla="*/ 179445 h 482756"/>
                <a:gd name="connsiteX77" fmla="*/ 217853 w 532489"/>
                <a:gd name="connsiteY77" fmla="*/ 211551 h 482756"/>
                <a:gd name="connsiteX78" fmla="*/ 217853 w 532489"/>
                <a:gd name="connsiteY78" fmla="*/ 211667 h 482756"/>
                <a:gd name="connsiteX79" fmla="*/ 225907 w 532489"/>
                <a:gd name="connsiteY79" fmla="*/ 219722 h 482756"/>
                <a:gd name="connsiteX80" fmla="*/ 258248 w 532489"/>
                <a:gd name="connsiteY80" fmla="*/ 219722 h 482756"/>
                <a:gd name="connsiteX81" fmla="*/ 258364 w 532489"/>
                <a:gd name="connsiteY81" fmla="*/ 219722 h 482756"/>
                <a:gd name="connsiteX82" fmla="*/ 266304 w 532489"/>
                <a:gd name="connsiteY82" fmla="*/ 211551 h 482756"/>
                <a:gd name="connsiteX83" fmla="*/ 266304 w 532489"/>
                <a:gd name="connsiteY83" fmla="*/ 179445 h 482756"/>
                <a:gd name="connsiteX84" fmla="*/ 266304 w 532489"/>
                <a:gd name="connsiteY84" fmla="*/ 179328 h 482756"/>
                <a:gd name="connsiteX85" fmla="*/ 258248 w 532489"/>
                <a:gd name="connsiteY85" fmla="*/ 171272 h 482756"/>
                <a:gd name="connsiteX86" fmla="*/ 225907 w 532489"/>
                <a:gd name="connsiteY86" fmla="*/ 171272 h 482756"/>
                <a:gd name="connsiteX87" fmla="*/ 225791 w 532489"/>
                <a:gd name="connsiteY87" fmla="*/ 171272 h 482756"/>
                <a:gd name="connsiteX88" fmla="*/ 101687 w 532489"/>
                <a:gd name="connsiteY88" fmla="*/ 171272 h 482756"/>
                <a:gd name="connsiteX89" fmla="*/ 93515 w 532489"/>
                <a:gd name="connsiteY89" fmla="*/ 179445 h 482756"/>
                <a:gd name="connsiteX90" fmla="*/ 93515 w 532489"/>
                <a:gd name="connsiteY90" fmla="*/ 211551 h 482756"/>
                <a:gd name="connsiteX91" fmla="*/ 101687 w 532489"/>
                <a:gd name="connsiteY91" fmla="*/ 219722 h 482756"/>
                <a:gd name="connsiteX92" fmla="*/ 133909 w 532489"/>
                <a:gd name="connsiteY92" fmla="*/ 219722 h 482756"/>
                <a:gd name="connsiteX93" fmla="*/ 134026 w 532489"/>
                <a:gd name="connsiteY93" fmla="*/ 219722 h 482756"/>
                <a:gd name="connsiteX94" fmla="*/ 141966 w 532489"/>
                <a:gd name="connsiteY94" fmla="*/ 211551 h 482756"/>
                <a:gd name="connsiteX95" fmla="*/ 141966 w 532489"/>
                <a:gd name="connsiteY95" fmla="*/ 179445 h 482756"/>
                <a:gd name="connsiteX96" fmla="*/ 141966 w 532489"/>
                <a:gd name="connsiteY96" fmla="*/ 179328 h 482756"/>
                <a:gd name="connsiteX97" fmla="*/ 133909 w 532489"/>
                <a:gd name="connsiteY97" fmla="*/ 171272 h 482756"/>
                <a:gd name="connsiteX98" fmla="*/ 349662 w 532489"/>
                <a:gd name="connsiteY98" fmla="*/ 171154 h 482756"/>
                <a:gd name="connsiteX99" fmla="*/ 341723 w 532489"/>
                <a:gd name="connsiteY99" fmla="*/ 179327 h 482756"/>
                <a:gd name="connsiteX100" fmla="*/ 341723 w 532489"/>
                <a:gd name="connsiteY100" fmla="*/ 211433 h 482756"/>
                <a:gd name="connsiteX101" fmla="*/ 341723 w 532489"/>
                <a:gd name="connsiteY101" fmla="*/ 211549 h 482756"/>
                <a:gd name="connsiteX102" fmla="*/ 349779 w 532489"/>
                <a:gd name="connsiteY102" fmla="*/ 219604 h 482756"/>
                <a:gd name="connsiteX103" fmla="*/ 382001 w 532489"/>
                <a:gd name="connsiteY103" fmla="*/ 219604 h 482756"/>
                <a:gd name="connsiteX104" fmla="*/ 382118 w 532489"/>
                <a:gd name="connsiteY104" fmla="*/ 219604 h 482756"/>
                <a:gd name="connsiteX105" fmla="*/ 390058 w 532489"/>
                <a:gd name="connsiteY105" fmla="*/ 211433 h 482756"/>
                <a:gd name="connsiteX106" fmla="*/ 390058 w 532489"/>
                <a:gd name="connsiteY106" fmla="*/ 179327 h 482756"/>
                <a:gd name="connsiteX107" fmla="*/ 390058 w 532489"/>
                <a:gd name="connsiteY107" fmla="*/ 179210 h 482756"/>
                <a:gd name="connsiteX108" fmla="*/ 382001 w 532489"/>
                <a:gd name="connsiteY108" fmla="*/ 171154 h 482756"/>
                <a:gd name="connsiteX109" fmla="*/ 349779 w 532489"/>
                <a:gd name="connsiteY109" fmla="*/ 171154 h 482756"/>
                <a:gd name="connsiteX110" fmla="*/ 349662 w 532489"/>
                <a:gd name="connsiteY110" fmla="*/ 171154 h 482756"/>
                <a:gd name="connsiteX111" fmla="*/ 225907 w 532489"/>
                <a:gd name="connsiteY111" fmla="*/ 155043 h 482756"/>
                <a:gd name="connsiteX112" fmla="*/ 258248 w 532489"/>
                <a:gd name="connsiteY112" fmla="*/ 155043 h 482756"/>
                <a:gd name="connsiteX113" fmla="*/ 282415 w 532489"/>
                <a:gd name="connsiteY113" fmla="*/ 179445 h 482756"/>
                <a:gd name="connsiteX114" fmla="*/ 282415 w 532489"/>
                <a:gd name="connsiteY114" fmla="*/ 211551 h 482756"/>
                <a:gd name="connsiteX115" fmla="*/ 258248 w 532489"/>
                <a:gd name="connsiteY115" fmla="*/ 235951 h 482756"/>
                <a:gd name="connsiteX116" fmla="*/ 225907 w 532489"/>
                <a:gd name="connsiteY116" fmla="*/ 235951 h 482756"/>
                <a:gd name="connsiteX117" fmla="*/ 201741 w 532489"/>
                <a:gd name="connsiteY117" fmla="*/ 211551 h 482756"/>
                <a:gd name="connsiteX118" fmla="*/ 201741 w 532489"/>
                <a:gd name="connsiteY118" fmla="*/ 179445 h 482756"/>
                <a:gd name="connsiteX119" fmla="*/ 225907 w 532489"/>
                <a:gd name="connsiteY119" fmla="*/ 155043 h 482756"/>
                <a:gd name="connsiteX120" fmla="*/ 101687 w 532489"/>
                <a:gd name="connsiteY120" fmla="*/ 155043 h 482756"/>
                <a:gd name="connsiteX121" fmla="*/ 133909 w 532489"/>
                <a:gd name="connsiteY121" fmla="*/ 155043 h 482756"/>
                <a:gd name="connsiteX122" fmla="*/ 158194 w 532489"/>
                <a:gd name="connsiteY122" fmla="*/ 179445 h 482756"/>
                <a:gd name="connsiteX123" fmla="*/ 158194 w 532489"/>
                <a:gd name="connsiteY123" fmla="*/ 211551 h 482756"/>
                <a:gd name="connsiteX124" fmla="*/ 133909 w 532489"/>
                <a:gd name="connsiteY124" fmla="*/ 235951 h 482756"/>
                <a:gd name="connsiteX125" fmla="*/ 101687 w 532489"/>
                <a:gd name="connsiteY125" fmla="*/ 235951 h 482756"/>
                <a:gd name="connsiteX126" fmla="*/ 77403 w 532489"/>
                <a:gd name="connsiteY126" fmla="*/ 211551 h 482756"/>
                <a:gd name="connsiteX127" fmla="*/ 77403 w 532489"/>
                <a:gd name="connsiteY127" fmla="*/ 179445 h 482756"/>
                <a:gd name="connsiteX128" fmla="*/ 101687 w 532489"/>
                <a:gd name="connsiteY128" fmla="*/ 155043 h 482756"/>
                <a:gd name="connsiteX129" fmla="*/ 349779 w 532489"/>
                <a:gd name="connsiteY129" fmla="*/ 154925 h 482756"/>
                <a:gd name="connsiteX130" fmla="*/ 382001 w 532489"/>
                <a:gd name="connsiteY130" fmla="*/ 154925 h 482756"/>
                <a:gd name="connsiteX131" fmla="*/ 406286 w 532489"/>
                <a:gd name="connsiteY131" fmla="*/ 179327 h 482756"/>
                <a:gd name="connsiteX132" fmla="*/ 406286 w 532489"/>
                <a:gd name="connsiteY132" fmla="*/ 211433 h 482756"/>
                <a:gd name="connsiteX133" fmla="*/ 382001 w 532489"/>
                <a:gd name="connsiteY133" fmla="*/ 235833 h 482756"/>
                <a:gd name="connsiteX134" fmla="*/ 349779 w 532489"/>
                <a:gd name="connsiteY134" fmla="*/ 235833 h 482756"/>
                <a:gd name="connsiteX135" fmla="*/ 325495 w 532489"/>
                <a:gd name="connsiteY135" fmla="*/ 211433 h 482756"/>
                <a:gd name="connsiteX136" fmla="*/ 325495 w 532489"/>
                <a:gd name="connsiteY136" fmla="*/ 179327 h 482756"/>
                <a:gd name="connsiteX137" fmla="*/ 349779 w 532489"/>
                <a:gd name="connsiteY137" fmla="*/ 154925 h 482756"/>
                <a:gd name="connsiteX138" fmla="*/ 385620 w 532489"/>
                <a:gd name="connsiteY138" fmla="*/ 86395 h 482756"/>
                <a:gd name="connsiteX139" fmla="*/ 411771 w 532489"/>
                <a:gd name="connsiteY139" fmla="*/ 86395 h 482756"/>
                <a:gd name="connsiteX140" fmla="*/ 419709 w 532489"/>
                <a:gd name="connsiteY140" fmla="*/ 94568 h 482756"/>
                <a:gd name="connsiteX141" fmla="*/ 411771 w 532489"/>
                <a:gd name="connsiteY141" fmla="*/ 102742 h 482756"/>
                <a:gd name="connsiteX142" fmla="*/ 385620 w 532489"/>
                <a:gd name="connsiteY142" fmla="*/ 102742 h 482756"/>
                <a:gd name="connsiteX143" fmla="*/ 377446 w 532489"/>
                <a:gd name="connsiteY143" fmla="*/ 94568 h 482756"/>
                <a:gd name="connsiteX144" fmla="*/ 385620 w 532489"/>
                <a:gd name="connsiteY144" fmla="*/ 86395 h 482756"/>
                <a:gd name="connsiteX145" fmla="*/ 307280 w 532489"/>
                <a:gd name="connsiteY145" fmla="*/ 86395 h 482756"/>
                <a:gd name="connsiteX146" fmla="*/ 333433 w 532489"/>
                <a:gd name="connsiteY146" fmla="*/ 86395 h 482756"/>
                <a:gd name="connsiteX147" fmla="*/ 341488 w 532489"/>
                <a:gd name="connsiteY147" fmla="*/ 94568 h 482756"/>
                <a:gd name="connsiteX148" fmla="*/ 333433 w 532489"/>
                <a:gd name="connsiteY148" fmla="*/ 102742 h 482756"/>
                <a:gd name="connsiteX149" fmla="*/ 307280 w 532489"/>
                <a:gd name="connsiteY149" fmla="*/ 102742 h 482756"/>
                <a:gd name="connsiteX150" fmla="*/ 299225 w 532489"/>
                <a:gd name="connsiteY150" fmla="*/ 94568 h 482756"/>
                <a:gd name="connsiteX151" fmla="*/ 307280 w 532489"/>
                <a:gd name="connsiteY151" fmla="*/ 86395 h 482756"/>
                <a:gd name="connsiteX152" fmla="*/ 229061 w 532489"/>
                <a:gd name="connsiteY152" fmla="*/ 86395 h 482756"/>
                <a:gd name="connsiteX153" fmla="*/ 255095 w 532489"/>
                <a:gd name="connsiteY153" fmla="*/ 86395 h 482756"/>
                <a:gd name="connsiteX154" fmla="*/ 263151 w 532489"/>
                <a:gd name="connsiteY154" fmla="*/ 94568 h 482756"/>
                <a:gd name="connsiteX155" fmla="*/ 255095 w 532489"/>
                <a:gd name="connsiteY155" fmla="*/ 102742 h 482756"/>
                <a:gd name="connsiteX156" fmla="*/ 229061 w 532489"/>
                <a:gd name="connsiteY156" fmla="*/ 102742 h 482756"/>
                <a:gd name="connsiteX157" fmla="*/ 220888 w 532489"/>
                <a:gd name="connsiteY157" fmla="*/ 94568 h 482756"/>
                <a:gd name="connsiteX158" fmla="*/ 229061 w 532489"/>
                <a:gd name="connsiteY158" fmla="*/ 86395 h 482756"/>
                <a:gd name="connsiteX159" fmla="*/ 150372 w 532489"/>
                <a:gd name="connsiteY159" fmla="*/ 86395 h 482756"/>
                <a:gd name="connsiteX160" fmla="*/ 176874 w 532489"/>
                <a:gd name="connsiteY160" fmla="*/ 86395 h 482756"/>
                <a:gd name="connsiteX161" fmla="*/ 184464 w 532489"/>
                <a:gd name="connsiteY161" fmla="*/ 94568 h 482756"/>
                <a:gd name="connsiteX162" fmla="*/ 176524 w 532489"/>
                <a:gd name="connsiteY162" fmla="*/ 102742 h 482756"/>
                <a:gd name="connsiteX163" fmla="*/ 150372 w 532489"/>
                <a:gd name="connsiteY163" fmla="*/ 102742 h 482756"/>
                <a:gd name="connsiteX164" fmla="*/ 142317 w 532489"/>
                <a:gd name="connsiteY164" fmla="*/ 94568 h 482756"/>
                <a:gd name="connsiteX165" fmla="*/ 150372 w 532489"/>
                <a:gd name="connsiteY165" fmla="*/ 86395 h 482756"/>
                <a:gd name="connsiteX166" fmla="*/ 72501 w 532489"/>
                <a:gd name="connsiteY166" fmla="*/ 86395 h 482756"/>
                <a:gd name="connsiteX167" fmla="*/ 98536 w 532489"/>
                <a:gd name="connsiteY167" fmla="*/ 86395 h 482756"/>
                <a:gd name="connsiteX168" fmla="*/ 106591 w 532489"/>
                <a:gd name="connsiteY168" fmla="*/ 94568 h 482756"/>
                <a:gd name="connsiteX169" fmla="*/ 98536 w 532489"/>
                <a:gd name="connsiteY169" fmla="*/ 102742 h 482756"/>
                <a:gd name="connsiteX170" fmla="*/ 72501 w 532489"/>
                <a:gd name="connsiteY170" fmla="*/ 102742 h 482756"/>
                <a:gd name="connsiteX171" fmla="*/ 64328 w 532489"/>
                <a:gd name="connsiteY171" fmla="*/ 94568 h 482756"/>
                <a:gd name="connsiteX172" fmla="*/ 72501 w 532489"/>
                <a:gd name="connsiteY172" fmla="*/ 86395 h 482756"/>
                <a:gd name="connsiteX173" fmla="*/ 32339 w 532489"/>
                <a:gd name="connsiteY173" fmla="*/ 37594 h 482756"/>
                <a:gd name="connsiteX174" fmla="*/ 16228 w 532489"/>
                <a:gd name="connsiteY174" fmla="*/ 53706 h 482756"/>
                <a:gd name="connsiteX175" fmla="*/ 16228 w 532489"/>
                <a:gd name="connsiteY175" fmla="*/ 86161 h 482756"/>
                <a:gd name="connsiteX176" fmla="*/ 20314 w 532489"/>
                <a:gd name="connsiteY176" fmla="*/ 86161 h 482756"/>
                <a:gd name="connsiteX177" fmla="*/ 28254 w 532489"/>
                <a:gd name="connsiteY177" fmla="*/ 94334 h 482756"/>
                <a:gd name="connsiteX178" fmla="*/ 20314 w 532489"/>
                <a:gd name="connsiteY178" fmla="*/ 102506 h 482756"/>
                <a:gd name="connsiteX179" fmla="*/ 16228 w 532489"/>
                <a:gd name="connsiteY179" fmla="*/ 102506 h 482756"/>
                <a:gd name="connsiteX180" fmla="*/ 16228 w 532489"/>
                <a:gd name="connsiteY180" fmla="*/ 401732 h 482756"/>
                <a:gd name="connsiteX181" fmla="*/ 32339 w 532489"/>
                <a:gd name="connsiteY181" fmla="*/ 418077 h 482756"/>
                <a:gd name="connsiteX182" fmla="*/ 310667 w 532489"/>
                <a:gd name="connsiteY182" fmla="*/ 418894 h 482756"/>
                <a:gd name="connsiteX183" fmla="*/ 298992 w 532489"/>
                <a:gd name="connsiteY183" fmla="*/ 366941 h 482756"/>
                <a:gd name="connsiteX184" fmla="*/ 415741 w 532489"/>
                <a:gd name="connsiteY184" fmla="*/ 250193 h 482756"/>
                <a:gd name="connsiteX185" fmla="*/ 467928 w 532489"/>
                <a:gd name="connsiteY185" fmla="*/ 262684 h 482756"/>
                <a:gd name="connsiteX186" fmla="*/ 467928 w 532489"/>
                <a:gd name="connsiteY186" fmla="*/ 103207 h 482756"/>
                <a:gd name="connsiteX187" fmla="*/ 463957 w 532489"/>
                <a:gd name="connsiteY187" fmla="*/ 103207 h 482756"/>
                <a:gd name="connsiteX188" fmla="*/ 455786 w 532489"/>
                <a:gd name="connsiteY188" fmla="*/ 95034 h 482756"/>
                <a:gd name="connsiteX189" fmla="*/ 463957 w 532489"/>
                <a:gd name="connsiteY189" fmla="*/ 86862 h 482756"/>
                <a:gd name="connsiteX190" fmla="*/ 467928 w 532489"/>
                <a:gd name="connsiteY190" fmla="*/ 86862 h 482756"/>
                <a:gd name="connsiteX191" fmla="*/ 467928 w 532489"/>
                <a:gd name="connsiteY191" fmla="*/ 54406 h 482756"/>
                <a:gd name="connsiteX192" fmla="*/ 467928 w 532489"/>
                <a:gd name="connsiteY192" fmla="*/ 54289 h 482756"/>
                <a:gd name="connsiteX193" fmla="*/ 451700 w 532489"/>
                <a:gd name="connsiteY193" fmla="*/ 38295 h 482756"/>
                <a:gd name="connsiteX194" fmla="*/ 411538 w 532489"/>
                <a:gd name="connsiteY194" fmla="*/ 38295 h 482756"/>
                <a:gd name="connsiteX195" fmla="*/ 411538 w 532489"/>
                <a:gd name="connsiteY195" fmla="*/ 51721 h 482756"/>
                <a:gd name="connsiteX196" fmla="*/ 403366 w 532489"/>
                <a:gd name="connsiteY196" fmla="*/ 59660 h 482756"/>
                <a:gd name="connsiteX197" fmla="*/ 395309 w 532489"/>
                <a:gd name="connsiteY197" fmla="*/ 51721 h 482756"/>
                <a:gd name="connsiteX198" fmla="*/ 395309 w 532489"/>
                <a:gd name="connsiteY198" fmla="*/ 38295 h 482756"/>
                <a:gd name="connsiteX199" fmla="*/ 330748 w 532489"/>
                <a:gd name="connsiteY199" fmla="*/ 38295 h 482756"/>
                <a:gd name="connsiteX200" fmla="*/ 330748 w 532489"/>
                <a:gd name="connsiteY200" fmla="*/ 51721 h 482756"/>
                <a:gd name="connsiteX201" fmla="*/ 322810 w 532489"/>
                <a:gd name="connsiteY201" fmla="*/ 59660 h 482756"/>
                <a:gd name="connsiteX202" fmla="*/ 314636 w 532489"/>
                <a:gd name="connsiteY202" fmla="*/ 51721 h 482756"/>
                <a:gd name="connsiteX203" fmla="*/ 314636 w 532489"/>
                <a:gd name="connsiteY203" fmla="*/ 38295 h 482756"/>
                <a:gd name="connsiteX204" fmla="*/ 250076 w 532489"/>
                <a:gd name="connsiteY204" fmla="*/ 38295 h 482756"/>
                <a:gd name="connsiteX205" fmla="*/ 250076 w 532489"/>
                <a:gd name="connsiteY205" fmla="*/ 51721 h 482756"/>
                <a:gd name="connsiteX206" fmla="*/ 242136 w 532489"/>
                <a:gd name="connsiteY206" fmla="*/ 59660 h 482756"/>
                <a:gd name="connsiteX207" fmla="*/ 233964 w 532489"/>
                <a:gd name="connsiteY207" fmla="*/ 51721 h 482756"/>
                <a:gd name="connsiteX208" fmla="*/ 233964 w 532489"/>
                <a:gd name="connsiteY208" fmla="*/ 38295 h 482756"/>
                <a:gd name="connsiteX209" fmla="*/ 169402 w 532489"/>
                <a:gd name="connsiteY209" fmla="*/ 38295 h 482756"/>
                <a:gd name="connsiteX210" fmla="*/ 169402 w 532489"/>
                <a:gd name="connsiteY210" fmla="*/ 51721 h 482756"/>
                <a:gd name="connsiteX211" fmla="*/ 169402 w 532489"/>
                <a:gd name="connsiteY211" fmla="*/ 51838 h 482756"/>
                <a:gd name="connsiteX212" fmla="*/ 161346 w 532489"/>
                <a:gd name="connsiteY212" fmla="*/ 59660 h 482756"/>
                <a:gd name="connsiteX213" fmla="*/ 153290 w 532489"/>
                <a:gd name="connsiteY213" fmla="*/ 51721 h 482756"/>
                <a:gd name="connsiteX214" fmla="*/ 153290 w 532489"/>
                <a:gd name="connsiteY214" fmla="*/ 38295 h 482756"/>
                <a:gd name="connsiteX215" fmla="*/ 88845 w 532489"/>
                <a:gd name="connsiteY215" fmla="*/ 38295 h 482756"/>
                <a:gd name="connsiteX216" fmla="*/ 88845 w 532489"/>
                <a:gd name="connsiteY216" fmla="*/ 51020 h 482756"/>
                <a:gd name="connsiteX217" fmla="*/ 80673 w 532489"/>
                <a:gd name="connsiteY217" fmla="*/ 58959 h 482756"/>
                <a:gd name="connsiteX218" fmla="*/ 72735 w 532489"/>
                <a:gd name="connsiteY218" fmla="*/ 51020 h 482756"/>
                <a:gd name="connsiteX219" fmla="*/ 72735 w 532489"/>
                <a:gd name="connsiteY219" fmla="*/ 37594 h 482756"/>
                <a:gd name="connsiteX220" fmla="*/ 80673 w 532489"/>
                <a:gd name="connsiteY220" fmla="*/ 0 h 482756"/>
                <a:gd name="connsiteX221" fmla="*/ 88845 w 532489"/>
                <a:gd name="connsiteY221" fmla="*/ 8173 h 482756"/>
                <a:gd name="connsiteX222" fmla="*/ 88845 w 532489"/>
                <a:gd name="connsiteY222" fmla="*/ 21366 h 482756"/>
                <a:gd name="connsiteX223" fmla="*/ 153290 w 532489"/>
                <a:gd name="connsiteY223" fmla="*/ 21366 h 482756"/>
                <a:gd name="connsiteX224" fmla="*/ 153290 w 532489"/>
                <a:gd name="connsiteY224" fmla="*/ 8173 h 482756"/>
                <a:gd name="connsiteX225" fmla="*/ 161346 w 532489"/>
                <a:gd name="connsiteY225" fmla="*/ 0 h 482756"/>
                <a:gd name="connsiteX226" fmla="*/ 161462 w 532489"/>
                <a:gd name="connsiteY226" fmla="*/ 0 h 482756"/>
                <a:gd name="connsiteX227" fmla="*/ 169402 w 532489"/>
                <a:gd name="connsiteY227" fmla="*/ 8173 h 482756"/>
                <a:gd name="connsiteX228" fmla="*/ 169402 w 532489"/>
                <a:gd name="connsiteY228" fmla="*/ 21366 h 482756"/>
                <a:gd name="connsiteX229" fmla="*/ 233964 w 532489"/>
                <a:gd name="connsiteY229" fmla="*/ 21366 h 482756"/>
                <a:gd name="connsiteX230" fmla="*/ 233964 w 532489"/>
                <a:gd name="connsiteY230" fmla="*/ 8173 h 482756"/>
                <a:gd name="connsiteX231" fmla="*/ 242136 w 532489"/>
                <a:gd name="connsiteY231" fmla="*/ 0 h 482756"/>
                <a:gd name="connsiteX232" fmla="*/ 250076 w 532489"/>
                <a:gd name="connsiteY232" fmla="*/ 8173 h 482756"/>
                <a:gd name="connsiteX233" fmla="*/ 250076 w 532489"/>
                <a:gd name="connsiteY233" fmla="*/ 21366 h 482756"/>
                <a:gd name="connsiteX234" fmla="*/ 314636 w 532489"/>
                <a:gd name="connsiteY234" fmla="*/ 21366 h 482756"/>
                <a:gd name="connsiteX235" fmla="*/ 314636 w 532489"/>
                <a:gd name="connsiteY235" fmla="*/ 8173 h 482756"/>
                <a:gd name="connsiteX236" fmla="*/ 322810 w 532489"/>
                <a:gd name="connsiteY236" fmla="*/ 0 h 482756"/>
                <a:gd name="connsiteX237" fmla="*/ 330748 w 532489"/>
                <a:gd name="connsiteY237" fmla="*/ 8173 h 482756"/>
                <a:gd name="connsiteX238" fmla="*/ 330748 w 532489"/>
                <a:gd name="connsiteY238" fmla="*/ 21366 h 482756"/>
                <a:gd name="connsiteX239" fmla="*/ 395309 w 532489"/>
                <a:gd name="connsiteY239" fmla="*/ 21366 h 482756"/>
                <a:gd name="connsiteX240" fmla="*/ 395309 w 532489"/>
                <a:gd name="connsiteY240" fmla="*/ 8173 h 482756"/>
                <a:gd name="connsiteX241" fmla="*/ 395309 w 532489"/>
                <a:gd name="connsiteY241" fmla="*/ 8057 h 482756"/>
                <a:gd name="connsiteX242" fmla="*/ 403366 w 532489"/>
                <a:gd name="connsiteY242" fmla="*/ 0 h 482756"/>
                <a:gd name="connsiteX243" fmla="*/ 411538 w 532489"/>
                <a:gd name="connsiteY243" fmla="*/ 8173 h 482756"/>
                <a:gd name="connsiteX244" fmla="*/ 411538 w 532489"/>
                <a:gd name="connsiteY244" fmla="*/ 21366 h 482756"/>
                <a:gd name="connsiteX245" fmla="*/ 451700 w 532489"/>
                <a:gd name="connsiteY245" fmla="*/ 21366 h 482756"/>
                <a:gd name="connsiteX246" fmla="*/ 484038 w 532489"/>
                <a:gd name="connsiteY246" fmla="*/ 53706 h 482756"/>
                <a:gd name="connsiteX247" fmla="*/ 484038 w 532489"/>
                <a:gd name="connsiteY247" fmla="*/ 271791 h 482756"/>
                <a:gd name="connsiteX248" fmla="*/ 532489 w 532489"/>
                <a:gd name="connsiteY248" fmla="*/ 366008 h 482756"/>
                <a:gd name="connsiteX249" fmla="*/ 415741 w 532489"/>
                <a:gd name="connsiteY249" fmla="*/ 482756 h 482756"/>
                <a:gd name="connsiteX250" fmla="*/ 321175 w 532489"/>
                <a:gd name="connsiteY250" fmla="*/ 434072 h 482756"/>
                <a:gd name="connsiteX251" fmla="*/ 32339 w 532489"/>
                <a:gd name="connsiteY251" fmla="*/ 434072 h 482756"/>
                <a:gd name="connsiteX252" fmla="*/ 32106 w 532489"/>
                <a:gd name="connsiteY252" fmla="*/ 434072 h 482756"/>
                <a:gd name="connsiteX253" fmla="*/ 0 w 532489"/>
                <a:gd name="connsiteY253" fmla="*/ 401732 h 482756"/>
                <a:gd name="connsiteX254" fmla="*/ 0 w 532489"/>
                <a:gd name="connsiteY254" fmla="*/ 53706 h 482756"/>
                <a:gd name="connsiteX255" fmla="*/ 32339 w 532489"/>
                <a:gd name="connsiteY255" fmla="*/ 21366 h 482756"/>
                <a:gd name="connsiteX256" fmla="*/ 72735 w 532489"/>
                <a:gd name="connsiteY256" fmla="*/ 21366 h 482756"/>
                <a:gd name="connsiteX257" fmla="*/ 72735 w 532489"/>
                <a:gd name="connsiteY257" fmla="*/ 8173 h 482756"/>
                <a:gd name="connsiteX258" fmla="*/ 80673 w 532489"/>
                <a:gd name="connsiteY258" fmla="*/ 0 h 48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532489" h="482756">
                  <a:moveTo>
                    <a:pt x="117681" y="318491"/>
                  </a:moveTo>
                  <a:cubicBezTo>
                    <a:pt x="122118" y="318432"/>
                    <a:pt x="125738" y="321981"/>
                    <a:pt x="125854" y="326429"/>
                  </a:cubicBezTo>
                  <a:cubicBezTo>
                    <a:pt x="125854" y="326464"/>
                    <a:pt x="125854" y="326511"/>
                    <a:pt x="125854" y="326546"/>
                  </a:cubicBezTo>
                  <a:cubicBezTo>
                    <a:pt x="125738" y="330994"/>
                    <a:pt x="122118" y="334543"/>
                    <a:pt x="117681" y="334484"/>
                  </a:cubicBezTo>
                  <a:cubicBezTo>
                    <a:pt x="117681" y="334484"/>
                    <a:pt x="117565" y="334484"/>
                    <a:pt x="117565" y="334484"/>
                  </a:cubicBezTo>
                  <a:cubicBezTo>
                    <a:pt x="113129" y="334415"/>
                    <a:pt x="109626" y="330807"/>
                    <a:pt x="109744" y="326429"/>
                  </a:cubicBezTo>
                  <a:cubicBezTo>
                    <a:pt x="109744" y="322040"/>
                    <a:pt x="113245" y="318491"/>
                    <a:pt x="117681" y="318491"/>
                  </a:cubicBezTo>
                  <a:close/>
                  <a:moveTo>
                    <a:pt x="225790" y="302846"/>
                  </a:moveTo>
                  <a:cubicBezTo>
                    <a:pt x="221355" y="302846"/>
                    <a:pt x="217853" y="306395"/>
                    <a:pt x="217853" y="310786"/>
                  </a:cubicBezTo>
                  <a:lnTo>
                    <a:pt x="217853" y="343124"/>
                  </a:lnTo>
                  <a:cubicBezTo>
                    <a:pt x="217853" y="343159"/>
                    <a:pt x="217853" y="343206"/>
                    <a:pt x="217853" y="343241"/>
                  </a:cubicBezTo>
                  <a:cubicBezTo>
                    <a:pt x="217853" y="347689"/>
                    <a:pt x="221471" y="351296"/>
                    <a:pt x="225907" y="351296"/>
                  </a:cubicBezTo>
                  <a:lnTo>
                    <a:pt x="258247" y="351296"/>
                  </a:lnTo>
                  <a:cubicBezTo>
                    <a:pt x="258247" y="351296"/>
                    <a:pt x="258363" y="351296"/>
                    <a:pt x="258363" y="351296"/>
                  </a:cubicBezTo>
                  <a:cubicBezTo>
                    <a:pt x="262800" y="351227"/>
                    <a:pt x="266419" y="347573"/>
                    <a:pt x="266303" y="343124"/>
                  </a:cubicBezTo>
                  <a:lnTo>
                    <a:pt x="266303" y="310786"/>
                  </a:lnTo>
                  <a:cubicBezTo>
                    <a:pt x="266186" y="306384"/>
                    <a:pt x="262683" y="302846"/>
                    <a:pt x="258247" y="302846"/>
                  </a:cubicBezTo>
                  <a:lnTo>
                    <a:pt x="225907" y="302846"/>
                  </a:lnTo>
                  <a:cubicBezTo>
                    <a:pt x="225907" y="302846"/>
                    <a:pt x="225790" y="302846"/>
                    <a:pt x="225790" y="302846"/>
                  </a:cubicBezTo>
                  <a:close/>
                  <a:moveTo>
                    <a:pt x="101687" y="302846"/>
                  </a:moveTo>
                  <a:cubicBezTo>
                    <a:pt x="97251" y="302788"/>
                    <a:pt x="93631" y="306336"/>
                    <a:pt x="93515" y="310786"/>
                  </a:cubicBezTo>
                  <a:lnTo>
                    <a:pt x="93515" y="343124"/>
                  </a:lnTo>
                  <a:cubicBezTo>
                    <a:pt x="93515" y="347643"/>
                    <a:pt x="97133" y="351296"/>
                    <a:pt x="101687" y="351296"/>
                  </a:cubicBezTo>
                  <a:lnTo>
                    <a:pt x="133909" y="351296"/>
                  </a:lnTo>
                  <a:cubicBezTo>
                    <a:pt x="133909" y="351296"/>
                    <a:pt x="134026" y="351296"/>
                    <a:pt x="134026" y="351296"/>
                  </a:cubicBezTo>
                  <a:cubicBezTo>
                    <a:pt x="138463" y="351227"/>
                    <a:pt x="142082" y="347573"/>
                    <a:pt x="141966" y="343124"/>
                  </a:cubicBezTo>
                  <a:lnTo>
                    <a:pt x="141966" y="310786"/>
                  </a:lnTo>
                  <a:cubicBezTo>
                    <a:pt x="141849" y="306383"/>
                    <a:pt x="138346" y="302846"/>
                    <a:pt x="133909" y="302846"/>
                  </a:cubicBezTo>
                  <a:close/>
                  <a:moveTo>
                    <a:pt x="415740" y="295724"/>
                  </a:moveTo>
                  <a:cubicBezTo>
                    <a:pt x="420294" y="295724"/>
                    <a:pt x="423913" y="299379"/>
                    <a:pt x="423913" y="303897"/>
                  </a:cubicBezTo>
                  <a:lnTo>
                    <a:pt x="423913" y="358186"/>
                  </a:lnTo>
                  <a:lnTo>
                    <a:pt x="467578" y="358186"/>
                  </a:lnTo>
                  <a:cubicBezTo>
                    <a:pt x="472014" y="358256"/>
                    <a:pt x="475632" y="361910"/>
                    <a:pt x="475516" y="366358"/>
                  </a:cubicBezTo>
                  <a:cubicBezTo>
                    <a:pt x="475632" y="370806"/>
                    <a:pt x="472014" y="374460"/>
                    <a:pt x="467578" y="374530"/>
                  </a:cubicBezTo>
                  <a:lnTo>
                    <a:pt x="415740" y="374530"/>
                  </a:lnTo>
                  <a:cubicBezTo>
                    <a:pt x="411304" y="374460"/>
                    <a:pt x="407685" y="370806"/>
                    <a:pt x="407803" y="366358"/>
                  </a:cubicBezTo>
                  <a:lnTo>
                    <a:pt x="407803" y="303897"/>
                  </a:lnTo>
                  <a:cubicBezTo>
                    <a:pt x="407803" y="299473"/>
                    <a:pt x="411304" y="295853"/>
                    <a:pt x="415740" y="295724"/>
                  </a:cubicBezTo>
                  <a:close/>
                  <a:moveTo>
                    <a:pt x="225907" y="286619"/>
                  </a:moveTo>
                  <a:lnTo>
                    <a:pt x="258247" y="286619"/>
                  </a:lnTo>
                  <a:cubicBezTo>
                    <a:pt x="271557" y="286619"/>
                    <a:pt x="282414" y="297440"/>
                    <a:pt x="282414" y="310786"/>
                  </a:cubicBezTo>
                  <a:lnTo>
                    <a:pt x="282414" y="343124"/>
                  </a:lnTo>
                  <a:cubicBezTo>
                    <a:pt x="282414" y="356469"/>
                    <a:pt x="271557" y="367291"/>
                    <a:pt x="258247" y="367291"/>
                  </a:cubicBezTo>
                  <a:lnTo>
                    <a:pt x="225907" y="367291"/>
                  </a:lnTo>
                  <a:cubicBezTo>
                    <a:pt x="225790" y="367291"/>
                    <a:pt x="225790" y="367291"/>
                    <a:pt x="225674" y="367291"/>
                  </a:cubicBezTo>
                  <a:cubicBezTo>
                    <a:pt x="212365" y="367221"/>
                    <a:pt x="201625" y="356410"/>
                    <a:pt x="201741" y="343124"/>
                  </a:cubicBezTo>
                  <a:lnTo>
                    <a:pt x="201741" y="310786"/>
                  </a:lnTo>
                  <a:cubicBezTo>
                    <a:pt x="201741" y="310704"/>
                    <a:pt x="201741" y="310634"/>
                    <a:pt x="201741" y="310552"/>
                  </a:cubicBezTo>
                  <a:cubicBezTo>
                    <a:pt x="201859" y="297265"/>
                    <a:pt x="212598" y="286547"/>
                    <a:pt x="225907" y="286619"/>
                  </a:cubicBezTo>
                  <a:close/>
                  <a:moveTo>
                    <a:pt x="101687" y="286619"/>
                  </a:moveTo>
                  <a:lnTo>
                    <a:pt x="133909" y="286619"/>
                  </a:lnTo>
                  <a:cubicBezTo>
                    <a:pt x="133909" y="286619"/>
                    <a:pt x="134026" y="286619"/>
                    <a:pt x="134026" y="286619"/>
                  </a:cubicBezTo>
                  <a:cubicBezTo>
                    <a:pt x="147336" y="286619"/>
                    <a:pt x="158194" y="297440"/>
                    <a:pt x="158194" y="310786"/>
                  </a:cubicBezTo>
                  <a:lnTo>
                    <a:pt x="158194" y="343124"/>
                  </a:lnTo>
                  <a:cubicBezTo>
                    <a:pt x="158194" y="343159"/>
                    <a:pt x="158194" y="343206"/>
                    <a:pt x="158194" y="343241"/>
                  </a:cubicBezTo>
                  <a:cubicBezTo>
                    <a:pt x="158078" y="356585"/>
                    <a:pt x="147219" y="367350"/>
                    <a:pt x="133909" y="367291"/>
                  </a:cubicBezTo>
                  <a:lnTo>
                    <a:pt x="101687" y="367291"/>
                  </a:lnTo>
                  <a:cubicBezTo>
                    <a:pt x="101687" y="367291"/>
                    <a:pt x="101570" y="367291"/>
                    <a:pt x="101570" y="367291"/>
                  </a:cubicBezTo>
                  <a:cubicBezTo>
                    <a:pt x="88261" y="367291"/>
                    <a:pt x="77403" y="356468"/>
                    <a:pt x="77403" y="343124"/>
                  </a:cubicBezTo>
                  <a:lnTo>
                    <a:pt x="77403" y="310786"/>
                  </a:lnTo>
                  <a:cubicBezTo>
                    <a:pt x="77403" y="310749"/>
                    <a:pt x="77403" y="310704"/>
                    <a:pt x="77403" y="310668"/>
                  </a:cubicBezTo>
                  <a:cubicBezTo>
                    <a:pt x="77521" y="297324"/>
                    <a:pt x="88377" y="286560"/>
                    <a:pt x="101687" y="286619"/>
                  </a:cubicBezTo>
                  <a:close/>
                  <a:moveTo>
                    <a:pt x="415741" y="265486"/>
                  </a:moveTo>
                  <a:cubicBezTo>
                    <a:pt x="360285" y="265615"/>
                    <a:pt x="315337" y="310634"/>
                    <a:pt x="315337" y="366124"/>
                  </a:cubicBezTo>
                  <a:cubicBezTo>
                    <a:pt x="315455" y="421567"/>
                    <a:pt x="360285" y="466515"/>
                    <a:pt x="415741" y="466644"/>
                  </a:cubicBezTo>
                  <a:lnTo>
                    <a:pt x="415741" y="466878"/>
                  </a:lnTo>
                  <a:cubicBezTo>
                    <a:pt x="471313" y="466819"/>
                    <a:pt x="516378" y="421719"/>
                    <a:pt x="516378" y="366124"/>
                  </a:cubicBezTo>
                  <a:cubicBezTo>
                    <a:pt x="516261" y="310575"/>
                    <a:pt x="471313" y="265556"/>
                    <a:pt x="415741" y="265486"/>
                  </a:cubicBezTo>
                  <a:close/>
                  <a:moveTo>
                    <a:pt x="242137" y="187265"/>
                  </a:moveTo>
                  <a:cubicBezTo>
                    <a:pt x="246573" y="187335"/>
                    <a:pt x="250192" y="190990"/>
                    <a:pt x="250076" y="195438"/>
                  </a:cubicBezTo>
                  <a:cubicBezTo>
                    <a:pt x="250076" y="195474"/>
                    <a:pt x="250076" y="195519"/>
                    <a:pt x="250076" y="195555"/>
                  </a:cubicBezTo>
                  <a:cubicBezTo>
                    <a:pt x="250076" y="199945"/>
                    <a:pt x="246573" y="203494"/>
                    <a:pt x="242137" y="203494"/>
                  </a:cubicBezTo>
                  <a:cubicBezTo>
                    <a:pt x="242137" y="203494"/>
                    <a:pt x="242019" y="203494"/>
                    <a:pt x="242019" y="203494"/>
                  </a:cubicBezTo>
                  <a:cubicBezTo>
                    <a:pt x="237583" y="203494"/>
                    <a:pt x="233964" y="199886"/>
                    <a:pt x="233964" y="195438"/>
                  </a:cubicBezTo>
                  <a:cubicBezTo>
                    <a:pt x="233964" y="190920"/>
                    <a:pt x="237583" y="187265"/>
                    <a:pt x="242137" y="187265"/>
                  </a:cubicBezTo>
                  <a:close/>
                  <a:moveTo>
                    <a:pt x="225791" y="171272"/>
                  </a:moveTo>
                  <a:cubicBezTo>
                    <a:pt x="221355" y="171341"/>
                    <a:pt x="217735" y="174996"/>
                    <a:pt x="217853" y="179445"/>
                  </a:cubicBezTo>
                  <a:lnTo>
                    <a:pt x="217853" y="211551"/>
                  </a:lnTo>
                  <a:cubicBezTo>
                    <a:pt x="217853" y="211585"/>
                    <a:pt x="217853" y="211631"/>
                    <a:pt x="217853" y="211667"/>
                  </a:cubicBezTo>
                  <a:cubicBezTo>
                    <a:pt x="217853" y="216115"/>
                    <a:pt x="221471" y="219722"/>
                    <a:pt x="225907" y="219722"/>
                  </a:cubicBezTo>
                  <a:lnTo>
                    <a:pt x="258248" y="219722"/>
                  </a:lnTo>
                  <a:cubicBezTo>
                    <a:pt x="258248" y="219722"/>
                    <a:pt x="258364" y="219722"/>
                    <a:pt x="258364" y="219722"/>
                  </a:cubicBezTo>
                  <a:cubicBezTo>
                    <a:pt x="262801" y="219652"/>
                    <a:pt x="266419" y="215999"/>
                    <a:pt x="266304" y="211551"/>
                  </a:cubicBezTo>
                  <a:lnTo>
                    <a:pt x="266304" y="179445"/>
                  </a:lnTo>
                  <a:cubicBezTo>
                    <a:pt x="266304" y="179409"/>
                    <a:pt x="266304" y="179362"/>
                    <a:pt x="266304" y="179328"/>
                  </a:cubicBezTo>
                  <a:cubicBezTo>
                    <a:pt x="266304" y="174879"/>
                    <a:pt x="262683" y="171272"/>
                    <a:pt x="258248" y="171272"/>
                  </a:cubicBezTo>
                  <a:lnTo>
                    <a:pt x="225907" y="171272"/>
                  </a:lnTo>
                  <a:cubicBezTo>
                    <a:pt x="225907" y="171272"/>
                    <a:pt x="225791" y="171272"/>
                    <a:pt x="225791" y="171272"/>
                  </a:cubicBezTo>
                  <a:close/>
                  <a:moveTo>
                    <a:pt x="101687" y="171272"/>
                  </a:moveTo>
                  <a:cubicBezTo>
                    <a:pt x="97133" y="171272"/>
                    <a:pt x="93515" y="174927"/>
                    <a:pt x="93515" y="179445"/>
                  </a:cubicBezTo>
                  <a:lnTo>
                    <a:pt x="93515" y="211551"/>
                  </a:lnTo>
                  <a:cubicBezTo>
                    <a:pt x="93515" y="216068"/>
                    <a:pt x="97133" y="219722"/>
                    <a:pt x="101687" y="219722"/>
                  </a:cubicBezTo>
                  <a:lnTo>
                    <a:pt x="133909" y="219722"/>
                  </a:lnTo>
                  <a:cubicBezTo>
                    <a:pt x="133909" y="219722"/>
                    <a:pt x="134026" y="219722"/>
                    <a:pt x="134026" y="219722"/>
                  </a:cubicBezTo>
                  <a:cubicBezTo>
                    <a:pt x="138463" y="219652"/>
                    <a:pt x="142082" y="215999"/>
                    <a:pt x="141966" y="211551"/>
                  </a:cubicBezTo>
                  <a:lnTo>
                    <a:pt x="141966" y="179445"/>
                  </a:lnTo>
                  <a:cubicBezTo>
                    <a:pt x="141966" y="179409"/>
                    <a:pt x="141966" y="179362"/>
                    <a:pt x="141966" y="179328"/>
                  </a:cubicBezTo>
                  <a:cubicBezTo>
                    <a:pt x="141966" y="174879"/>
                    <a:pt x="138346" y="171272"/>
                    <a:pt x="133909" y="171272"/>
                  </a:cubicBezTo>
                  <a:close/>
                  <a:moveTo>
                    <a:pt x="349662" y="171154"/>
                  </a:moveTo>
                  <a:cubicBezTo>
                    <a:pt x="345225" y="171223"/>
                    <a:pt x="341607" y="174878"/>
                    <a:pt x="341723" y="179327"/>
                  </a:cubicBezTo>
                  <a:lnTo>
                    <a:pt x="341723" y="211433"/>
                  </a:lnTo>
                  <a:cubicBezTo>
                    <a:pt x="341723" y="211467"/>
                    <a:pt x="341723" y="211513"/>
                    <a:pt x="341723" y="211549"/>
                  </a:cubicBezTo>
                  <a:cubicBezTo>
                    <a:pt x="341723" y="215997"/>
                    <a:pt x="345343" y="219604"/>
                    <a:pt x="349779" y="219604"/>
                  </a:cubicBezTo>
                  <a:lnTo>
                    <a:pt x="382001" y="219604"/>
                  </a:lnTo>
                  <a:cubicBezTo>
                    <a:pt x="382001" y="219604"/>
                    <a:pt x="382118" y="219604"/>
                    <a:pt x="382118" y="219604"/>
                  </a:cubicBezTo>
                  <a:cubicBezTo>
                    <a:pt x="386555" y="219534"/>
                    <a:pt x="390174" y="215881"/>
                    <a:pt x="390058" y="211433"/>
                  </a:cubicBezTo>
                  <a:lnTo>
                    <a:pt x="390058" y="179327"/>
                  </a:lnTo>
                  <a:cubicBezTo>
                    <a:pt x="390058" y="179292"/>
                    <a:pt x="390058" y="179244"/>
                    <a:pt x="390058" y="179210"/>
                  </a:cubicBezTo>
                  <a:cubicBezTo>
                    <a:pt x="390058" y="174762"/>
                    <a:pt x="386438" y="171154"/>
                    <a:pt x="382001" y="171154"/>
                  </a:cubicBezTo>
                  <a:lnTo>
                    <a:pt x="349779" y="171154"/>
                  </a:lnTo>
                  <a:cubicBezTo>
                    <a:pt x="349779" y="171154"/>
                    <a:pt x="349662" y="171154"/>
                    <a:pt x="349662" y="171154"/>
                  </a:cubicBezTo>
                  <a:close/>
                  <a:moveTo>
                    <a:pt x="225907" y="155043"/>
                  </a:moveTo>
                  <a:lnTo>
                    <a:pt x="258248" y="155043"/>
                  </a:lnTo>
                  <a:cubicBezTo>
                    <a:pt x="271674" y="155113"/>
                    <a:pt x="282531" y="166029"/>
                    <a:pt x="282415" y="179445"/>
                  </a:cubicBezTo>
                  <a:lnTo>
                    <a:pt x="282415" y="211551"/>
                  </a:lnTo>
                  <a:cubicBezTo>
                    <a:pt x="282531" y="224965"/>
                    <a:pt x="271674" y="235881"/>
                    <a:pt x="258248" y="235951"/>
                  </a:cubicBezTo>
                  <a:lnTo>
                    <a:pt x="225907" y="235951"/>
                  </a:lnTo>
                  <a:cubicBezTo>
                    <a:pt x="212481" y="235881"/>
                    <a:pt x="201625" y="224965"/>
                    <a:pt x="201741" y="211551"/>
                  </a:cubicBezTo>
                  <a:lnTo>
                    <a:pt x="201741" y="179445"/>
                  </a:lnTo>
                  <a:cubicBezTo>
                    <a:pt x="201625" y="166029"/>
                    <a:pt x="212481" y="155102"/>
                    <a:pt x="225907" y="155043"/>
                  </a:cubicBezTo>
                  <a:close/>
                  <a:moveTo>
                    <a:pt x="101687" y="155043"/>
                  </a:moveTo>
                  <a:lnTo>
                    <a:pt x="133909" y="155043"/>
                  </a:lnTo>
                  <a:cubicBezTo>
                    <a:pt x="147336" y="155113"/>
                    <a:pt x="158194" y="166018"/>
                    <a:pt x="158194" y="179445"/>
                  </a:cubicBezTo>
                  <a:lnTo>
                    <a:pt x="158194" y="211551"/>
                  </a:lnTo>
                  <a:cubicBezTo>
                    <a:pt x="158194" y="224976"/>
                    <a:pt x="147336" y="235881"/>
                    <a:pt x="133909" y="235951"/>
                  </a:cubicBezTo>
                  <a:lnTo>
                    <a:pt x="101687" y="235951"/>
                  </a:lnTo>
                  <a:cubicBezTo>
                    <a:pt x="88261" y="235881"/>
                    <a:pt x="77403" y="224976"/>
                    <a:pt x="77403" y="211551"/>
                  </a:cubicBezTo>
                  <a:lnTo>
                    <a:pt x="77403" y="179445"/>
                  </a:lnTo>
                  <a:cubicBezTo>
                    <a:pt x="77403" y="166018"/>
                    <a:pt x="88261" y="155102"/>
                    <a:pt x="101687" y="155043"/>
                  </a:cubicBezTo>
                  <a:close/>
                  <a:moveTo>
                    <a:pt x="349779" y="154925"/>
                  </a:moveTo>
                  <a:lnTo>
                    <a:pt x="382001" y="154925"/>
                  </a:lnTo>
                  <a:cubicBezTo>
                    <a:pt x="395428" y="154995"/>
                    <a:pt x="406286" y="165900"/>
                    <a:pt x="406286" y="179327"/>
                  </a:cubicBezTo>
                  <a:lnTo>
                    <a:pt x="406286" y="211433"/>
                  </a:lnTo>
                  <a:cubicBezTo>
                    <a:pt x="406286" y="224858"/>
                    <a:pt x="395428" y="235763"/>
                    <a:pt x="382001" y="235833"/>
                  </a:cubicBezTo>
                  <a:lnTo>
                    <a:pt x="349779" y="235833"/>
                  </a:lnTo>
                  <a:cubicBezTo>
                    <a:pt x="336353" y="235763"/>
                    <a:pt x="325495" y="224858"/>
                    <a:pt x="325495" y="211433"/>
                  </a:cubicBezTo>
                  <a:lnTo>
                    <a:pt x="325495" y="179327"/>
                  </a:lnTo>
                  <a:cubicBezTo>
                    <a:pt x="325495" y="165900"/>
                    <a:pt x="336353" y="154984"/>
                    <a:pt x="349779" y="154925"/>
                  </a:cubicBezTo>
                  <a:close/>
                  <a:moveTo>
                    <a:pt x="385620" y="86395"/>
                  </a:moveTo>
                  <a:lnTo>
                    <a:pt x="411771" y="86395"/>
                  </a:lnTo>
                  <a:cubicBezTo>
                    <a:pt x="416207" y="86524"/>
                    <a:pt x="419709" y="90144"/>
                    <a:pt x="419709" y="94568"/>
                  </a:cubicBezTo>
                  <a:cubicBezTo>
                    <a:pt x="419709" y="98993"/>
                    <a:pt x="416207" y="102612"/>
                    <a:pt x="411771" y="102742"/>
                  </a:cubicBezTo>
                  <a:lnTo>
                    <a:pt x="385620" y="102742"/>
                  </a:lnTo>
                  <a:cubicBezTo>
                    <a:pt x="381183" y="102683"/>
                    <a:pt x="377563" y="99051"/>
                    <a:pt x="377446" y="94568"/>
                  </a:cubicBezTo>
                  <a:cubicBezTo>
                    <a:pt x="377563" y="90085"/>
                    <a:pt x="381183" y="86454"/>
                    <a:pt x="385620" y="86395"/>
                  </a:cubicBezTo>
                  <a:close/>
                  <a:moveTo>
                    <a:pt x="307280" y="86395"/>
                  </a:moveTo>
                  <a:lnTo>
                    <a:pt x="333433" y="86395"/>
                  </a:lnTo>
                  <a:cubicBezTo>
                    <a:pt x="337870" y="86524"/>
                    <a:pt x="341372" y="90120"/>
                    <a:pt x="341488" y="94568"/>
                  </a:cubicBezTo>
                  <a:cubicBezTo>
                    <a:pt x="341372" y="99017"/>
                    <a:pt x="337870" y="102612"/>
                    <a:pt x="333433" y="102742"/>
                  </a:cubicBezTo>
                  <a:lnTo>
                    <a:pt x="307280" y="102742"/>
                  </a:lnTo>
                  <a:cubicBezTo>
                    <a:pt x="302846" y="102612"/>
                    <a:pt x="299342" y="99017"/>
                    <a:pt x="299225" y="94568"/>
                  </a:cubicBezTo>
                  <a:cubicBezTo>
                    <a:pt x="299342" y="90120"/>
                    <a:pt x="302846" y="86524"/>
                    <a:pt x="307280" y="86395"/>
                  </a:cubicBezTo>
                  <a:close/>
                  <a:moveTo>
                    <a:pt x="229061" y="86395"/>
                  </a:moveTo>
                  <a:lnTo>
                    <a:pt x="255095" y="86395"/>
                  </a:lnTo>
                  <a:cubicBezTo>
                    <a:pt x="259532" y="86524"/>
                    <a:pt x="263035" y="90120"/>
                    <a:pt x="263151" y="94568"/>
                  </a:cubicBezTo>
                  <a:cubicBezTo>
                    <a:pt x="263035" y="99017"/>
                    <a:pt x="259532" y="102612"/>
                    <a:pt x="255095" y="102742"/>
                  </a:cubicBezTo>
                  <a:lnTo>
                    <a:pt x="229061" y="102742"/>
                  </a:lnTo>
                  <a:cubicBezTo>
                    <a:pt x="224624" y="102683"/>
                    <a:pt x="221005" y="99051"/>
                    <a:pt x="220888" y="94568"/>
                  </a:cubicBezTo>
                  <a:cubicBezTo>
                    <a:pt x="221005" y="90085"/>
                    <a:pt x="224624" y="86454"/>
                    <a:pt x="229061" y="86395"/>
                  </a:cubicBezTo>
                  <a:close/>
                  <a:moveTo>
                    <a:pt x="150372" y="86395"/>
                  </a:moveTo>
                  <a:lnTo>
                    <a:pt x="176874" y="86395"/>
                  </a:lnTo>
                  <a:cubicBezTo>
                    <a:pt x="181194" y="86699"/>
                    <a:pt x="184464" y="90272"/>
                    <a:pt x="184464" y="94568"/>
                  </a:cubicBezTo>
                  <a:cubicBezTo>
                    <a:pt x="184464" y="98993"/>
                    <a:pt x="180961" y="102612"/>
                    <a:pt x="176524" y="102742"/>
                  </a:cubicBezTo>
                  <a:lnTo>
                    <a:pt x="150372" y="102742"/>
                  </a:lnTo>
                  <a:cubicBezTo>
                    <a:pt x="145936" y="102683"/>
                    <a:pt x="142317" y="99040"/>
                    <a:pt x="142317" y="94568"/>
                  </a:cubicBezTo>
                  <a:cubicBezTo>
                    <a:pt x="142317" y="90097"/>
                    <a:pt x="145936" y="86454"/>
                    <a:pt x="150372" y="86395"/>
                  </a:cubicBezTo>
                  <a:close/>
                  <a:moveTo>
                    <a:pt x="72501" y="86395"/>
                  </a:moveTo>
                  <a:lnTo>
                    <a:pt x="98536" y="86395"/>
                  </a:lnTo>
                  <a:cubicBezTo>
                    <a:pt x="102972" y="86524"/>
                    <a:pt x="106475" y="90120"/>
                    <a:pt x="106591" y="94568"/>
                  </a:cubicBezTo>
                  <a:cubicBezTo>
                    <a:pt x="106475" y="99017"/>
                    <a:pt x="102972" y="102612"/>
                    <a:pt x="98536" y="102742"/>
                  </a:cubicBezTo>
                  <a:lnTo>
                    <a:pt x="72501" y="102742"/>
                  </a:lnTo>
                  <a:cubicBezTo>
                    <a:pt x="68064" y="102624"/>
                    <a:pt x="64445" y="99029"/>
                    <a:pt x="64328" y="94568"/>
                  </a:cubicBezTo>
                  <a:cubicBezTo>
                    <a:pt x="64445" y="90108"/>
                    <a:pt x="68064" y="86513"/>
                    <a:pt x="72501" y="86395"/>
                  </a:cubicBezTo>
                  <a:close/>
                  <a:moveTo>
                    <a:pt x="32339" y="37594"/>
                  </a:moveTo>
                  <a:cubicBezTo>
                    <a:pt x="23466" y="37594"/>
                    <a:pt x="16228" y="44810"/>
                    <a:pt x="16228" y="53706"/>
                  </a:cubicBezTo>
                  <a:lnTo>
                    <a:pt x="16228" y="86161"/>
                  </a:lnTo>
                  <a:lnTo>
                    <a:pt x="20314" y="86161"/>
                  </a:lnTo>
                  <a:cubicBezTo>
                    <a:pt x="24751" y="86290"/>
                    <a:pt x="28254" y="89909"/>
                    <a:pt x="28254" y="94334"/>
                  </a:cubicBezTo>
                  <a:cubicBezTo>
                    <a:pt x="28254" y="98759"/>
                    <a:pt x="24751" y="102378"/>
                    <a:pt x="20314" y="102506"/>
                  </a:cubicBezTo>
                  <a:lnTo>
                    <a:pt x="16228" y="102506"/>
                  </a:lnTo>
                  <a:lnTo>
                    <a:pt x="16228" y="401732"/>
                  </a:lnTo>
                  <a:cubicBezTo>
                    <a:pt x="16112" y="410698"/>
                    <a:pt x="23350" y="418019"/>
                    <a:pt x="32339" y="418077"/>
                  </a:cubicBezTo>
                  <a:lnTo>
                    <a:pt x="310667" y="418894"/>
                  </a:lnTo>
                  <a:cubicBezTo>
                    <a:pt x="302846" y="402689"/>
                    <a:pt x="298876" y="384920"/>
                    <a:pt x="298992" y="366941"/>
                  </a:cubicBezTo>
                  <a:cubicBezTo>
                    <a:pt x="298992" y="302461"/>
                    <a:pt x="351296" y="250193"/>
                    <a:pt x="415741" y="250193"/>
                  </a:cubicBezTo>
                  <a:cubicBezTo>
                    <a:pt x="433837" y="250076"/>
                    <a:pt x="451816" y="254361"/>
                    <a:pt x="467928" y="262684"/>
                  </a:cubicBezTo>
                  <a:lnTo>
                    <a:pt x="467928" y="103207"/>
                  </a:lnTo>
                  <a:lnTo>
                    <a:pt x="463957" y="103207"/>
                  </a:lnTo>
                  <a:cubicBezTo>
                    <a:pt x="459522" y="103148"/>
                    <a:pt x="455903" y="99518"/>
                    <a:pt x="455786" y="95034"/>
                  </a:cubicBezTo>
                  <a:cubicBezTo>
                    <a:pt x="455903" y="90552"/>
                    <a:pt x="459522" y="86920"/>
                    <a:pt x="463957" y="86862"/>
                  </a:cubicBezTo>
                  <a:lnTo>
                    <a:pt x="467928" y="86862"/>
                  </a:lnTo>
                  <a:lnTo>
                    <a:pt x="467928" y="54406"/>
                  </a:lnTo>
                  <a:cubicBezTo>
                    <a:pt x="467928" y="54371"/>
                    <a:pt x="467928" y="54323"/>
                    <a:pt x="467928" y="54289"/>
                  </a:cubicBezTo>
                  <a:cubicBezTo>
                    <a:pt x="467810" y="45393"/>
                    <a:pt x="460572" y="38236"/>
                    <a:pt x="451700" y="38295"/>
                  </a:cubicBezTo>
                  <a:lnTo>
                    <a:pt x="411538" y="38295"/>
                  </a:lnTo>
                  <a:lnTo>
                    <a:pt x="411538" y="51721"/>
                  </a:lnTo>
                  <a:cubicBezTo>
                    <a:pt x="411421" y="56169"/>
                    <a:pt x="407803" y="59730"/>
                    <a:pt x="403366" y="59660"/>
                  </a:cubicBezTo>
                  <a:cubicBezTo>
                    <a:pt x="398930" y="59660"/>
                    <a:pt x="395427" y="56122"/>
                    <a:pt x="395309" y="51721"/>
                  </a:cubicBezTo>
                  <a:lnTo>
                    <a:pt x="395309" y="38295"/>
                  </a:lnTo>
                  <a:lnTo>
                    <a:pt x="330748" y="38295"/>
                  </a:lnTo>
                  <a:lnTo>
                    <a:pt x="330748" y="51721"/>
                  </a:lnTo>
                  <a:cubicBezTo>
                    <a:pt x="330748" y="56111"/>
                    <a:pt x="327246" y="59660"/>
                    <a:pt x="322810" y="59660"/>
                  </a:cubicBezTo>
                  <a:cubicBezTo>
                    <a:pt x="318373" y="59730"/>
                    <a:pt x="314754" y="56169"/>
                    <a:pt x="314636" y="51721"/>
                  </a:cubicBezTo>
                  <a:lnTo>
                    <a:pt x="314636" y="38295"/>
                  </a:lnTo>
                  <a:lnTo>
                    <a:pt x="250076" y="38295"/>
                  </a:lnTo>
                  <a:lnTo>
                    <a:pt x="250076" y="51721"/>
                  </a:lnTo>
                  <a:cubicBezTo>
                    <a:pt x="250076" y="56111"/>
                    <a:pt x="246573" y="59660"/>
                    <a:pt x="242136" y="59660"/>
                  </a:cubicBezTo>
                  <a:cubicBezTo>
                    <a:pt x="237700" y="59660"/>
                    <a:pt x="234081" y="56145"/>
                    <a:pt x="233964" y="51721"/>
                  </a:cubicBezTo>
                  <a:lnTo>
                    <a:pt x="233964" y="38295"/>
                  </a:lnTo>
                  <a:lnTo>
                    <a:pt x="169402" y="38295"/>
                  </a:lnTo>
                  <a:lnTo>
                    <a:pt x="169402" y="51721"/>
                  </a:lnTo>
                  <a:cubicBezTo>
                    <a:pt x="169402" y="51756"/>
                    <a:pt x="169402" y="51802"/>
                    <a:pt x="169402" y="51838"/>
                  </a:cubicBezTo>
                  <a:cubicBezTo>
                    <a:pt x="169286" y="56227"/>
                    <a:pt x="165783" y="59730"/>
                    <a:pt x="161346" y="59660"/>
                  </a:cubicBezTo>
                  <a:cubicBezTo>
                    <a:pt x="156911" y="59601"/>
                    <a:pt x="153408" y="56099"/>
                    <a:pt x="153290" y="51721"/>
                  </a:cubicBezTo>
                  <a:lnTo>
                    <a:pt x="153290" y="38295"/>
                  </a:lnTo>
                  <a:lnTo>
                    <a:pt x="88845" y="38295"/>
                  </a:lnTo>
                  <a:lnTo>
                    <a:pt x="88845" y="51020"/>
                  </a:lnTo>
                  <a:cubicBezTo>
                    <a:pt x="88729" y="55445"/>
                    <a:pt x="85111" y="58959"/>
                    <a:pt x="80673" y="58959"/>
                  </a:cubicBezTo>
                  <a:cubicBezTo>
                    <a:pt x="76354" y="58901"/>
                    <a:pt x="72851" y="55375"/>
                    <a:pt x="72735" y="51020"/>
                  </a:cubicBezTo>
                  <a:lnTo>
                    <a:pt x="72735" y="37594"/>
                  </a:lnTo>
                  <a:close/>
                  <a:moveTo>
                    <a:pt x="80673" y="0"/>
                  </a:moveTo>
                  <a:cubicBezTo>
                    <a:pt x="85227" y="0"/>
                    <a:pt x="88845" y="3655"/>
                    <a:pt x="88845" y="8173"/>
                  </a:cubicBezTo>
                  <a:lnTo>
                    <a:pt x="88845" y="21366"/>
                  </a:lnTo>
                  <a:lnTo>
                    <a:pt x="153290" y="21366"/>
                  </a:lnTo>
                  <a:lnTo>
                    <a:pt x="153290" y="8173"/>
                  </a:lnTo>
                  <a:cubicBezTo>
                    <a:pt x="153290" y="3702"/>
                    <a:pt x="156911" y="59"/>
                    <a:pt x="161346" y="0"/>
                  </a:cubicBezTo>
                  <a:cubicBezTo>
                    <a:pt x="161346" y="0"/>
                    <a:pt x="161462" y="0"/>
                    <a:pt x="161462" y="0"/>
                  </a:cubicBezTo>
                  <a:cubicBezTo>
                    <a:pt x="165899" y="71"/>
                    <a:pt x="169519" y="3725"/>
                    <a:pt x="169402" y="8173"/>
                  </a:cubicBezTo>
                  <a:lnTo>
                    <a:pt x="169402" y="21366"/>
                  </a:lnTo>
                  <a:lnTo>
                    <a:pt x="233964" y="21366"/>
                  </a:lnTo>
                  <a:lnTo>
                    <a:pt x="233964" y="8173"/>
                  </a:lnTo>
                  <a:cubicBezTo>
                    <a:pt x="233964" y="3655"/>
                    <a:pt x="237583" y="0"/>
                    <a:pt x="242136" y="0"/>
                  </a:cubicBezTo>
                  <a:cubicBezTo>
                    <a:pt x="246573" y="71"/>
                    <a:pt x="250192" y="3725"/>
                    <a:pt x="250076" y="8173"/>
                  </a:cubicBezTo>
                  <a:lnTo>
                    <a:pt x="250076" y="21366"/>
                  </a:lnTo>
                  <a:lnTo>
                    <a:pt x="314636" y="21366"/>
                  </a:lnTo>
                  <a:lnTo>
                    <a:pt x="314636" y="8173"/>
                  </a:lnTo>
                  <a:cubicBezTo>
                    <a:pt x="314636" y="3655"/>
                    <a:pt x="318257" y="0"/>
                    <a:pt x="322810" y="0"/>
                  </a:cubicBezTo>
                  <a:cubicBezTo>
                    <a:pt x="327246" y="71"/>
                    <a:pt x="330864" y="3725"/>
                    <a:pt x="330748" y="8173"/>
                  </a:cubicBezTo>
                  <a:lnTo>
                    <a:pt x="330748" y="21366"/>
                  </a:lnTo>
                  <a:lnTo>
                    <a:pt x="395309" y="21366"/>
                  </a:lnTo>
                  <a:lnTo>
                    <a:pt x="395309" y="8173"/>
                  </a:lnTo>
                  <a:cubicBezTo>
                    <a:pt x="395309" y="8139"/>
                    <a:pt x="395309" y="8092"/>
                    <a:pt x="395309" y="8057"/>
                  </a:cubicBezTo>
                  <a:cubicBezTo>
                    <a:pt x="395309" y="3609"/>
                    <a:pt x="398930" y="0"/>
                    <a:pt x="403366" y="0"/>
                  </a:cubicBezTo>
                  <a:cubicBezTo>
                    <a:pt x="407919" y="0"/>
                    <a:pt x="411538" y="3655"/>
                    <a:pt x="411538" y="8173"/>
                  </a:cubicBezTo>
                  <a:lnTo>
                    <a:pt x="411538" y="21366"/>
                  </a:lnTo>
                  <a:lnTo>
                    <a:pt x="451700" y="21366"/>
                  </a:lnTo>
                  <a:cubicBezTo>
                    <a:pt x="469561" y="21424"/>
                    <a:pt x="483922" y="35866"/>
                    <a:pt x="484038" y="53706"/>
                  </a:cubicBezTo>
                  <a:lnTo>
                    <a:pt x="484038" y="271791"/>
                  </a:lnTo>
                  <a:cubicBezTo>
                    <a:pt x="514278" y="293635"/>
                    <a:pt x="532373" y="328659"/>
                    <a:pt x="532489" y="366008"/>
                  </a:cubicBezTo>
                  <a:cubicBezTo>
                    <a:pt x="532489" y="430487"/>
                    <a:pt x="480186" y="482756"/>
                    <a:pt x="415741" y="482756"/>
                  </a:cubicBezTo>
                  <a:cubicBezTo>
                    <a:pt x="378265" y="482661"/>
                    <a:pt x="343007" y="464554"/>
                    <a:pt x="321175" y="434072"/>
                  </a:cubicBezTo>
                  <a:lnTo>
                    <a:pt x="32339" y="434072"/>
                  </a:lnTo>
                  <a:cubicBezTo>
                    <a:pt x="32223" y="434072"/>
                    <a:pt x="32223" y="434072"/>
                    <a:pt x="32106" y="434072"/>
                  </a:cubicBezTo>
                  <a:cubicBezTo>
                    <a:pt x="14360" y="434001"/>
                    <a:pt x="-116" y="419524"/>
                    <a:pt x="0" y="401732"/>
                  </a:cubicBezTo>
                  <a:lnTo>
                    <a:pt x="0" y="53706"/>
                  </a:lnTo>
                  <a:cubicBezTo>
                    <a:pt x="117" y="35866"/>
                    <a:pt x="14477" y="21424"/>
                    <a:pt x="32339" y="21366"/>
                  </a:cubicBezTo>
                  <a:lnTo>
                    <a:pt x="72735" y="21366"/>
                  </a:lnTo>
                  <a:lnTo>
                    <a:pt x="72735" y="8173"/>
                  </a:lnTo>
                  <a:cubicBezTo>
                    <a:pt x="72617" y="3725"/>
                    <a:pt x="76238" y="59"/>
                    <a:pt x="80673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CD3871DF-7339-ABD6-C218-A4D7F62C868C}"/>
              </a:ext>
            </a:extLst>
          </p:cNvPr>
          <p:cNvSpPr txBox="1"/>
          <p:nvPr/>
        </p:nvSpPr>
        <p:spPr>
          <a:xfrm>
            <a:off x="7439096" y="334850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关键词标题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CAA66E5-F560-653A-8C7A-7D09DB90768C}"/>
              </a:ext>
            </a:extLst>
          </p:cNvPr>
          <p:cNvSpPr txBox="1"/>
          <p:nvPr/>
        </p:nvSpPr>
        <p:spPr>
          <a:xfrm>
            <a:off x="7439096" y="3671415"/>
            <a:ext cx="4213013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/>
              <a:t>输入正确有意义的内容。输入正确有意义的内容。输入正确有意义的内容。</a:t>
            </a:r>
            <a:endParaRPr lang="zh-CN" altLang="en-US" sz="1600" dirty="0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3FD6F37F-00D7-FCD7-5BF0-8910F13D84F8}"/>
              </a:ext>
            </a:extLst>
          </p:cNvPr>
          <p:cNvGrpSpPr/>
          <p:nvPr/>
        </p:nvGrpSpPr>
        <p:grpSpPr>
          <a:xfrm>
            <a:off x="6427005" y="4700229"/>
            <a:ext cx="834023" cy="834023"/>
            <a:chOff x="6394994" y="4691353"/>
            <a:chExt cx="834023" cy="834023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0A120D15-5BFE-1241-5878-CDC15762781B}"/>
                </a:ext>
              </a:extLst>
            </p:cNvPr>
            <p:cNvSpPr/>
            <p:nvPr/>
          </p:nvSpPr>
          <p:spPr>
            <a:xfrm>
              <a:off x="6394994" y="4691353"/>
              <a:ext cx="834023" cy="834023"/>
            </a:xfrm>
            <a:prstGeom prst="ellipse">
              <a:avLst/>
            </a:prstGeom>
            <a:gradFill>
              <a:gsLst>
                <a:gs pos="22000">
                  <a:srgbClr val="A2CC2C"/>
                </a:gs>
                <a:gs pos="54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C5D96B6-D1CB-237D-1566-AB24A79EAF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60005" y="4856461"/>
              <a:ext cx="504000" cy="503807"/>
            </a:xfrm>
            <a:custGeom>
              <a:avLst/>
              <a:gdLst>
                <a:gd name="connsiteX0" fmla="*/ 457771 w 532811"/>
                <a:gd name="connsiteY0" fmla="*/ 394961 h 532607"/>
                <a:gd name="connsiteX1" fmla="*/ 394960 w 532811"/>
                <a:gd name="connsiteY1" fmla="*/ 457655 h 532607"/>
                <a:gd name="connsiteX2" fmla="*/ 442244 w 532811"/>
                <a:gd name="connsiteY2" fmla="*/ 504354 h 532607"/>
                <a:gd name="connsiteX3" fmla="*/ 498516 w 532811"/>
                <a:gd name="connsiteY3" fmla="*/ 504354 h 532607"/>
                <a:gd name="connsiteX4" fmla="*/ 505171 w 532811"/>
                <a:gd name="connsiteY4" fmla="*/ 497932 h 532607"/>
                <a:gd name="connsiteX5" fmla="*/ 505171 w 532811"/>
                <a:gd name="connsiteY5" fmla="*/ 498399 h 532607"/>
                <a:gd name="connsiteX6" fmla="*/ 505637 w 532811"/>
                <a:gd name="connsiteY6" fmla="*/ 497956 h 532607"/>
                <a:gd name="connsiteX7" fmla="*/ 505171 w 532811"/>
                <a:gd name="connsiteY7" fmla="*/ 441660 h 532607"/>
                <a:gd name="connsiteX8" fmla="*/ 420879 w 532811"/>
                <a:gd name="connsiteY8" fmla="*/ 357834 h 532607"/>
                <a:gd name="connsiteX9" fmla="*/ 357951 w 532811"/>
                <a:gd name="connsiteY9" fmla="*/ 420762 h 532607"/>
                <a:gd name="connsiteX10" fmla="*/ 383636 w 532811"/>
                <a:gd name="connsiteY10" fmla="*/ 446447 h 532607"/>
                <a:gd name="connsiteX11" fmla="*/ 446563 w 532811"/>
                <a:gd name="connsiteY11" fmla="*/ 383403 h 532607"/>
                <a:gd name="connsiteX12" fmla="*/ 277394 w 532811"/>
                <a:gd name="connsiteY12" fmla="*/ 217501 h 532607"/>
                <a:gd name="connsiteX13" fmla="*/ 257897 w 532811"/>
                <a:gd name="connsiteY13" fmla="*/ 257779 h 532607"/>
                <a:gd name="connsiteX14" fmla="*/ 209680 w 532811"/>
                <a:gd name="connsiteY14" fmla="*/ 277860 h 532607"/>
                <a:gd name="connsiteX15" fmla="*/ 192986 w 532811"/>
                <a:gd name="connsiteY15" fmla="*/ 275643 h 532607"/>
                <a:gd name="connsiteX16" fmla="*/ 168467 w 532811"/>
                <a:gd name="connsiteY16" fmla="*/ 339621 h 532607"/>
                <a:gd name="connsiteX17" fmla="*/ 306231 w 532811"/>
                <a:gd name="connsiteY17" fmla="*/ 306114 h 532607"/>
                <a:gd name="connsiteX18" fmla="*/ 345809 w 532811"/>
                <a:gd name="connsiteY18" fmla="*/ 217501 h 532607"/>
                <a:gd name="connsiteX19" fmla="*/ 209680 w 532811"/>
                <a:gd name="connsiteY19" fmla="*/ 157143 h 532607"/>
                <a:gd name="connsiteX20" fmla="*/ 172670 w 532811"/>
                <a:gd name="connsiteY20" fmla="*/ 172437 h 532607"/>
                <a:gd name="connsiteX21" fmla="*/ 172670 w 532811"/>
                <a:gd name="connsiteY21" fmla="*/ 246455 h 532607"/>
                <a:gd name="connsiteX22" fmla="*/ 172788 w 532811"/>
                <a:gd name="connsiteY22" fmla="*/ 246548 h 532607"/>
                <a:gd name="connsiteX23" fmla="*/ 246573 w 532811"/>
                <a:gd name="connsiteY23" fmla="*/ 246455 h 532607"/>
                <a:gd name="connsiteX24" fmla="*/ 246573 w 532811"/>
                <a:gd name="connsiteY24" fmla="*/ 172437 h 532607"/>
                <a:gd name="connsiteX25" fmla="*/ 209680 w 532811"/>
                <a:gd name="connsiteY25" fmla="*/ 157143 h 532607"/>
                <a:gd name="connsiteX26" fmla="*/ 300511 w 532811"/>
                <a:gd name="connsiteY26" fmla="*/ 107642 h 532607"/>
                <a:gd name="connsiteX27" fmla="*/ 258015 w 532811"/>
                <a:gd name="connsiteY27" fmla="*/ 161229 h 532607"/>
                <a:gd name="connsiteX28" fmla="*/ 277394 w 532811"/>
                <a:gd name="connsiteY28" fmla="*/ 201507 h 532607"/>
                <a:gd name="connsiteX29" fmla="*/ 345809 w 532811"/>
                <a:gd name="connsiteY29" fmla="*/ 201507 h 532607"/>
                <a:gd name="connsiteX30" fmla="*/ 306231 w 532811"/>
                <a:gd name="connsiteY30" fmla="*/ 112895 h 532607"/>
                <a:gd name="connsiteX31" fmla="*/ 300511 w 532811"/>
                <a:gd name="connsiteY31" fmla="*/ 107642 h 532607"/>
                <a:gd name="connsiteX32" fmla="*/ 217737 w 532811"/>
                <a:gd name="connsiteY32" fmla="*/ 73201 h 532607"/>
                <a:gd name="connsiteX33" fmla="*/ 217737 w 532811"/>
                <a:gd name="connsiteY33" fmla="*/ 141616 h 532607"/>
                <a:gd name="connsiteX34" fmla="*/ 245406 w 532811"/>
                <a:gd name="connsiteY34" fmla="*/ 151423 h 532607"/>
                <a:gd name="connsiteX35" fmla="*/ 287786 w 532811"/>
                <a:gd name="connsiteY35" fmla="*/ 97601 h 532607"/>
                <a:gd name="connsiteX36" fmla="*/ 217737 w 532811"/>
                <a:gd name="connsiteY36" fmla="*/ 73201 h 532607"/>
                <a:gd name="connsiteX37" fmla="*/ 201625 w 532811"/>
                <a:gd name="connsiteY37" fmla="*/ 73201 h 532607"/>
                <a:gd name="connsiteX38" fmla="*/ 112895 w 532811"/>
                <a:gd name="connsiteY38" fmla="*/ 112895 h 532607"/>
                <a:gd name="connsiteX39" fmla="*/ 112895 w 532811"/>
                <a:gd name="connsiteY39" fmla="*/ 305647 h 532607"/>
                <a:gd name="connsiteX40" fmla="*/ 153525 w 532811"/>
                <a:gd name="connsiteY40" fmla="*/ 333432 h 532607"/>
                <a:gd name="connsiteX41" fmla="*/ 177925 w 532811"/>
                <a:gd name="connsiteY41" fmla="*/ 269454 h 532607"/>
                <a:gd name="connsiteX42" fmla="*/ 161346 w 532811"/>
                <a:gd name="connsiteY42" fmla="*/ 257779 h 532607"/>
                <a:gd name="connsiteX43" fmla="*/ 161346 w 532811"/>
                <a:gd name="connsiteY43" fmla="*/ 161229 h 532607"/>
                <a:gd name="connsiteX44" fmla="*/ 201625 w 532811"/>
                <a:gd name="connsiteY44" fmla="*/ 141616 h 532607"/>
                <a:gd name="connsiteX45" fmla="*/ 210381 w 532811"/>
                <a:gd name="connsiteY45" fmla="*/ 57090 h 532607"/>
                <a:gd name="connsiteX46" fmla="*/ 304714 w 532811"/>
                <a:gd name="connsiteY46" fmla="*/ 89662 h 532607"/>
                <a:gd name="connsiteX47" fmla="*/ 317672 w 532811"/>
                <a:gd name="connsiteY47" fmla="*/ 101337 h 532607"/>
                <a:gd name="connsiteX48" fmla="*/ 317790 w 532811"/>
                <a:gd name="connsiteY48" fmla="*/ 317554 h 532607"/>
                <a:gd name="connsiteX49" fmla="*/ 209797 w 532811"/>
                <a:gd name="connsiteY49" fmla="*/ 362386 h 532607"/>
                <a:gd name="connsiteX50" fmla="*/ 156210 w 532811"/>
                <a:gd name="connsiteY50" fmla="*/ 352579 h 532607"/>
                <a:gd name="connsiteX51" fmla="*/ 155275 w 532811"/>
                <a:gd name="connsiteY51" fmla="*/ 352579 h 532607"/>
                <a:gd name="connsiteX52" fmla="*/ 102389 w 532811"/>
                <a:gd name="connsiteY52" fmla="*/ 317554 h 532607"/>
                <a:gd name="connsiteX53" fmla="*/ 102389 w 532811"/>
                <a:gd name="connsiteY53" fmla="*/ 317531 h 532607"/>
                <a:gd name="connsiteX54" fmla="*/ 102389 w 532811"/>
                <a:gd name="connsiteY54" fmla="*/ 101571 h 532607"/>
                <a:gd name="connsiteX55" fmla="*/ 210381 w 532811"/>
                <a:gd name="connsiteY55" fmla="*/ 57090 h 532607"/>
                <a:gd name="connsiteX56" fmla="*/ 209681 w 532811"/>
                <a:gd name="connsiteY56" fmla="*/ 16345 h 532607"/>
                <a:gd name="connsiteX57" fmla="*/ 73086 w 532811"/>
                <a:gd name="connsiteY57" fmla="*/ 72852 h 532607"/>
                <a:gd name="connsiteX58" fmla="*/ 16461 w 532811"/>
                <a:gd name="connsiteY58" fmla="*/ 209330 h 532607"/>
                <a:gd name="connsiteX59" fmla="*/ 73086 w 532811"/>
                <a:gd name="connsiteY59" fmla="*/ 346043 h 532607"/>
                <a:gd name="connsiteX60" fmla="*/ 323860 w 532811"/>
                <a:gd name="connsiteY60" fmla="*/ 365190 h 532607"/>
                <a:gd name="connsiteX61" fmla="*/ 334252 w 532811"/>
                <a:gd name="connsiteY61" fmla="*/ 366007 h 532607"/>
                <a:gd name="connsiteX62" fmla="*/ 362037 w 532811"/>
                <a:gd name="connsiteY62" fmla="*/ 393793 h 532607"/>
                <a:gd name="connsiteX63" fmla="*/ 394027 w 532811"/>
                <a:gd name="connsiteY63" fmla="*/ 361921 h 532607"/>
                <a:gd name="connsiteX64" fmla="*/ 366124 w 532811"/>
                <a:gd name="connsiteY64" fmla="*/ 334134 h 532607"/>
                <a:gd name="connsiteX65" fmla="*/ 365423 w 532811"/>
                <a:gd name="connsiteY65" fmla="*/ 323511 h 532607"/>
                <a:gd name="connsiteX66" fmla="*/ 346160 w 532811"/>
                <a:gd name="connsiteY66" fmla="*/ 72852 h 532607"/>
                <a:gd name="connsiteX67" fmla="*/ 209681 w 532811"/>
                <a:gd name="connsiteY67" fmla="*/ 16345 h 532607"/>
                <a:gd name="connsiteX68" fmla="*/ 209213 w 532811"/>
                <a:gd name="connsiteY68" fmla="*/ 0 h 532607"/>
                <a:gd name="connsiteX69" fmla="*/ 357017 w 532811"/>
                <a:gd name="connsiteY69" fmla="*/ 61293 h 532607"/>
                <a:gd name="connsiteX70" fmla="*/ 381768 w 532811"/>
                <a:gd name="connsiteY70" fmla="*/ 327247 h 532607"/>
                <a:gd name="connsiteX71" fmla="*/ 405117 w 532811"/>
                <a:gd name="connsiteY71" fmla="*/ 350597 h 532607"/>
                <a:gd name="connsiteX72" fmla="*/ 414809 w 532811"/>
                <a:gd name="connsiteY72" fmla="*/ 340790 h 532607"/>
                <a:gd name="connsiteX73" fmla="*/ 426484 w 532811"/>
                <a:gd name="connsiteY73" fmla="*/ 340790 h 532607"/>
                <a:gd name="connsiteX74" fmla="*/ 463608 w 532811"/>
                <a:gd name="connsiteY74" fmla="*/ 377915 h 532607"/>
                <a:gd name="connsiteX75" fmla="*/ 516496 w 532811"/>
                <a:gd name="connsiteY75" fmla="*/ 430569 h 532607"/>
                <a:gd name="connsiteX76" fmla="*/ 516379 w 532811"/>
                <a:gd name="connsiteY76" fmla="*/ 509607 h 532607"/>
                <a:gd name="connsiteX77" fmla="*/ 509840 w 532811"/>
                <a:gd name="connsiteY77" fmla="*/ 516379 h 532607"/>
                <a:gd name="connsiteX78" fmla="*/ 470263 w 532811"/>
                <a:gd name="connsiteY78" fmla="*/ 532606 h 532607"/>
                <a:gd name="connsiteX79" fmla="*/ 430803 w 532811"/>
                <a:gd name="connsiteY79" fmla="*/ 516379 h 532607"/>
                <a:gd name="connsiteX80" fmla="*/ 340789 w 532811"/>
                <a:gd name="connsiteY80" fmla="*/ 426250 h 532607"/>
                <a:gd name="connsiteX81" fmla="*/ 338455 w 532811"/>
                <a:gd name="connsiteY81" fmla="*/ 420762 h 532607"/>
                <a:gd name="connsiteX82" fmla="*/ 340789 w 532811"/>
                <a:gd name="connsiteY82" fmla="*/ 415042 h 532607"/>
                <a:gd name="connsiteX83" fmla="*/ 350597 w 532811"/>
                <a:gd name="connsiteY83" fmla="*/ 405235 h 532607"/>
                <a:gd name="connsiteX84" fmla="*/ 327247 w 532811"/>
                <a:gd name="connsiteY84" fmla="*/ 381885 h 532607"/>
                <a:gd name="connsiteX85" fmla="*/ 209564 w 532811"/>
                <a:gd name="connsiteY85" fmla="*/ 418077 h 532607"/>
                <a:gd name="connsiteX86" fmla="*/ 61294 w 532811"/>
                <a:gd name="connsiteY86" fmla="*/ 357017 h 532607"/>
                <a:gd name="connsiteX87" fmla="*/ 1 w 532811"/>
                <a:gd name="connsiteY87" fmla="*/ 208980 h 532607"/>
                <a:gd name="connsiteX88" fmla="*/ 61294 w 532811"/>
                <a:gd name="connsiteY88" fmla="*/ 61293 h 532607"/>
                <a:gd name="connsiteX89" fmla="*/ 209213 w 532811"/>
                <a:gd name="connsiteY89" fmla="*/ 0 h 53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32811" h="532607">
                  <a:moveTo>
                    <a:pt x="457771" y="394961"/>
                  </a:moveTo>
                  <a:lnTo>
                    <a:pt x="394960" y="457655"/>
                  </a:lnTo>
                  <a:lnTo>
                    <a:pt x="442244" y="504354"/>
                  </a:lnTo>
                  <a:cubicBezTo>
                    <a:pt x="457771" y="519881"/>
                    <a:pt x="482989" y="519881"/>
                    <a:pt x="498516" y="504354"/>
                  </a:cubicBezTo>
                  <a:lnTo>
                    <a:pt x="505171" y="497932"/>
                  </a:lnTo>
                  <a:lnTo>
                    <a:pt x="505171" y="498399"/>
                  </a:lnTo>
                  <a:cubicBezTo>
                    <a:pt x="505288" y="498260"/>
                    <a:pt x="505521" y="498108"/>
                    <a:pt x="505637" y="497956"/>
                  </a:cubicBezTo>
                  <a:cubicBezTo>
                    <a:pt x="521049" y="482289"/>
                    <a:pt x="520815" y="457082"/>
                    <a:pt x="505171" y="441660"/>
                  </a:cubicBezTo>
                  <a:close/>
                  <a:moveTo>
                    <a:pt x="420879" y="357834"/>
                  </a:moveTo>
                  <a:lnTo>
                    <a:pt x="357951" y="420762"/>
                  </a:lnTo>
                  <a:lnTo>
                    <a:pt x="383636" y="446447"/>
                  </a:lnTo>
                  <a:lnTo>
                    <a:pt x="446563" y="383403"/>
                  </a:lnTo>
                  <a:close/>
                  <a:moveTo>
                    <a:pt x="277394" y="217501"/>
                  </a:moveTo>
                  <a:cubicBezTo>
                    <a:pt x="275643" y="232749"/>
                    <a:pt x="268755" y="246945"/>
                    <a:pt x="257897" y="257779"/>
                  </a:cubicBezTo>
                  <a:cubicBezTo>
                    <a:pt x="245172" y="270669"/>
                    <a:pt x="227777" y="277907"/>
                    <a:pt x="209680" y="277860"/>
                  </a:cubicBezTo>
                  <a:cubicBezTo>
                    <a:pt x="204076" y="277767"/>
                    <a:pt x="198472" y="277020"/>
                    <a:pt x="192986" y="275643"/>
                  </a:cubicBezTo>
                  <a:lnTo>
                    <a:pt x="168467" y="339621"/>
                  </a:lnTo>
                  <a:cubicBezTo>
                    <a:pt x="217036" y="354996"/>
                    <a:pt x="270156" y="342083"/>
                    <a:pt x="306231" y="306114"/>
                  </a:cubicBezTo>
                  <a:cubicBezTo>
                    <a:pt x="329815" y="282437"/>
                    <a:pt x="343941" y="250892"/>
                    <a:pt x="345809" y="217501"/>
                  </a:cubicBezTo>
                  <a:close/>
                  <a:moveTo>
                    <a:pt x="209680" y="157143"/>
                  </a:moveTo>
                  <a:cubicBezTo>
                    <a:pt x="195788" y="157177"/>
                    <a:pt x="182478" y="162677"/>
                    <a:pt x="172670" y="172437"/>
                  </a:cubicBezTo>
                  <a:cubicBezTo>
                    <a:pt x="152356" y="192926"/>
                    <a:pt x="152356" y="225966"/>
                    <a:pt x="172670" y="246455"/>
                  </a:cubicBezTo>
                  <a:cubicBezTo>
                    <a:pt x="172670" y="246491"/>
                    <a:pt x="172788" y="246525"/>
                    <a:pt x="172788" y="246548"/>
                  </a:cubicBezTo>
                  <a:cubicBezTo>
                    <a:pt x="193218" y="266910"/>
                    <a:pt x="226259" y="266863"/>
                    <a:pt x="246573" y="246455"/>
                  </a:cubicBezTo>
                  <a:cubicBezTo>
                    <a:pt x="266888" y="225966"/>
                    <a:pt x="266888" y="192926"/>
                    <a:pt x="246573" y="172437"/>
                  </a:cubicBezTo>
                  <a:cubicBezTo>
                    <a:pt x="236767" y="162665"/>
                    <a:pt x="223574" y="157177"/>
                    <a:pt x="209680" y="157143"/>
                  </a:cubicBezTo>
                  <a:close/>
                  <a:moveTo>
                    <a:pt x="300511" y="107642"/>
                  </a:moveTo>
                  <a:lnTo>
                    <a:pt x="258015" y="161229"/>
                  </a:lnTo>
                  <a:cubicBezTo>
                    <a:pt x="268755" y="172110"/>
                    <a:pt x="275643" y="186295"/>
                    <a:pt x="277394" y="201507"/>
                  </a:cubicBezTo>
                  <a:lnTo>
                    <a:pt x="345809" y="201507"/>
                  </a:lnTo>
                  <a:cubicBezTo>
                    <a:pt x="343941" y="168117"/>
                    <a:pt x="329815" y="136572"/>
                    <a:pt x="306231" y="112895"/>
                  </a:cubicBezTo>
                  <a:cubicBezTo>
                    <a:pt x="304363" y="111027"/>
                    <a:pt x="302494" y="109276"/>
                    <a:pt x="300511" y="107642"/>
                  </a:cubicBezTo>
                  <a:close/>
                  <a:moveTo>
                    <a:pt x="217737" y="73201"/>
                  </a:moveTo>
                  <a:lnTo>
                    <a:pt x="217737" y="141616"/>
                  </a:lnTo>
                  <a:cubicBezTo>
                    <a:pt x="227544" y="142865"/>
                    <a:pt x="236999" y="146215"/>
                    <a:pt x="245406" y="151423"/>
                  </a:cubicBezTo>
                  <a:lnTo>
                    <a:pt x="287786" y="97601"/>
                  </a:lnTo>
                  <a:cubicBezTo>
                    <a:pt x="267120" y="83206"/>
                    <a:pt x="242837" y="74765"/>
                    <a:pt x="217737" y="73201"/>
                  </a:cubicBezTo>
                  <a:close/>
                  <a:moveTo>
                    <a:pt x="201625" y="73201"/>
                  </a:moveTo>
                  <a:cubicBezTo>
                    <a:pt x="168234" y="75104"/>
                    <a:pt x="136595" y="89230"/>
                    <a:pt x="112895" y="112895"/>
                  </a:cubicBezTo>
                  <a:cubicBezTo>
                    <a:pt x="60126" y="166295"/>
                    <a:pt x="60126" y="252245"/>
                    <a:pt x="112895" y="305647"/>
                  </a:cubicBezTo>
                  <a:cubicBezTo>
                    <a:pt x="124687" y="317263"/>
                    <a:pt x="138464" y="326672"/>
                    <a:pt x="153525" y="333432"/>
                  </a:cubicBezTo>
                  <a:lnTo>
                    <a:pt x="177925" y="269454"/>
                  </a:lnTo>
                  <a:cubicBezTo>
                    <a:pt x="171854" y="266443"/>
                    <a:pt x="166250" y="262508"/>
                    <a:pt x="161346" y="257779"/>
                  </a:cubicBezTo>
                  <a:cubicBezTo>
                    <a:pt x="134727" y="231114"/>
                    <a:pt x="134727" y="187895"/>
                    <a:pt x="161346" y="161229"/>
                  </a:cubicBezTo>
                  <a:cubicBezTo>
                    <a:pt x="172204" y="150406"/>
                    <a:pt x="186447" y="143507"/>
                    <a:pt x="201625" y="141616"/>
                  </a:cubicBezTo>
                  <a:close/>
                  <a:moveTo>
                    <a:pt x="210381" y="57090"/>
                  </a:moveTo>
                  <a:cubicBezTo>
                    <a:pt x="244588" y="57008"/>
                    <a:pt x="277861" y="68484"/>
                    <a:pt x="304714" y="89662"/>
                  </a:cubicBezTo>
                  <a:cubicBezTo>
                    <a:pt x="309150" y="93748"/>
                    <a:pt x="313469" y="97368"/>
                    <a:pt x="317672" y="101337"/>
                  </a:cubicBezTo>
                  <a:cubicBezTo>
                    <a:pt x="377214" y="161077"/>
                    <a:pt x="377331" y="257756"/>
                    <a:pt x="317790" y="317554"/>
                  </a:cubicBezTo>
                  <a:cubicBezTo>
                    <a:pt x="289187" y="346322"/>
                    <a:pt x="250309" y="362468"/>
                    <a:pt x="209797" y="362386"/>
                  </a:cubicBezTo>
                  <a:cubicBezTo>
                    <a:pt x="191469" y="362328"/>
                    <a:pt x="173371" y="359012"/>
                    <a:pt x="156210" y="352579"/>
                  </a:cubicBezTo>
                  <a:cubicBezTo>
                    <a:pt x="155860" y="352684"/>
                    <a:pt x="155625" y="352684"/>
                    <a:pt x="155275" y="352579"/>
                  </a:cubicBezTo>
                  <a:cubicBezTo>
                    <a:pt x="135428" y="344758"/>
                    <a:pt x="117332" y="332825"/>
                    <a:pt x="102389" y="317554"/>
                  </a:cubicBezTo>
                  <a:cubicBezTo>
                    <a:pt x="102389" y="317543"/>
                    <a:pt x="102389" y="317543"/>
                    <a:pt x="102389" y="317531"/>
                  </a:cubicBezTo>
                  <a:cubicBezTo>
                    <a:pt x="42729" y="257885"/>
                    <a:pt x="42729" y="161194"/>
                    <a:pt x="102389" y="101571"/>
                  </a:cubicBezTo>
                  <a:cubicBezTo>
                    <a:pt x="130992" y="72932"/>
                    <a:pt x="169868" y="56915"/>
                    <a:pt x="210381" y="57090"/>
                  </a:cubicBezTo>
                  <a:close/>
                  <a:moveTo>
                    <a:pt x="209681" y="16345"/>
                  </a:moveTo>
                  <a:cubicBezTo>
                    <a:pt x="158428" y="16263"/>
                    <a:pt x="109278" y="36601"/>
                    <a:pt x="73086" y="72852"/>
                  </a:cubicBezTo>
                  <a:cubicBezTo>
                    <a:pt x="36777" y="108950"/>
                    <a:pt x="16346" y="158101"/>
                    <a:pt x="16461" y="209330"/>
                  </a:cubicBezTo>
                  <a:cubicBezTo>
                    <a:pt x="16346" y="260642"/>
                    <a:pt x="36661" y="309874"/>
                    <a:pt x="73086" y="346043"/>
                  </a:cubicBezTo>
                  <a:cubicBezTo>
                    <a:pt x="140683" y="412929"/>
                    <a:pt x="246808" y="421030"/>
                    <a:pt x="323860" y="365190"/>
                  </a:cubicBezTo>
                  <a:cubicBezTo>
                    <a:pt x="327131" y="362937"/>
                    <a:pt x="331450" y="363275"/>
                    <a:pt x="334252" y="366007"/>
                  </a:cubicBezTo>
                  <a:lnTo>
                    <a:pt x="362037" y="393793"/>
                  </a:lnTo>
                  <a:lnTo>
                    <a:pt x="394027" y="361921"/>
                  </a:lnTo>
                  <a:lnTo>
                    <a:pt x="366124" y="334134"/>
                  </a:lnTo>
                  <a:cubicBezTo>
                    <a:pt x="363322" y="331251"/>
                    <a:pt x="362971" y="326744"/>
                    <a:pt x="365423" y="323511"/>
                  </a:cubicBezTo>
                  <a:cubicBezTo>
                    <a:pt x="421229" y="246515"/>
                    <a:pt x="413057" y="140402"/>
                    <a:pt x="346160" y="72852"/>
                  </a:cubicBezTo>
                  <a:cubicBezTo>
                    <a:pt x="309967" y="36589"/>
                    <a:pt x="260934" y="16240"/>
                    <a:pt x="209681" y="16345"/>
                  </a:cubicBezTo>
                  <a:close/>
                  <a:moveTo>
                    <a:pt x="209213" y="0"/>
                  </a:moveTo>
                  <a:cubicBezTo>
                    <a:pt x="264669" y="-116"/>
                    <a:pt x="317907" y="21949"/>
                    <a:pt x="357017" y="61293"/>
                  </a:cubicBezTo>
                  <a:cubicBezTo>
                    <a:pt x="427767" y="132627"/>
                    <a:pt x="438159" y="244075"/>
                    <a:pt x="381768" y="327247"/>
                  </a:cubicBezTo>
                  <a:lnTo>
                    <a:pt x="405117" y="350597"/>
                  </a:lnTo>
                  <a:lnTo>
                    <a:pt x="414809" y="340790"/>
                  </a:lnTo>
                  <a:cubicBezTo>
                    <a:pt x="418077" y="337578"/>
                    <a:pt x="423214" y="337578"/>
                    <a:pt x="426484" y="340790"/>
                  </a:cubicBezTo>
                  <a:lnTo>
                    <a:pt x="463608" y="377915"/>
                  </a:lnTo>
                  <a:lnTo>
                    <a:pt x="516496" y="430569"/>
                  </a:lnTo>
                  <a:cubicBezTo>
                    <a:pt x="538328" y="452435"/>
                    <a:pt x="538210" y="487811"/>
                    <a:pt x="516379" y="509607"/>
                  </a:cubicBezTo>
                  <a:lnTo>
                    <a:pt x="509840" y="516379"/>
                  </a:lnTo>
                  <a:cubicBezTo>
                    <a:pt x="499333" y="526839"/>
                    <a:pt x="485090" y="532677"/>
                    <a:pt x="470263" y="532606"/>
                  </a:cubicBezTo>
                  <a:cubicBezTo>
                    <a:pt x="455436" y="532724"/>
                    <a:pt x="441192" y="526875"/>
                    <a:pt x="430803" y="516379"/>
                  </a:cubicBezTo>
                  <a:lnTo>
                    <a:pt x="340789" y="426250"/>
                  </a:lnTo>
                  <a:cubicBezTo>
                    <a:pt x="339271" y="424836"/>
                    <a:pt x="338455" y="422840"/>
                    <a:pt x="338455" y="420762"/>
                  </a:cubicBezTo>
                  <a:cubicBezTo>
                    <a:pt x="338455" y="418613"/>
                    <a:pt x="339271" y="416559"/>
                    <a:pt x="340789" y="415042"/>
                  </a:cubicBezTo>
                  <a:lnTo>
                    <a:pt x="350597" y="405235"/>
                  </a:lnTo>
                  <a:lnTo>
                    <a:pt x="327247" y="381885"/>
                  </a:lnTo>
                  <a:cubicBezTo>
                    <a:pt x="292572" y="405503"/>
                    <a:pt x="251593" y="418112"/>
                    <a:pt x="209564" y="418077"/>
                  </a:cubicBezTo>
                  <a:cubicBezTo>
                    <a:pt x="153991" y="418123"/>
                    <a:pt x="100755" y="396163"/>
                    <a:pt x="61294" y="357017"/>
                  </a:cubicBezTo>
                  <a:cubicBezTo>
                    <a:pt x="21834" y="317860"/>
                    <a:pt x="-233" y="264541"/>
                    <a:pt x="1" y="208980"/>
                  </a:cubicBezTo>
                  <a:cubicBezTo>
                    <a:pt x="-115" y="153536"/>
                    <a:pt x="21950" y="100346"/>
                    <a:pt x="61294" y="61293"/>
                  </a:cubicBezTo>
                  <a:cubicBezTo>
                    <a:pt x="100405" y="21937"/>
                    <a:pt x="153757" y="-128"/>
                    <a:pt x="209213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55F65876-008B-F954-7557-BF78690E8A47}"/>
              </a:ext>
            </a:extLst>
          </p:cNvPr>
          <p:cNvSpPr txBox="1"/>
          <p:nvPr/>
        </p:nvSpPr>
        <p:spPr>
          <a:xfrm>
            <a:off x="7439096" y="462130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关键词标题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21F0AC7-76C4-F482-BE46-AD41B426CDA5}"/>
              </a:ext>
            </a:extLst>
          </p:cNvPr>
          <p:cNvSpPr txBox="1"/>
          <p:nvPr/>
        </p:nvSpPr>
        <p:spPr>
          <a:xfrm>
            <a:off x="7439096" y="4944213"/>
            <a:ext cx="4213013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/>
              <a:t>输入正确有意义的内容。输入正确有意义的内容。输入正确有意义的内容。</a:t>
            </a:r>
            <a:endParaRPr lang="zh-CN" altLang="en-US" sz="16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4684F89-5903-AC7E-E1EE-C698B69C38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74" y="2074379"/>
            <a:ext cx="5306995" cy="3538800"/>
          </a:xfrm>
          <a:prstGeom prst="rect">
            <a:avLst/>
          </a:prstGeom>
        </p:spPr>
      </p:pic>
      <p:sp>
        <p:nvSpPr>
          <p:cNvPr id="76" name="矩形 75">
            <a:extLst>
              <a:ext uri="{FF2B5EF4-FFF2-40B4-BE49-F238E27FC236}">
                <a16:creationId xmlns:a16="http://schemas.microsoft.com/office/drawing/2014/main" id="{249FCFCB-0FAA-24C7-C90B-68194E952E62}"/>
              </a:ext>
            </a:extLst>
          </p:cNvPr>
          <p:cNvSpPr/>
          <p:nvPr/>
        </p:nvSpPr>
        <p:spPr>
          <a:xfrm>
            <a:off x="5798240" y="2074379"/>
            <a:ext cx="87160" cy="3538800"/>
          </a:xfrm>
          <a:prstGeom prst="rect">
            <a:avLst/>
          </a:prstGeom>
          <a:solidFill>
            <a:srgbClr val="8FAD0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612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1B9DDDB-E145-B58A-A5F1-29E78808B1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76" b="23661"/>
          <a:stretch/>
        </p:blipFill>
        <p:spPr>
          <a:xfrm>
            <a:off x="0" y="1400174"/>
            <a:ext cx="12192000" cy="485862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624668DA-7F8D-3C8E-4874-C0086698F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7873BC3-051D-89D5-7610-AFA96B858155}"/>
              </a:ext>
            </a:extLst>
          </p:cNvPr>
          <p:cNvSpPr/>
          <p:nvPr/>
        </p:nvSpPr>
        <p:spPr>
          <a:xfrm>
            <a:off x="5291333" y="1927113"/>
            <a:ext cx="6190594" cy="38047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4B45B4-12E3-8A9A-68C4-24775836AA82}"/>
              </a:ext>
            </a:extLst>
          </p:cNvPr>
          <p:cNvSpPr txBox="1"/>
          <p:nvPr/>
        </p:nvSpPr>
        <p:spPr>
          <a:xfrm>
            <a:off x="1195854" y="2481169"/>
            <a:ext cx="2051844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3A19E5-6BAD-C364-65DF-F4E6A3BBF7F5}"/>
              </a:ext>
            </a:extLst>
          </p:cNvPr>
          <p:cNvSpPr txBox="1"/>
          <p:nvPr/>
        </p:nvSpPr>
        <p:spPr>
          <a:xfrm>
            <a:off x="1195854" y="2933076"/>
            <a:ext cx="1298432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solidFill>
                  <a:schemeClr val="bg1"/>
                </a:solidFill>
                <a:ea typeface="+mj-ea"/>
              </a:rPr>
              <a:t>Keyword title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2839540-2513-6367-F342-7EE2FDAF70C6}"/>
              </a:ext>
            </a:extLst>
          </p:cNvPr>
          <p:cNvCxnSpPr>
            <a:cxnSpLocks/>
          </p:cNvCxnSpPr>
          <p:nvPr/>
        </p:nvCxnSpPr>
        <p:spPr>
          <a:xfrm>
            <a:off x="1195854" y="3268715"/>
            <a:ext cx="71828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5269617-06AE-02F0-9D79-23E753621052}"/>
              </a:ext>
            </a:extLst>
          </p:cNvPr>
          <p:cNvGrpSpPr/>
          <p:nvPr/>
        </p:nvGrpSpPr>
        <p:grpSpPr>
          <a:xfrm>
            <a:off x="6181810" y="2196491"/>
            <a:ext cx="5004075" cy="930237"/>
            <a:chOff x="6095999" y="2274730"/>
            <a:chExt cx="5004075" cy="93023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9C82AD0-A520-573E-69D5-5B5688DCD7BE}"/>
                </a:ext>
              </a:extLst>
            </p:cNvPr>
            <p:cNvSpPr txBox="1"/>
            <p:nvPr/>
          </p:nvSpPr>
          <p:spPr>
            <a:xfrm>
              <a:off x="6096000" y="2274730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FC7B777-7ABA-A16C-B6E8-07EA8190B2E7}"/>
                </a:ext>
              </a:extLst>
            </p:cNvPr>
            <p:cNvSpPr txBox="1"/>
            <p:nvPr/>
          </p:nvSpPr>
          <p:spPr>
            <a:xfrm>
              <a:off x="6095999" y="2585246"/>
              <a:ext cx="5004075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输入正确有意义的内容。输入正确有意义的内容。输入正确有意义的内容。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FA86C6F-46AE-310B-154E-76DC37EC4FF5}"/>
              </a:ext>
            </a:extLst>
          </p:cNvPr>
          <p:cNvGrpSpPr>
            <a:grpSpLocks noChangeAspect="1"/>
          </p:cNvGrpSpPr>
          <p:nvPr/>
        </p:nvGrpSpPr>
        <p:grpSpPr>
          <a:xfrm>
            <a:off x="5587375" y="2289551"/>
            <a:ext cx="396000" cy="397774"/>
            <a:chOff x="4439000" y="1137637"/>
            <a:chExt cx="548576" cy="551033"/>
          </a:xfrm>
          <a:solidFill>
            <a:schemeClr val="bg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E724886-27C5-9DD5-6C96-0790E16ED3FB}"/>
                </a:ext>
              </a:extLst>
            </p:cNvPr>
            <p:cNvSpPr/>
            <p:nvPr/>
          </p:nvSpPr>
          <p:spPr>
            <a:xfrm>
              <a:off x="4620140" y="1137637"/>
              <a:ext cx="367436" cy="551033"/>
            </a:xfrm>
            <a:custGeom>
              <a:avLst/>
              <a:gdLst>
                <a:gd name="connsiteX0" fmla="*/ 252064 w 289560"/>
                <a:gd name="connsiteY0" fmla="*/ 85 h 434245"/>
                <a:gd name="connsiteX1" fmla="*/ 40610 w 289560"/>
                <a:gd name="connsiteY1" fmla="*/ 85 h 434245"/>
                <a:gd name="connsiteX2" fmla="*/ 1557 w 289560"/>
                <a:gd name="connsiteY2" fmla="*/ 38947 h 434245"/>
                <a:gd name="connsiteX3" fmla="*/ 1557 w 289560"/>
                <a:gd name="connsiteY3" fmla="*/ 39137 h 434245"/>
                <a:gd name="connsiteX4" fmla="*/ 1557 w 289560"/>
                <a:gd name="connsiteY4" fmla="*/ 395467 h 434245"/>
                <a:gd name="connsiteX5" fmla="*/ 40419 w 289560"/>
                <a:gd name="connsiteY5" fmla="*/ 434329 h 434245"/>
                <a:gd name="connsiteX6" fmla="*/ 40610 w 289560"/>
                <a:gd name="connsiteY6" fmla="*/ 434329 h 434245"/>
                <a:gd name="connsiteX7" fmla="*/ 252064 w 289560"/>
                <a:gd name="connsiteY7" fmla="*/ 434329 h 434245"/>
                <a:gd name="connsiteX8" fmla="*/ 291118 w 289560"/>
                <a:gd name="connsiteY8" fmla="*/ 395467 h 434245"/>
                <a:gd name="connsiteX9" fmla="*/ 291118 w 289560"/>
                <a:gd name="connsiteY9" fmla="*/ 39137 h 434245"/>
                <a:gd name="connsiteX10" fmla="*/ 252064 w 289560"/>
                <a:gd name="connsiteY10" fmla="*/ 85 h 434245"/>
                <a:gd name="connsiteX11" fmla="*/ 40610 w 289560"/>
                <a:gd name="connsiteY11" fmla="*/ 13229 h 434245"/>
                <a:gd name="connsiteX12" fmla="*/ 252064 w 289560"/>
                <a:gd name="connsiteY12" fmla="*/ 13229 h 434245"/>
                <a:gd name="connsiteX13" fmla="*/ 277973 w 289560"/>
                <a:gd name="connsiteY13" fmla="*/ 39137 h 434245"/>
                <a:gd name="connsiteX14" fmla="*/ 277973 w 289560"/>
                <a:gd name="connsiteY14" fmla="*/ 65902 h 434245"/>
                <a:gd name="connsiteX15" fmla="*/ 14702 w 289560"/>
                <a:gd name="connsiteY15" fmla="*/ 65902 h 434245"/>
                <a:gd name="connsiteX16" fmla="*/ 14702 w 289560"/>
                <a:gd name="connsiteY16" fmla="*/ 39137 h 434245"/>
                <a:gd name="connsiteX17" fmla="*/ 40610 w 289560"/>
                <a:gd name="connsiteY17" fmla="*/ 13229 h 434245"/>
                <a:gd name="connsiteX18" fmla="*/ 277973 w 289560"/>
                <a:gd name="connsiteY18" fmla="*/ 355367 h 434245"/>
                <a:gd name="connsiteX19" fmla="*/ 14702 w 289560"/>
                <a:gd name="connsiteY19" fmla="*/ 355367 h 434245"/>
                <a:gd name="connsiteX20" fmla="*/ 14702 w 289560"/>
                <a:gd name="connsiteY20" fmla="*/ 79142 h 434245"/>
                <a:gd name="connsiteX21" fmla="*/ 277973 w 289560"/>
                <a:gd name="connsiteY21" fmla="*/ 79142 h 434245"/>
                <a:gd name="connsiteX22" fmla="*/ 252064 w 289560"/>
                <a:gd name="connsiteY22" fmla="*/ 421280 h 434245"/>
                <a:gd name="connsiteX23" fmla="*/ 40610 w 289560"/>
                <a:gd name="connsiteY23" fmla="*/ 421280 h 434245"/>
                <a:gd name="connsiteX24" fmla="*/ 14702 w 289560"/>
                <a:gd name="connsiteY24" fmla="*/ 395563 h 434245"/>
                <a:gd name="connsiteX25" fmla="*/ 14702 w 289560"/>
                <a:gd name="connsiteY25" fmla="*/ 395467 h 434245"/>
                <a:gd name="connsiteX26" fmla="*/ 14702 w 289560"/>
                <a:gd name="connsiteY26" fmla="*/ 368512 h 434245"/>
                <a:gd name="connsiteX27" fmla="*/ 277973 w 289560"/>
                <a:gd name="connsiteY27" fmla="*/ 368512 h 434245"/>
                <a:gd name="connsiteX28" fmla="*/ 277973 w 289560"/>
                <a:gd name="connsiteY28" fmla="*/ 395277 h 434245"/>
                <a:gd name="connsiteX29" fmla="*/ 252350 w 289560"/>
                <a:gd name="connsiteY29" fmla="*/ 421279 h 434245"/>
                <a:gd name="connsiteX30" fmla="*/ 252064 w 289560"/>
                <a:gd name="connsiteY30" fmla="*/ 421280 h 43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9560" h="434245">
                  <a:moveTo>
                    <a:pt x="252064" y="85"/>
                  </a:moveTo>
                  <a:lnTo>
                    <a:pt x="40610" y="85"/>
                  </a:lnTo>
                  <a:cubicBezTo>
                    <a:pt x="19083" y="32"/>
                    <a:pt x="1653" y="17431"/>
                    <a:pt x="1557" y="38947"/>
                  </a:cubicBezTo>
                  <a:cubicBezTo>
                    <a:pt x="1557" y="39010"/>
                    <a:pt x="1557" y="39073"/>
                    <a:pt x="1557" y="39137"/>
                  </a:cubicBezTo>
                  <a:lnTo>
                    <a:pt x="1557" y="395467"/>
                  </a:lnTo>
                  <a:cubicBezTo>
                    <a:pt x="1557" y="416930"/>
                    <a:pt x="18988" y="434329"/>
                    <a:pt x="40419" y="434329"/>
                  </a:cubicBezTo>
                  <a:cubicBezTo>
                    <a:pt x="40514" y="434329"/>
                    <a:pt x="40514" y="434329"/>
                    <a:pt x="40610" y="434329"/>
                  </a:cubicBezTo>
                  <a:lnTo>
                    <a:pt x="252064" y="434329"/>
                  </a:lnTo>
                  <a:cubicBezTo>
                    <a:pt x="273591" y="434382"/>
                    <a:pt x="291022" y="416983"/>
                    <a:pt x="291118" y="395467"/>
                  </a:cubicBezTo>
                  <a:lnTo>
                    <a:pt x="291118" y="39137"/>
                  </a:lnTo>
                  <a:cubicBezTo>
                    <a:pt x="291022" y="17591"/>
                    <a:pt x="273591" y="137"/>
                    <a:pt x="252064" y="85"/>
                  </a:cubicBezTo>
                  <a:close/>
                  <a:moveTo>
                    <a:pt x="40610" y="13229"/>
                  </a:moveTo>
                  <a:lnTo>
                    <a:pt x="252064" y="13229"/>
                  </a:lnTo>
                  <a:cubicBezTo>
                    <a:pt x="266352" y="13282"/>
                    <a:pt x="277878" y="24851"/>
                    <a:pt x="277973" y="39137"/>
                  </a:cubicBezTo>
                  <a:lnTo>
                    <a:pt x="277973" y="65902"/>
                  </a:lnTo>
                  <a:lnTo>
                    <a:pt x="14702" y="65902"/>
                  </a:lnTo>
                  <a:lnTo>
                    <a:pt x="14702" y="39137"/>
                  </a:lnTo>
                  <a:cubicBezTo>
                    <a:pt x="14797" y="24851"/>
                    <a:pt x="26322" y="13282"/>
                    <a:pt x="40610" y="13229"/>
                  </a:cubicBezTo>
                  <a:close/>
                  <a:moveTo>
                    <a:pt x="277973" y="355367"/>
                  </a:moveTo>
                  <a:lnTo>
                    <a:pt x="14702" y="355367"/>
                  </a:lnTo>
                  <a:lnTo>
                    <a:pt x="14702" y="79142"/>
                  </a:lnTo>
                  <a:lnTo>
                    <a:pt x="277973" y="79142"/>
                  </a:lnTo>
                  <a:close/>
                  <a:moveTo>
                    <a:pt x="252064" y="421280"/>
                  </a:moveTo>
                  <a:lnTo>
                    <a:pt x="40610" y="421280"/>
                  </a:lnTo>
                  <a:cubicBezTo>
                    <a:pt x="26322" y="421333"/>
                    <a:pt x="14797" y="409819"/>
                    <a:pt x="14702" y="395563"/>
                  </a:cubicBezTo>
                  <a:cubicBezTo>
                    <a:pt x="14702" y="395531"/>
                    <a:pt x="14702" y="395499"/>
                    <a:pt x="14702" y="395467"/>
                  </a:cubicBezTo>
                  <a:lnTo>
                    <a:pt x="14702" y="368512"/>
                  </a:lnTo>
                  <a:lnTo>
                    <a:pt x="277973" y="368512"/>
                  </a:lnTo>
                  <a:lnTo>
                    <a:pt x="277973" y="395277"/>
                  </a:lnTo>
                  <a:cubicBezTo>
                    <a:pt x="278069" y="409532"/>
                    <a:pt x="266638" y="421174"/>
                    <a:pt x="252350" y="421279"/>
                  </a:cubicBezTo>
                  <a:cubicBezTo>
                    <a:pt x="252255" y="421280"/>
                    <a:pt x="252160" y="421280"/>
                    <a:pt x="252064" y="42128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6477F22-D166-77DC-E533-7DD0A3BB2B98}"/>
                </a:ext>
              </a:extLst>
            </p:cNvPr>
            <p:cNvSpPr/>
            <p:nvPr/>
          </p:nvSpPr>
          <p:spPr>
            <a:xfrm>
              <a:off x="4753454" y="1179334"/>
              <a:ext cx="100322" cy="16801"/>
            </a:xfrm>
            <a:custGeom>
              <a:avLst/>
              <a:gdLst>
                <a:gd name="connsiteX0" fmla="*/ 8131 w 79059"/>
                <a:gd name="connsiteY0" fmla="*/ 13325 h 13240"/>
                <a:gd name="connsiteX1" fmla="*/ 73949 w 79059"/>
                <a:gd name="connsiteY1" fmla="*/ 13325 h 13240"/>
                <a:gd name="connsiteX2" fmla="*/ 80617 w 79059"/>
                <a:gd name="connsiteY2" fmla="*/ 6658 h 13240"/>
                <a:gd name="connsiteX3" fmla="*/ 74045 w 79059"/>
                <a:gd name="connsiteY3" fmla="*/ 84 h 13240"/>
                <a:gd name="connsiteX4" fmla="*/ 73949 w 79059"/>
                <a:gd name="connsiteY4" fmla="*/ 85 h 13240"/>
                <a:gd name="connsiteX5" fmla="*/ 8131 w 79059"/>
                <a:gd name="connsiteY5" fmla="*/ 85 h 13240"/>
                <a:gd name="connsiteX6" fmla="*/ 1560 w 79059"/>
                <a:gd name="connsiteY6" fmla="*/ 6658 h 13240"/>
                <a:gd name="connsiteX7" fmla="*/ 8036 w 79059"/>
                <a:gd name="connsiteY7" fmla="*/ 13324 h 13240"/>
                <a:gd name="connsiteX8" fmla="*/ 8131 w 79059"/>
                <a:gd name="connsiteY8" fmla="*/ 13325 h 1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059" h="13240">
                  <a:moveTo>
                    <a:pt x="8131" y="13325"/>
                  </a:moveTo>
                  <a:lnTo>
                    <a:pt x="73949" y="13325"/>
                  </a:lnTo>
                  <a:cubicBezTo>
                    <a:pt x="77664" y="13325"/>
                    <a:pt x="80617" y="10340"/>
                    <a:pt x="80617" y="6658"/>
                  </a:cubicBezTo>
                  <a:cubicBezTo>
                    <a:pt x="80617" y="3028"/>
                    <a:pt x="77664" y="85"/>
                    <a:pt x="74045" y="84"/>
                  </a:cubicBezTo>
                  <a:cubicBezTo>
                    <a:pt x="74045" y="84"/>
                    <a:pt x="73949" y="85"/>
                    <a:pt x="73949" y="85"/>
                  </a:cubicBezTo>
                  <a:lnTo>
                    <a:pt x="8131" y="85"/>
                  </a:lnTo>
                  <a:cubicBezTo>
                    <a:pt x="4512" y="85"/>
                    <a:pt x="1560" y="3028"/>
                    <a:pt x="1560" y="6658"/>
                  </a:cubicBezTo>
                  <a:cubicBezTo>
                    <a:pt x="1464" y="10287"/>
                    <a:pt x="4417" y="13272"/>
                    <a:pt x="8036" y="13324"/>
                  </a:cubicBezTo>
                  <a:cubicBezTo>
                    <a:pt x="8036" y="13325"/>
                    <a:pt x="8131" y="13325"/>
                    <a:pt x="8131" y="1332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C99E6CD-4452-7074-A8EE-7F5758AEECA6}"/>
                </a:ext>
              </a:extLst>
            </p:cNvPr>
            <p:cNvSpPr/>
            <p:nvPr/>
          </p:nvSpPr>
          <p:spPr>
            <a:xfrm>
              <a:off x="4711995" y="1630410"/>
              <a:ext cx="16682" cy="16680"/>
            </a:xfrm>
            <a:custGeom>
              <a:avLst/>
              <a:gdLst>
                <a:gd name="connsiteX0" fmla="*/ 8131 w 13146"/>
                <a:gd name="connsiteY0" fmla="*/ 85 h 13145"/>
                <a:gd name="connsiteX1" fmla="*/ 1560 w 13146"/>
                <a:gd name="connsiteY1" fmla="*/ 6466 h 13145"/>
                <a:gd name="connsiteX2" fmla="*/ 1560 w 13146"/>
                <a:gd name="connsiteY2" fmla="*/ 6562 h 13145"/>
                <a:gd name="connsiteX3" fmla="*/ 8037 w 13146"/>
                <a:gd name="connsiteY3" fmla="*/ 13229 h 13145"/>
                <a:gd name="connsiteX4" fmla="*/ 8131 w 13146"/>
                <a:gd name="connsiteY4" fmla="*/ 13230 h 13145"/>
                <a:gd name="connsiteX5" fmla="*/ 14704 w 13146"/>
                <a:gd name="connsiteY5" fmla="*/ 6658 h 13145"/>
                <a:gd name="connsiteX6" fmla="*/ 14704 w 13146"/>
                <a:gd name="connsiteY6" fmla="*/ 6562 h 13145"/>
                <a:gd name="connsiteX7" fmla="*/ 8131 w 13146"/>
                <a:gd name="connsiteY7" fmla="*/ 85 h 1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46" h="13145">
                  <a:moveTo>
                    <a:pt x="8131" y="85"/>
                  </a:moveTo>
                  <a:cubicBezTo>
                    <a:pt x="4512" y="33"/>
                    <a:pt x="1655" y="2889"/>
                    <a:pt x="1560" y="6466"/>
                  </a:cubicBezTo>
                  <a:cubicBezTo>
                    <a:pt x="1560" y="6498"/>
                    <a:pt x="1560" y="6530"/>
                    <a:pt x="1560" y="6562"/>
                  </a:cubicBezTo>
                  <a:cubicBezTo>
                    <a:pt x="1464" y="10191"/>
                    <a:pt x="4418" y="13176"/>
                    <a:pt x="8037" y="13229"/>
                  </a:cubicBezTo>
                  <a:cubicBezTo>
                    <a:pt x="8037" y="13230"/>
                    <a:pt x="8131" y="13230"/>
                    <a:pt x="8131" y="13230"/>
                  </a:cubicBezTo>
                  <a:cubicBezTo>
                    <a:pt x="11751" y="13230"/>
                    <a:pt x="14704" y="10287"/>
                    <a:pt x="14704" y="6658"/>
                  </a:cubicBezTo>
                  <a:cubicBezTo>
                    <a:pt x="14704" y="6626"/>
                    <a:pt x="14704" y="6595"/>
                    <a:pt x="14704" y="6562"/>
                  </a:cubicBezTo>
                  <a:cubicBezTo>
                    <a:pt x="14609" y="2969"/>
                    <a:pt x="11751" y="85"/>
                    <a:pt x="8131" y="8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7AD3130-5A5C-BC99-9EC5-DFA93E4E610D}"/>
                </a:ext>
              </a:extLst>
            </p:cNvPr>
            <p:cNvSpPr/>
            <p:nvPr/>
          </p:nvSpPr>
          <p:spPr>
            <a:xfrm>
              <a:off x="4879036" y="1630410"/>
              <a:ext cx="16682" cy="16680"/>
            </a:xfrm>
            <a:custGeom>
              <a:avLst/>
              <a:gdLst>
                <a:gd name="connsiteX0" fmla="*/ 8226 w 13146"/>
                <a:gd name="connsiteY0" fmla="*/ 85 h 13145"/>
                <a:gd name="connsiteX1" fmla="*/ 1557 w 13146"/>
                <a:gd name="connsiteY1" fmla="*/ 6561 h 13145"/>
                <a:gd name="connsiteX2" fmla="*/ 1557 w 13146"/>
                <a:gd name="connsiteY2" fmla="*/ 6562 h 13145"/>
                <a:gd name="connsiteX3" fmla="*/ 8226 w 13146"/>
                <a:gd name="connsiteY3" fmla="*/ 13230 h 13145"/>
                <a:gd name="connsiteX4" fmla="*/ 14702 w 13146"/>
                <a:gd name="connsiteY4" fmla="*/ 6563 h 13145"/>
                <a:gd name="connsiteX5" fmla="*/ 14702 w 13146"/>
                <a:gd name="connsiteY5" fmla="*/ 6562 h 13145"/>
                <a:gd name="connsiteX6" fmla="*/ 8226 w 13146"/>
                <a:gd name="connsiteY6" fmla="*/ 85 h 1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46" h="13145">
                  <a:moveTo>
                    <a:pt x="8226" y="85"/>
                  </a:moveTo>
                  <a:cubicBezTo>
                    <a:pt x="4606" y="32"/>
                    <a:pt x="1653" y="2931"/>
                    <a:pt x="1557" y="6561"/>
                  </a:cubicBezTo>
                  <a:cubicBezTo>
                    <a:pt x="1557" y="6561"/>
                    <a:pt x="1557" y="6562"/>
                    <a:pt x="1557" y="6562"/>
                  </a:cubicBezTo>
                  <a:cubicBezTo>
                    <a:pt x="1557" y="10245"/>
                    <a:pt x="4511" y="13230"/>
                    <a:pt x="8226" y="13230"/>
                  </a:cubicBezTo>
                  <a:cubicBezTo>
                    <a:pt x="11845" y="13177"/>
                    <a:pt x="14797" y="10193"/>
                    <a:pt x="14702" y="6563"/>
                  </a:cubicBezTo>
                  <a:cubicBezTo>
                    <a:pt x="14702" y="6563"/>
                    <a:pt x="14702" y="6562"/>
                    <a:pt x="14702" y="6562"/>
                  </a:cubicBezTo>
                  <a:cubicBezTo>
                    <a:pt x="14607" y="3007"/>
                    <a:pt x="11750" y="137"/>
                    <a:pt x="8226" y="8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AEAE5D5-2A8C-BB26-EFEB-3CE69F60832C}"/>
                </a:ext>
              </a:extLst>
            </p:cNvPr>
            <p:cNvSpPr/>
            <p:nvPr/>
          </p:nvSpPr>
          <p:spPr>
            <a:xfrm>
              <a:off x="4795514" y="1630410"/>
              <a:ext cx="16682" cy="16680"/>
            </a:xfrm>
            <a:custGeom>
              <a:avLst/>
              <a:gdLst>
                <a:gd name="connsiteX0" fmla="*/ 8131 w 13146"/>
                <a:gd name="connsiteY0" fmla="*/ 85 h 13145"/>
                <a:gd name="connsiteX1" fmla="*/ 1560 w 13146"/>
                <a:gd name="connsiteY1" fmla="*/ 6466 h 13145"/>
                <a:gd name="connsiteX2" fmla="*/ 1560 w 13146"/>
                <a:gd name="connsiteY2" fmla="*/ 6562 h 13145"/>
                <a:gd name="connsiteX3" fmla="*/ 8036 w 13146"/>
                <a:gd name="connsiteY3" fmla="*/ 13229 h 13145"/>
                <a:gd name="connsiteX4" fmla="*/ 8131 w 13146"/>
                <a:gd name="connsiteY4" fmla="*/ 13230 h 13145"/>
                <a:gd name="connsiteX5" fmla="*/ 14704 w 13146"/>
                <a:gd name="connsiteY5" fmla="*/ 6658 h 13145"/>
                <a:gd name="connsiteX6" fmla="*/ 14704 w 13146"/>
                <a:gd name="connsiteY6" fmla="*/ 6562 h 13145"/>
                <a:gd name="connsiteX7" fmla="*/ 8131 w 13146"/>
                <a:gd name="connsiteY7" fmla="*/ 85 h 1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46" h="13145">
                  <a:moveTo>
                    <a:pt x="8131" y="85"/>
                  </a:moveTo>
                  <a:cubicBezTo>
                    <a:pt x="4512" y="33"/>
                    <a:pt x="1655" y="2889"/>
                    <a:pt x="1560" y="6466"/>
                  </a:cubicBezTo>
                  <a:cubicBezTo>
                    <a:pt x="1560" y="6498"/>
                    <a:pt x="1560" y="6530"/>
                    <a:pt x="1560" y="6562"/>
                  </a:cubicBezTo>
                  <a:cubicBezTo>
                    <a:pt x="1464" y="10191"/>
                    <a:pt x="4417" y="13176"/>
                    <a:pt x="8036" y="13229"/>
                  </a:cubicBezTo>
                  <a:cubicBezTo>
                    <a:pt x="8036" y="13230"/>
                    <a:pt x="8131" y="13230"/>
                    <a:pt x="8131" y="13230"/>
                  </a:cubicBezTo>
                  <a:cubicBezTo>
                    <a:pt x="11751" y="13230"/>
                    <a:pt x="14704" y="10287"/>
                    <a:pt x="14704" y="6658"/>
                  </a:cubicBezTo>
                  <a:cubicBezTo>
                    <a:pt x="14704" y="6626"/>
                    <a:pt x="14704" y="6595"/>
                    <a:pt x="14704" y="6562"/>
                  </a:cubicBezTo>
                  <a:cubicBezTo>
                    <a:pt x="14609" y="2969"/>
                    <a:pt x="11751" y="85"/>
                    <a:pt x="8131" y="8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16FC73B-8A53-EF1F-B464-22307126A165}"/>
                </a:ext>
              </a:extLst>
            </p:cNvPr>
            <p:cNvSpPr/>
            <p:nvPr/>
          </p:nvSpPr>
          <p:spPr>
            <a:xfrm>
              <a:off x="4874321" y="1179336"/>
              <a:ext cx="16680" cy="16800"/>
            </a:xfrm>
            <a:custGeom>
              <a:avLst/>
              <a:gdLst>
                <a:gd name="connsiteX0" fmla="*/ 8131 w 13145"/>
                <a:gd name="connsiteY0" fmla="*/ 13324 h 13239"/>
                <a:gd name="connsiteX1" fmla="*/ 14703 w 13145"/>
                <a:gd name="connsiteY1" fmla="*/ 6753 h 13239"/>
                <a:gd name="connsiteX2" fmla="*/ 14703 w 13145"/>
                <a:gd name="connsiteY2" fmla="*/ 6657 h 13239"/>
                <a:gd name="connsiteX3" fmla="*/ 8131 w 13145"/>
                <a:gd name="connsiteY3" fmla="*/ 84 h 13239"/>
                <a:gd name="connsiteX4" fmla="*/ 1560 w 13145"/>
                <a:gd name="connsiteY4" fmla="*/ 6657 h 13239"/>
                <a:gd name="connsiteX5" fmla="*/ 8036 w 13145"/>
                <a:gd name="connsiteY5" fmla="*/ 13323 h 13239"/>
                <a:gd name="connsiteX6" fmla="*/ 8131 w 13145"/>
                <a:gd name="connsiteY6" fmla="*/ 1332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45" h="13239">
                  <a:moveTo>
                    <a:pt x="8131" y="13324"/>
                  </a:moveTo>
                  <a:cubicBezTo>
                    <a:pt x="11751" y="13324"/>
                    <a:pt x="14703" y="10383"/>
                    <a:pt x="14703" y="6753"/>
                  </a:cubicBezTo>
                  <a:cubicBezTo>
                    <a:pt x="14703" y="6721"/>
                    <a:pt x="14703" y="6689"/>
                    <a:pt x="14703" y="6657"/>
                  </a:cubicBezTo>
                  <a:cubicBezTo>
                    <a:pt x="14703" y="3027"/>
                    <a:pt x="11751" y="84"/>
                    <a:pt x="8131" y="84"/>
                  </a:cubicBezTo>
                  <a:cubicBezTo>
                    <a:pt x="4512" y="84"/>
                    <a:pt x="1560" y="3027"/>
                    <a:pt x="1560" y="6657"/>
                  </a:cubicBezTo>
                  <a:cubicBezTo>
                    <a:pt x="1464" y="10286"/>
                    <a:pt x="4417" y="13271"/>
                    <a:pt x="8036" y="13323"/>
                  </a:cubicBezTo>
                  <a:cubicBezTo>
                    <a:pt x="8036" y="13324"/>
                    <a:pt x="8131" y="13324"/>
                    <a:pt x="8131" y="1332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0003911-A84E-4030-B002-1C0F63A73B9D}"/>
                </a:ext>
              </a:extLst>
            </p:cNvPr>
            <p:cNvSpPr/>
            <p:nvPr/>
          </p:nvSpPr>
          <p:spPr>
            <a:xfrm>
              <a:off x="4439000" y="1143505"/>
              <a:ext cx="142293" cy="539846"/>
            </a:xfrm>
            <a:custGeom>
              <a:avLst/>
              <a:gdLst>
                <a:gd name="connsiteX0" fmla="*/ 96298 w 112135"/>
                <a:gd name="connsiteY0" fmla="*/ 49562 h 425429"/>
                <a:gd name="connsiteX1" fmla="*/ 62580 w 112135"/>
                <a:gd name="connsiteY1" fmla="*/ 1937 h 425429"/>
                <a:gd name="connsiteX2" fmla="*/ 53055 w 112135"/>
                <a:gd name="connsiteY2" fmla="*/ 1937 h 425429"/>
                <a:gd name="connsiteX3" fmla="*/ 4382 w 112135"/>
                <a:gd name="connsiteY3" fmla="*/ 86709 h 425429"/>
                <a:gd name="connsiteX4" fmla="*/ 23432 w 112135"/>
                <a:gd name="connsiteY4" fmla="*/ 153384 h 425429"/>
                <a:gd name="connsiteX5" fmla="*/ 23432 w 112135"/>
                <a:gd name="connsiteY5" fmla="*/ 154337 h 425429"/>
                <a:gd name="connsiteX6" fmla="*/ 53341 w 112135"/>
                <a:gd name="connsiteY6" fmla="*/ 423323 h 425429"/>
                <a:gd name="connsiteX7" fmla="*/ 58103 w 112135"/>
                <a:gd name="connsiteY7" fmla="*/ 425514 h 425429"/>
                <a:gd name="connsiteX8" fmla="*/ 62961 w 112135"/>
                <a:gd name="connsiteY8" fmla="*/ 423323 h 425429"/>
                <a:gd name="connsiteX9" fmla="*/ 92774 w 112135"/>
                <a:gd name="connsiteY9" fmla="*/ 154337 h 425429"/>
                <a:gd name="connsiteX10" fmla="*/ 92774 w 112135"/>
                <a:gd name="connsiteY10" fmla="*/ 153575 h 425429"/>
                <a:gd name="connsiteX11" fmla="*/ 96298 w 112135"/>
                <a:gd name="connsiteY11" fmla="*/ 49562 h 425429"/>
                <a:gd name="connsiteX12" fmla="*/ 17051 w 112135"/>
                <a:gd name="connsiteY12" fmla="*/ 89281 h 425429"/>
                <a:gd name="connsiteX13" fmla="*/ 57628 w 112135"/>
                <a:gd name="connsiteY13" fmla="*/ 16224 h 425429"/>
                <a:gd name="connsiteX14" fmla="*/ 84488 w 112135"/>
                <a:gd name="connsiteY14" fmla="*/ 56229 h 425429"/>
                <a:gd name="connsiteX15" fmla="*/ 84488 w 112135"/>
                <a:gd name="connsiteY15" fmla="*/ 142716 h 425429"/>
                <a:gd name="connsiteX16" fmla="*/ 57628 w 112135"/>
                <a:gd name="connsiteY16" fmla="*/ 137287 h 425429"/>
                <a:gd name="connsiteX17" fmla="*/ 49721 w 112135"/>
                <a:gd name="connsiteY17" fmla="*/ 137287 h 425429"/>
                <a:gd name="connsiteX18" fmla="*/ 59246 w 112135"/>
                <a:gd name="connsiteY18" fmla="*/ 51562 h 425429"/>
                <a:gd name="connsiteX19" fmla="*/ 56674 w 112135"/>
                <a:gd name="connsiteY19" fmla="*/ 42799 h 425429"/>
                <a:gd name="connsiteX20" fmla="*/ 48007 w 112135"/>
                <a:gd name="connsiteY20" fmla="*/ 44651 h 425429"/>
                <a:gd name="connsiteX21" fmla="*/ 47721 w 112135"/>
                <a:gd name="connsiteY21" fmla="*/ 45085 h 425429"/>
                <a:gd name="connsiteX22" fmla="*/ 36576 w 112135"/>
                <a:gd name="connsiteY22" fmla="*/ 139668 h 425429"/>
                <a:gd name="connsiteX23" fmla="*/ 30862 w 112135"/>
                <a:gd name="connsiteY23" fmla="*/ 142145 h 425429"/>
                <a:gd name="connsiteX24" fmla="*/ 17051 w 112135"/>
                <a:gd name="connsiteY24" fmla="*/ 89662 h 425429"/>
                <a:gd name="connsiteX25" fmla="*/ 36101 w 112135"/>
                <a:gd name="connsiteY25" fmla="*/ 155480 h 425429"/>
                <a:gd name="connsiteX26" fmla="*/ 36101 w 112135"/>
                <a:gd name="connsiteY26" fmla="*/ 154908 h 425429"/>
                <a:gd name="connsiteX27" fmla="*/ 57722 w 112135"/>
                <a:gd name="connsiteY27" fmla="*/ 150241 h 425429"/>
                <a:gd name="connsiteX28" fmla="*/ 79248 w 112135"/>
                <a:gd name="connsiteY28" fmla="*/ 154527 h 425429"/>
                <a:gd name="connsiteX29" fmla="*/ 79248 w 112135"/>
                <a:gd name="connsiteY29" fmla="*/ 155480 h 425429"/>
                <a:gd name="connsiteX30" fmla="*/ 82678 w 112135"/>
                <a:gd name="connsiteY30" fmla="*/ 184722 h 425429"/>
                <a:gd name="connsiteX31" fmla="*/ 57628 w 112135"/>
                <a:gd name="connsiteY31" fmla="*/ 181102 h 425429"/>
                <a:gd name="connsiteX32" fmla="*/ 32672 w 112135"/>
                <a:gd name="connsiteY32" fmla="*/ 184722 h 425429"/>
                <a:gd name="connsiteX33" fmla="*/ 36101 w 112135"/>
                <a:gd name="connsiteY33" fmla="*/ 155861 h 425429"/>
                <a:gd name="connsiteX34" fmla="*/ 57628 w 112135"/>
                <a:gd name="connsiteY34" fmla="*/ 408273 h 425429"/>
                <a:gd name="connsiteX35" fmla="*/ 31148 w 112135"/>
                <a:gd name="connsiteY35" fmla="*/ 200343 h 425429"/>
                <a:gd name="connsiteX36" fmla="*/ 57628 w 112135"/>
                <a:gd name="connsiteY36" fmla="*/ 194342 h 425429"/>
                <a:gd name="connsiteX37" fmla="*/ 84106 w 112135"/>
                <a:gd name="connsiteY37" fmla="*/ 200343 h 425429"/>
                <a:gd name="connsiteX38" fmla="*/ 57628 w 112135"/>
                <a:gd name="connsiteY38" fmla="*/ 408654 h 425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12135" h="425429">
                  <a:moveTo>
                    <a:pt x="96298" y="49562"/>
                  </a:moveTo>
                  <a:cubicBezTo>
                    <a:pt x="86869" y="32502"/>
                    <a:pt x="75535" y="16531"/>
                    <a:pt x="62580" y="1937"/>
                  </a:cubicBezTo>
                  <a:cubicBezTo>
                    <a:pt x="59913" y="-533"/>
                    <a:pt x="55722" y="-533"/>
                    <a:pt x="53055" y="1937"/>
                  </a:cubicBezTo>
                  <a:cubicBezTo>
                    <a:pt x="51531" y="3651"/>
                    <a:pt x="14955" y="44133"/>
                    <a:pt x="4382" y="86709"/>
                  </a:cubicBezTo>
                  <a:cubicBezTo>
                    <a:pt x="-3047" y="110746"/>
                    <a:pt x="4477" y="136890"/>
                    <a:pt x="23432" y="153384"/>
                  </a:cubicBezTo>
                  <a:cubicBezTo>
                    <a:pt x="23432" y="153384"/>
                    <a:pt x="23432" y="153956"/>
                    <a:pt x="23432" y="154337"/>
                  </a:cubicBezTo>
                  <a:cubicBezTo>
                    <a:pt x="21527" y="167291"/>
                    <a:pt x="-5714" y="361601"/>
                    <a:pt x="53341" y="423323"/>
                  </a:cubicBezTo>
                  <a:cubicBezTo>
                    <a:pt x="54579" y="424701"/>
                    <a:pt x="56294" y="425499"/>
                    <a:pt x="58103" y="425514"/>
                  </a:cubicBezTo>
                  <a:cubicBezTo>
                    <a:pt x="59913" y="425502"/>
                    <a:pt x="61723" y="424706"/>
                    <a:pt x="62961" y="423323"/>
                  </a:cubicBezTo>
                  <a:cubicBezTo>
                    <a:pt x="122015" y="361601"/>
                    <a:pt x="94679" y="167291"/>
                    <a:pt x="92774" y="154337"/>
                  </a:cubicBezTo>
                  <a:cubicBezTo>
                    <a:pt x="92774" y="154337"/>
                    <a:pt x="92774" y="153765"/>
                    <a:pt x="92774" y="153575"/>
                  </a:cubicBezTo>
                  <a:cubicBezTo>
                    <a:pt x="119254" y="130429"/>
                    <a:pt x="120778" y="94901"/>
                    <a:pt x="96298" y="49562"/>
                  </a:cubicBezTo>
                  <a:close/>
                  <a:moveTo>
                    <a:pt x="17051" y="89281"/>
                  </a:moveTo>
                  <a:cubicBezTo>
                    <a:pt x="24290" y="58992"/>
                    <a:pt x="47530" y="28512"/>
                    <a:pt x="57628" y="16224"/>
                  </a:cubicBezTo>
                  <a:cubicBezTo>
                    <a:pt x="67914" y="28650"/>
                    <a:pt x="76867" y="42049"/>
                    <a:pt x="84488" y="56229"/>
                  </a:cubicBezTo>
                  <a:cubicBezTo>
                    <a:pt x="105633" y="94901"/>
                    <a:pt x="105442" y="124047"/>
                    <a:pt x="84488" y="142716"/>
                  </a:cubicBezTo>
                  <a:cubicBezTo>
                    <a:pt x="76105" y="138787"/>
                    <a:pt x="66867" y="136925"/>
                    <a:pt x="57628" y="137287"/>
                  </a:cubicBezTo>
                  <a:cubicBezTo>
                    <a:pt x="55056" y="137287"/>
                    <a:pt x="52388" y="137287"/>
                    <a:pt x="49721" y="137287"/>
                  </a:cubicBezTo>
                  <a:cubicBezTo>
                    <a:pt x="45054" y="127000"/>
                    <a:pt x="34863" y="94901"/>
                    <a:pt x="59246" y="51562"/>
                  </a:cubicBezTo>
                  <a:cubicBezTo>
                    <a:pt x="60961" y="48431"/>
                    <a:pt x="59818" y="44516"/>
                    <a:pt x="56674" y="42799"/>
                  </a:cubicBezTo>
                  <a:cubicBezTo>
                    <a:pt x="53722" y="40909"/>
                    <a:pt x="49912" y="41738"/>
                    <a:pt x="48007" y="44651"/>
                  </a:cubicBezTo>
                  <a:cubicBezTo>
                    <a:pt x="47912" y="44792"/>
                    <a:pt x="47817" y="44937"/>
                    <a:pt x="47721" y="45085"/>
                  </a:cubicBezTo>
                  <a:cubicBezTo>
                    <a:pt x="22480" y="90043"/>
                    <a:pt x="30671" y="124809"/>
                    <a:pt x="36576" y="139668"/>
                  </a:cubicBezTo>
                  <a:cubicBezTo>
                    <a:pt x="34577" y="140361"/>
                    <a:pt x="32672" y="141188"/>
                    <a:pt x="30862" y="142145"/>
                  </a:cubicBezTo>
                  <a:cubicBezTo>
                    <a:pt x="16193" y="129858"/>
                    <a:pt x="11621" y="112522"/>
                    <a:pt x="17051" y="89662"/>
                  </a:cubicBezTo>
                  <a:close/>
                  <a:moveTo>
                    <a:pt x="36101" y="155480"/>
                  </a:moveTo>
                  <a:cubicBezTo>
                    <a:pt x="36101" y="155480"/>
                    <a:pt x="36101" y="155480"/>
                    <a:pt x="36101" y="154908"/>
                  </a:cubicBezTo>
                  <a:cubicBezTo>
                    <a:pt x="42577" y="151059"/>
                    <a:pt x="50198" y="149422"/>
                    <a:pt x="57722" y="150241"/>
                  </a:cubicBezTo>
                  <a:cubicBezTo>
                    <a:pt x="65151" y="149528"/>
                    <a:pt x="72677" y="151018"/>
                    <a:pt x="79248" y="154527"/>
                  </a:cubicBezTo>
                  <a:cubicBezTo>
                    <a:pt x="79248" y="154527"/>
                    <a:pt x="79248" y="155099"/>
                    <a:pt x="79248" y="155480"/>
                  </a:cubicBezTo>
                  <a:cubicBezTo>
                    <a:pt x="79248" y="155861"/>
                    <a:pt x="80963" y="167196"/>
                    <a:pt x="82678" y="184722"/>
                  </a:cubicBezTo>
                  <a:cubicBezTo>
                    <a:pt x="74581" y="182194"/>
                    <a:pt x="66104" y="180972"/>
                    <a:pt x="57628" y="181102"/>
                  </a:cubicBezTo>
                  <a:cubicBezTo>
                    <a:pt x="49150" y="180978"/>
                    <a:pt x="40768" y="182200"/>
                    <a:pt x="32672" y="184722"/>
                  </a:cubicBezTo>
                  <a:cubicBezTo>
                    <a:pt x="34386" y="167577"/>
                    <a:pt x="36006" y="156242"/>
                    <a:pt x="36101" y="155861"/>
                  </a:cubicBezTo>
                  <a:close/>
                  <a:moveTo>
                    <a:pt x="57628" y="408273"/>
                  </a:moveTo>
                  <a:cubicBezTo>
                    <a:pt x="23623" y="363696"/>
                    <a:pt x="26290" y="260350"/>
                    <a:pt x="31148" y="200343"/>
                  </a:cubicBezTo>
                  <a:cubicBezTo>
                    <a:pt x="32195" y="198628"/>
                    <a:pt x="40673" y="194342"/>
                    <a:pt x="57628" y="194342"/>
                  </a:cubicBezTo>
                  <a:cubicBezTo>
                    <a:pt x="74581" y="194342"/>
                    <a:pt x="83154" y="198628"/>
                    <a:pt x="84106" y="200343"/>
                  </a:cubicBezTo>
                  <a:cubicBezTo>
                    <a:pt x="88964" y="260731"/>
                    <a:pt x="91631" y="363887"/>
                    <a:pt x="57628" y="40865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CF627D9-E038-D2E8-E1E6-43046BD7635E}"/>
                </a:ext>
              </a:extLst>
            </p:cNvPr>
            <p:cNvSpPr/>
            <p:nvPr/>
          </p:nvSpPr>
          <p:spPr>
            <a:xfrm>
              <a:off x="4670300" y="1268413"/>
              <a:ext cx="267115" cy="88839"/>
            </a:xfrm>
            <a:custGeom>
              <a:avLst/>
              <a:gdLst>
                <a:gd name="connsiteX0" fmla="*/ 8129 w 210502"/>
                <a:gd name="connsiteY0" fmla="*/ 70094 h 70010"/>
                <a:gd name="connsiteX1" fmla="*/ 205487 w 210502"/>
                <a:gd name="connsiteY1" fmla="*/ 70094 h 70010"/>
                <a:gd name="connsiteX2" fmla="*/ 212060 w 210502"/>
                <a:gd name="connsiteY2" fmla="*/ 63713 h 70010"/>
                <a:gd name="connsiteX3" fmla="*/ 212060 w 210502"/>
                <a:gd name="connsiteY3" fmla="*/ 63712 h 70010"/>
                <a:gd name="connsiteX4" fmla="*/ 212060 w 210502"/>
                <a:gd name="connsiteY4" fmla="*/ 6562 h 70010"/>
                <a:gd name="connsiteX5" fmla="*/ 205582 w 210502"/>
                <a:gd name="connsiteY5" fmla="*/ 84 h 70010"/>
                <a:gd name="connsiteX6" fmla="*/ 205487 w 210502"/>
                <a:gd name="connsiteY6" fmla="*/ 85 h 70010"/>
                <a:gd name="connsiteX7" fmla="*/ 8129 w 210502"/>
                <a:gd name="connsiteY7" fmla="*/ 85 h 70010"/>
                <a:gd name="connsiteX8" fmla="*/ 1557 w 210502"/>
                <a:gd name="connsiteY8" fmla="*/ 6466 h 70010"/>
                <a:gd name="connsiteX9" fmla="*/ 1557 w 210502"/>
                <a:gd name="connsiteY9" fmla="*/ 6562 h 70010"/>
                <a:gd name="connsiteX10" fmla="*/ 1557 w 210502"/>
                <a:gd name="connsiteY10" fmla="*/ 63712 h 70010"/>
                <a:gd name="connsiteX11" fmla="*/ 8129 w 210502"/>
                <a:gd name="connsiteY11" fmla="*/ 70094 h 70010"/>
                <a:gd name="connsiteX12" fmla="*/ 8129 w 210502"/>
                <a:gd name="connsiteY12" fmla="*/ 70094 h 70010"/>
                <a:gd name="connsiteX13" fmla="*/ 14607 w 210502"/>
                <a:gd name="connsiteY13" fmla="*/ 12944 h 70010"/>
                <a:gd name="connsiteX14" fmla="*/ 198915 w 210502"/>
                <a:gd name="connsiteY14" fmla="*/ 12944 h 70010"/>
                <a:gd name="connsiteX15" fmla="*/ 198915 w 210502"/>
                <a:gd name="connsiteY15" fmla="*/ 56569 h 70010"/>
                <a:gd name="connsiteX16" fmla="*/ 14607 w 210502"/>
                <a:gd name="connsiteY16" fmla="*/ 56569 h 7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0502" h="70010">
                  <a:moveTo>
                    <a:pt x="8129" y="70094"/>
                  </a:moveTo>
                  <a:lnTo>
                    <a:pt x="205487" y="70094"/>
                  </a:lnTo>
                  <a:cubicBezTo>
                    <a:pt x="209106" y="70148"/>
                    <a:pt x="211964" y="67291"/>
                    <a:pt x="212060" y="63713"/>
                  </a:cubicBezTo>
                  <a:cubicBezTo>
                    <a:pt x="212060" y="63713"/>
                    <a:pt x="212060" y="63712"/>
                    <a:pt x="212060" y="63712"/>
                  </a:cubicBezTo>
                  <a:lnTo>
                    <a:pt x="212060" y="6562"/>
                  </a:lnTo>
                  <a:cubicBezTo>
                    <a:pt x="212060" y="2985"/>
                    <a:pt x="209202" y="85"/>
                    <a:pt x="205582" y="84"/>
                  </a:cubicBezTo>
                  <a:cubicBezTo>
                    <a:pt x="205582" y="84"/>
                    <a:pt x="205487" y="84"/>
                    <a:pt x="205487" y="85"/>
                  </a:cubicBezTo>
                  <a:lnTo>
                    <a:pt x="8129" y="85"/>
                  </a:lnTo>
                  <a:cubicBezTo>
                    <a:pt x="4510" y="33"/>
                    <a:pt x="1652" y="2890"/>
                    <a:pt x="1557" y="6466"/>
                  </a:cubicBezTo>
                  <a:cubicBezTo>
                    <a:pt x="1557" y="6499"/>
                    <a:pt x="1557" y="6530"/>
                    <a:pt x="1557" y="6562"/>
                  </a:cubicBezTo>
                  <a:lnTo>
                    <a:pt x="1557" y="63712"/>
                  </a:lnTo>
                  <a:cubicBezTo>
                    <a:pt x="1652" y="67289"/>
                    <a:pt x="4510" y="70147"/>
                    <a:pt x="8129" y="70094"/>
                  </a:cubicBezTo>
                  <a:cubicBezTo>
                    <a:pt x="8129" y="70094"/>
                    <a:pt x="8129" y="70094"/>
                    <a:pt x="8129" y="70094"/>
                  </a:cubicBezTo>
                  <a:close/>
                  <a:moveTo>
                    <a:pt x="14607" y="12944"/>
                  </a:moveTo>
                  <a:lnTo>
                    <a:pt x="198915" y="12944"/>
                  </a:lnTo>
                  <a:lnTo>
                    <a:pt x="198915" y="56569"/>
                  </a:lnTo>
                  <a:lnTo>
                    <a:pt x="14607" y="56569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56AADA6-0A1E-D34B-5B6E-94DAFB591AFC}"/>
                </a:ext>
              </a:extLst>
            </p:cNvPr>
            <p:cNvSpPr/>
            <p:nvPr/>
          </p:nvSpPr>
          <p:spPr>
            <a:xfrm>
              <a:off x="4670300" y="1390732"/>
              <a:ext cx="35415" cy="16921"/>
            </a:xfrm>
            <a:custGeom>
              <a:avLst/>
              <a:gdLst>
                <a:gd name="connsiteX0" fmla="*/ 8129 w 27909"/>
                <a:gd name="connsiteY0" fmla="*/ 13420 h 13335"/>
                <a:gd name="connsiteX1" fmla="*/ 22989 w 27909"/>
                <a:gd name="connsiteY1" fmla="*/ 13420 h 13335"/>
                <a:gd name="connsiteX2" fmla="*/ 29465 w 27909"/>
                <a:gd name="connsiteY2" fmla="*/ 6752 h 13335"/>
                <a:gd name="connsiteX3" fmla="*/ 22989 w 27909"/>
                <a:gd name="connsiteY3" fmla="*/ 84 h 13335"/>
                <a:gd name="connsiteX4" fmla="*/ 22989 w 27909"/>
                <a:gd name="connsiteY4" fmla="*/ 84 h 13335"/>
                <a:gd name="connsiteX5" fmla="*/ 8129 w 27909"/>
                <a:gd name="connsiteY5" fmla="*/ 84 h 13335"/>
                <a:gd name="connsiteX6" fmla="*/ 1557 w 27909"/>
                <a:gd name="connsiteY6" fmla="*/ 6656 h 13335"/>
                <a:gd name="connsiteX7" fmla="*/ 1557 w 27909"/>
                <a:gd name="connsiteY7" fmla="*/ 6752 h 13335"/>
                <a:gd name="connsiteX8" fmla="*/ 8129 w 27909"/>
                <a:gd name="connsiteY8" fmla="*/ 134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09" h="13335">
                  <a:moveTo>
                    <a:pt x="8129" y="13420"/>
                  </a:moveTo>
                  <a:lnTo>
                    <a:pt x="22989" y="13420"/>
                  </a:lnTo>
                  <a:cubicBezTo>
                    <a:pt x="26608" y="13317"/>
                    <a:pt x="29465" y="10361"/>
                    <a:pt x="29465" y="6752"/>
                  </a:cubicBezTo>
                  <a:cubicBezTo>
                    <a:pt x="29560" y="3123"/>
                    <a:pt x="26608" y="138"/>
                    <a:pt x="22989" y="84"/>
                  </a:cubicBezTo>
                  <a:cubicBezTo>
                    <a:pt x="22989" y="84"/>
                    <a:pt x="22989" y="84"/>
                    <a:pt x="22989" y="84"/>
                  </a:cubicBezTo>
                  <a:lnTo>
                    <a:pt x="8129" y="84"/>
                  </a:lnTo>
                  <a:cubicBezTo>
                    <a:pt x="4510" y="84"/>
                    <a:pt x="1557" y="3027"/>
                    <a:pt x="1557" y="6656"/>
                  </a:cubicBezTo>
                  <a:cubicBezTo>
                    <a:pt x="1557" y="6688"/>
                    <a:pt x="1557" y="6720"/>
                    <a:pt x="1557" y="6752"/>
                  </a:cubicBezTo>
                  <a:cubicBezTo>
                    <a:pt x="1652" y="10377"/>
                    <a:pt x="4510" y="13318"/>
                    <a:pt x="8129" y="1342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72CC40C-3828-2D44-9980-2C01BF370673}"/>
                </a:ext>
              </a:extLst>
            </p:cNvPr>
            <p:cNvSpPr/>
            <p:nvPr/>
          </p:nvSpPr>
          <p:spPr>
            <a:xfrm>
              <a:off x="4729283" y="1390732"/>
              <a:ext cx="77114" cy="16921"/>
            </a:xfrm>
            <a:custGeom>
              <a:avLst/>
              <a:gdLst>
                <a:gd name="connsiteX0" fmla="*/ 8129 w 60770"/>
                <a:gd name="connsiteY0" fmla="*/ 13420 h 13335"/>
                <a:gd name="connsiteX1" fmla="*/ 55754 w 60770"/>
                <a:gd name="connsiteY1" fmla="*/ 13420 h 13335"/>
                <a:gd name="connsiteX2" fmla="*/ 62326 w 60770"/>
                <a:gd name="connsiteY2" fmla="*/ 6752 h 13335"/>
                <a:gd name="connsiteX3" fmla="*/ 55850 w 60770"/>
                <a:gd name="connsiteY3" fmla="*/ 85 h 13335"/>
                <a:gd name="connsiteX4" fmla="*/ 55754 w 60770"/>
                <a:gd name="connsiteY4" fmla="*/ 84 h 13335"/>
                <a:gd name="connsiteX5" fmla="*/ 8129 w 60770"/>
                <a:gd name="connsiteY5" fmla="*/ 84 h 13335"/>
                <a:gd name="connsiteX6" fmla="*/ 1557 w 60770"/>
                <a:gd name="connsiteY6" fmla="*/ 6656 h 13335"/>
                <a:gd name="connsiteX7" fmla="*/ 1557 w 60770"/>
                <a:gd name="connsiteY7" fmla="*/ 6752 h 13335"/>
                <a:gd name="connsiteX8" fmla="*/ 8129 w 60770"/>
                <a:gd name="connsiteY8" fmla="*/ 134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770" h="13335">
                  <a:moveTo>
                    <a:pt x="8129" y="13420"/>
                  </a:moveTo>
                  <a:lnTo>
                    <a:pt x="55754" y="13420"/>
                  </a:lnTo>
                  <a:cubicBezTo>
                    <a:pt x="59374" y="13318"/>
                    <a:pt x="62232" y="10377"/>
                    <a:pt x="62326" y="6752"/>
                  </a:cubicBezTo>
                  <a:cubicBezTo>
                    <a:pt x="62421" y="3123"/>
                    <a:pt x="59469" y="138"/>
                    <a:pt x="55850" y="85"/>
                  </a:cubicBezTo>
                  <a:cubicBezTo>
                    <a:pt x="55850" y="84"/>
                    <a:pt x="55754" y="84"/>
                    <a:pt x="55754" y="84"/>
                  </a:cubicBezTo>
                  <a:lnTo>
                    <a:pt x="8129" y="84"/>
                  </a:lnTo>
                  <a:cubicBezTo>
                    <a:pt x="4510" y="84"/>
                    <a:pt x="1557" y="3027"/>
                    <a:pt x="1557" y="6656"/>
                  </a:cubicBezTo>
                  <a:cubicBezTo>
                    <a:pt x="1557" y="6688"/>
                    <a:pt x="1557" y="6720"/>
                    <a:pt x="1557" y="6752"/>
                  </a:cubicBezTo>
                  <a:cubicBezTo>
                    <a:pt x="1652" y="10377"/>
                    <a:pt x="4510" y="13318"/>
                    <a:pt x="8129" y="1342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9288969-B00C-133B-8EFF-ABD04F4362F6}"/>
                </a:ext>
              </a:extLst>
            </p:cNvPr>
            <p:cNvSpPr/>
            <p:nvPr/>
          </p:nvSpPr>
          <p:spPr>
            <a:xfrm>
              <a:off x="4729283" y="1440771"/>
              <a:ext cx="102376" cy="16921"/>
            </a:xfrm>
            <a:custGeom>
              <a:avLst/>
              <a:gdLst>
                <a:gd name="connsiteX0" fmla="*/ 8129 w 80678"/>
                <a:gd name="connsiteY0" fmla="*/ 13420 h 13335"/>
                <a:gd name="connsiteX1" fmla="*/ 75661 w 80678"/>
                <a:gd name="connsiteY1" fmla="*/ 13420 h 13335"/>
                <a:gd name="connsiteX2" fmla="*/ 82234 w 80678"/>
                <a:gd name="connsiteY2" fmla="*/ 6752 h 13335"/>
                <a:gd name="connsiteX3" fmla="*/ 75756 w 80678"/>
                <a:gd name="connsiteY3" fmla="*/ 85 h 13335"/>
                <a:gd name="connsiteX4" fmla="*/ 75661 w 80678"/>
                <a:gd name="connsiteY4" fmla="*/ 84 h 13335"/>
                <a:gd name="connsiteX5" fmla="*/ 8129 w 80678"/>
                <a:gd name="connsiteY5" fmla="*/ 84 h 13335"/>
                <a:gd name="connsiteX6" fmla="*/ 1557 w 80678"/>
                <a:gd name="connsiteY6" fmla="*/ 6656 h 13335"/>
                <a:gd name="connsiteX7" fmla="*/ 1557 w 80678"/>
                <a:gd name="connsiteY7" fmla="*/ 6752 h 13335"/>
                <a:gd name="connsiteX8" fmla="*/ 8129 w 80678"/>
                <a:gd name="connsiteY8" fmla="*/ 134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678" h="13335">
                  <a:moveTo>
                    <a:pt x="8129" y="13420"/>
                  </a:moveTo>
                  <a:lnTo>
                    <a:pt x="75661" y="13420"/>
                  </a:lnTo>
                  <a:cubicBezTo>
                    <a:pt x="79281" y="13318"/>
                    <a:pt x="82139" y="10377"/>
                    <a:pt x="82234" y="6752"/>
                  </a:cubicBezTo>
                  <a:cubicBezTo>
                    <a:pt x="82329" y="3123"/>
                    <a:pt x="79376" y="138"/>
                    <a:pt x="75756" y="85"/>
                  </a:cubicBezTo>
                  <a:cubicBezTo>
                    <a:pt x="75756" y="84"/>
                    <a:pt x="75661" y="84"/>
                    <a:pt x="75661" y="84"/>
                  </a:cubicBezTo>
                  <a:lnTo>
                    <a:pt x="8129" y="84"/>
                  </a:lnTo>
                  <a:cubicBezTo>
                    <a:pt x="4510" y="84"/>
                    <a:pt x="1557" y="3027"/>
                    <a:pt x="1557" y="6656"/>
                  </a:cubicBezTo>
                  <a:cubicBezTo>
                    <a:pt x="1557" y="6688"/>
                    <a:pt x="1557" y="6720"/>
                    <a:pt x="1557" y="6752"/>
                  </a:cubicBezTo>
                  <a:cubicBezTo>
                    <a:pt x="1652" y="10377"/>
                    <a:pt x="4510" y="13318"/>
                    <a:pt x="8129" y="1342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3C229A0-DCCC-DEA9-A4D7-C5AED4002833}"/>
                </a:ext>
              </a:extLst>
            </p:cNvPr>
            <p:cNvSpPr/>
            <p:nvPr/>
          </p:nvSpPr>
          <p:spPr>
            <a:xfrm>
              <a:off x="4729280" y="1541211"/>
              <a:ext cx="77114" cy="16558"/>
            </a:xfrm>
            <a:custGeom>
              <a:avLst/>
              <a:gdLst>
                <a:gd name="connsiteX0" fmla="*/ 55756 w 60770"/>
                <a:gd name="connsiteY0" fmla="*/ 84 h 13049"/>
                <a:gd name="connsiteX1" fmla="*/ 8131 w 60770"/>
                <a:gd name="connsiteY1" fmla="*/ 84 h 13049"/>
                <a:gd name="connsiteX2" fmla="*/ 1560 w 60770"/>
                <a:gd name="connsiteY2" fmla="*/ 6466 h 13049"/>
                <a:gd name="connsiteX3" fmla="*/ 8036 w 60770"/>
                <a:gd name="connsiteY3" fmla="*/ 13133 h 13049"/>
                <a:gd name="connsiteX4" fmla="*/ 8131 w 60770"/>
                <a:gd name="connsiteY4" fmla="*/ 13134 h 13049"/>
                <a:gd name="connsiteX5" fmla="*/ 55756 w 60770"/>
                <a:gd name="connsiteY5" fmla="*/ 13134 h 13049"/>
                <a:gd name="connsiteX6" fmla="*/ 62328 w 60770"/>
                <a:gd name="connsiteY6" fmla="*/ 6562 h 13049"/>
                <a:gd name="connsiteX7" fmla="*/ 62328 w 60770"/>
                <a:gd name="connsiteY7" fmla="*/ 6466 h 13049"/>
                <a:gd name="connsiteX8" fmla="*/ 55756 w 60770"/>
                <a:gd name="connsiteY8" fmla="*/ 84 h 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770" h="13049">
                  <a:moveTo>
                    <a:pt x="55756" y="84"/>
                  </a:moveTo>
                  <a:lnTo>
                    <a:pt x="8131" y="84"/>
                  </a:lnTo>
                  <a:cubicBezTo>
                    <a:pt x="4607" y="83"/>
                    <a:pt x="1654" y="2911"/>
                    <a:pt x="1560" y="6466"/>
                  </a:cubicBezTo>
                  <a:cubicBezTo>
                    <a:pt x="1464" y="10095"/>
                    <a:pt x="4417" y="13080"/>
                    <a:pt x="8036" y="13133"/>
                  </a:cubicBezTo>
                  <a:cubicBezTo>
                    <a:pt x="8036" y="13134"/>
                    <a:pt x="8131" y="13134"/>
                    <a:pt x="8131" y="13134"/>
                  </a:cubicBezTo>
                  <a:lnTo>
                    <a:pt x="55756" y="13134"/>
                  </a:lnTo>
                  <a:cubicBezTo>
                    <a:pt x="59376" y="13134"/>
                    <a:pt x="62328" y="10192"/>
                    <a:pt x="62328" y="6562"/>
                  </a:cubicBezTo>
                  <a:cubicBezTo>
                    <a:pt x="62328" y="6530"/>
                    <a:pt x="62328" y="6499"/>
                    <a:pt x="62328" y="6466"/>
                  </a:cubicBezTo>
                  <a:cubicBezTo>
                    <a:pt x="62234" y="2911"/>
                    <a:pt x="59281" y="83"/>
                    <a:pt x="55756" y="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FDB2045-EEC6-2059-AA68-A7BED9A12C16}"/>
                </a:ext>
              </a:extLst>
            </p:cNvPr>
            <p:cNvSpPr/>
            <p:nvPr/>
          </p:nvSpPr>
          <p:spPr>
            <a:xfrm>
              <a:off x="4828995" y="1541211"/>
              <a:ext cx="60555" cy="16560"/>
            </a:xfrm>
            <a:custGeom>
              <a:avLst/>
              <a:gdLst>
                <a:gd name="connsiteX0" fmla="*/ 42612 w 47721"/>
                <a:gd name="connsiteY0" fmla="*/ 85 h 13050"/>
                <a:gd name="connsiteX1" fmla="*/ 8036 w 47721"/>
                <a:gd name="connsiteY1" fmla="*/ 85 h 13050"/>
                <a:gd name="connsiteX2" fmla="*/ 1560 w 47721"/>
                <a:gd name="connsiteY2" fmla="*/ 6467 h 13050"/>
                <a:gd name="connsiteX3" fmla="*/ 7846 w 47721"/>
                <a:gd name="connsiteY3" fmla="*/ 13132 h 13050"/>
                <a:gd name="connsiteX4" fmla="*/ 8036 w 47721"/>
                <a:gd name="connsiteY4" fmla="*/ 13135 h 13050"/>
                <a:gd name="connsiteX5" fmla="*/ 42612 w 47721"/>
                <a:gd name="connsiteY5" fmla="*/ 13135 h 13050"/>
                <a:gd name="connsiteX6" fmla="*/ 49279 w 47721"/>
                <a:gd name="connsiteY6" fmla="*/ 6658 h 13050"/>
                <a:gd name="connsiteX7" fmla="*/ 49279 w 47721"/>
                <a:gd name="connsiteY7" fmla="*/ 6467 h 13050"/>
                <a:gd name="connsiteX8" fmla="*/ 42612 w 47721"/>
                <a:gd name="connsiteY8" fmla="*/ 85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21" h="13050">
                  <a:moveTo>
                    <a:pt x="42612" y="85"/>
                  </a:moveTo>
                  <a:lnTo>
                    <a:pt x="8036" y="85"/>
                  </a:lnTo>
                  <a:cubicBezTo>
                    <a:pt x="4512" y="85"/>
                    <a:pt x="1654" y="2927"/>
                    <a:pt x="1560" y="6467"/>
                  </a:cubicBezTo>
                  <a:cubicBezTo>
                    <a:pt x="1465" y="10043"/>
                    <a:pt x="4226" y="13027"/>
                    <a:pt x="7846" y="13132"/>
                  </a:cubicBezTo>
                  <a:cubicBezTo>
                    <a:pt x="7941" y="13134"/>
                    <a:pt x="7941" y="13135"/>
                    <a:pt x="8036" y="13135"/>
                  </a:cubicBezTo>
                  <a:lnTo>
                    <a:pt x="42612" y="13135"/>
                  </a:lnTo>
                  <a:cubicBezTo>
                    <a:pt x="46232" y="13188"/>
                    <a:pt x="49185" y="10288"/>
                    <a:pt x="49279" y="6658"/>
                  </a:cubicBezTo>
                  <a:cubicBezTo>
                    <a:pt x="49279" y="6595"/>
                    <a:pt x="49279" y="6531"/>
                    <a:pt x="49279" y="6467"/>
                  </a:cubicBezTo>
                  <a:cubicBezTo>
                    <a:pt x="49185" y="2874"/>
                    <a:pt x="46232" y="32"/>
                    <a:pt x="42612" y="8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C3A91D9-3C6D-1DF0-3A38-B38DA4026C83}"/>
                </a:ext>
              </a:extLst>
            </p:cNvPr>
            <p:cNvSpPr/>
            <p:nvPr/>
          </p:nvSpPr>
          <p:spPr>
            <a:xfrm>
              <a:off x="4854619" y="1440771"/>
              <a:ext cx="60558" cy="16921"/>
            </a:xfrm>
            <a:custGeom>
              <a:avLst/>
              <a:gdLst>
                <a:gd name="connsiteX0" fmla="*/ 42707 w 47723"/>
                <a:gd name="connsiteY0" fmla="*/ 84 h 13335"/>
                <a:gd name="connsiteX1" fmla="*/ 8036 w 47723"/>
                <a:gd name="connsiteY1" fmla="*/ 84 h 13335"/>
                <a:gd name="connsiteX2" fmla="*/ 1560 w 47723"/>
                <a:gd name="connsiteY2" fmla="*/ 6751 h 13335"/>
                <a:gd name="connsiteX3" fmla="*/ 1560 w 47723"/>
                <a:gd name="connsiteY3" fmla="*/ 6752 h 13335"/>
                <a:gd name="connsiteX4" fmla="*/ 8036 w 47723"/>
                <a:gd name="connsiteY4" fmla="*/ 13420 h 13335"/>
                <a:gd name="connsiteX5" fmla="*/ 42707 w 47723"/>
                <a:gd name="connsiteY5" fmla="*/ 13420 h 13335"/>
                <a:gd name="connsiteX6" fmla="*/ 49279 w 47723"/>
                <a:gd name="connsiteY6" fmla="*/ 6752 h 13335"/>
                <a:gd name="connsiteX7" fmla="*/ 42803 w 47723"/>
                <a:gd name="connsiteY7" fmla="*/ 85 h 13335"/>
                <a:gd name="connsiteX8" fmla="*/ 42707 w 47723"/>
                <a:gd name="connsiteY8" fmla="*/ 84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23" h="13335">
                  <a:moveTo>
                    <a:pt x="42707" y="84"/>
                  </a:moveTo>
                  <a:lnTo>
                    <a:pt x="8036" y="84"/>
                  </a:lnTo>
                  <a:cubicBezTo>
                    <a:pt x="4417" y="137"/>
                    <a:pt x="1464" y="3121"/>
                    <a:pt x="1560" y="6751"/>
                  </a:cubicBezTo>
                  <a:cubicBezTo>
                    <a:pt x="1560" y="6751"/>
                    <a:pt x="1560" y="6752"/>
                    <a:pt x="1560" y="6752"/>
                  </a:cubicBezTo>
                  <a:cubicBezTo>
                    <a:pt x="1560" y="10361"/>
                    <a:pt x="4417" y="13317"/>
                    <a:pt x="8036" y="13420"/>
                  </a:cubicBezTo>
                  <a:lnTo>
                    <a:pt x="42707" y="13420"/>
                  </a:lnTo>
                  <a:cubicBezTo>
                    <a:pt x="46327" y="13318"/>
                    <a:pt x="49185" y="10377"/>
                    <a:pt x="49279" y="6752"/>
                  </a:cubicBezTo>
                  <a:cubicBezTo>
                    <a:pt x="49374" y="3123"/>
                    <a:pt x="46422" y="138"/>
                    <a:pt x="42803" y="85"/>
                  </a:cubicBezTo>
                  <a:cubicBezTo>
                    <a:pt x="42803" y="84"/>
                    <a:pt x="42707" y="84"/>
                    <a:pt x="42707" y="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22EFF0F-58CB-70DB-E8C4-BBE12B4BF661}"/>
                </a:ext>
              </a:extLst>
            </p:cNvPr>
            <p:cNvSpPr/>
            <p:nvPr/>
          </p:nvSpPr>
          <p:spPr>
            <a:xfrm>
              <a:off x="4828995" y="1390732"/>
              <a:ext cx="108422" cy="16921"/>
            </a:xfrm>
            <a:custGeom>
              <a:avLst/>
              <a:gdLst>
                <a:gd name="connsiteX0" fmla="*/ 80426 w 85443"/>
                <a:gd name="connsiteY0" fmla="*/ 84 h 13335"/>
                <a:gd name="connsiteX1" fmla="*/ 8036 w 85443"/>
                <a:gd name="connsiteY1" fmla="*/ 84 h 13335"/>
                <a:gd name="connsiteX2" fmla="*/ 1560 w 85443"/>
                <a:gd name="connsiteY2" fmla="*/ 6751 h 13335"/>
                <a:gd name="connsiteX3" fmla="*/ 1560 w 85443"/>
                <a:gd name="connsiteY3" fmla="*/ 6752 h 13335"/>
                <a:gd name="connsiteX4" fmla="*/ 8036 w 85443"/>
                <a:gd name="connsiteY4" fmla="*/ 13420 h 13335"/>
                <a:gd name="connsiteX5" fmla="*/ 80426 w 85443"/>
                <a:gd name="connsiteY5" fmla="*/ 13420 h 13335"/>
                <a:gd name="connsiteX6" fmla="*/ 86999 w 85443"/>
                <a:gd name="connsiteY6" fmla="*/ 6752 h 13335"/>
                <a:gd name="connsiteX7" fmla="*/ 80521 w 85443"/>
                <a:gd name="connsiteY7" fmla="*/ 85 h 13335"/>
                <a:gd name="connsiteX8" fmla="*/ 80426 w 85443"/>
                <a:gd name="connsiteY8" fmla="*/ 84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443" h="13335">
                  <a:moveTo>
                    <a:pt x="80426" y="84"/>
                  </a:moveTo>
                  <a:lnTo>
                    <a:pt x="8036" y="84"/>
                  </a:lnTo>
                  <a:cubicBezTo>
                    <a:pt x="4417" y="137"/>
                    <a:pt x="1464" y="3121"/>
                    <a:pt x="1560" y="6751"/>
                  </a:cubicBezTo>
                  <a:cubicBezTo>
                    <a:pt x="1560" y="6751"/>
                    <a:pt x="1560" y="6752"/>
                    <a:pt x="1560" y="6752"/>
                  </a:cubicBezTo>
                  <a:cubicBezTo>
                    <a:pt x="1560" y="10361"/>
                    <a:pt x="4417" y="13317"/>
                    <a:pt x="8036" y="13420"/>
                  </a:cubicBezTo>
                  <a:lnTo>
                    <a:pt x="80426" y="13420"/>
                  </a:lnTo>
                  <a:cubicBezTo>
                    <a:pt x="84045" y="13318"/>
                    <a:pt x="86903" y="10377"/>
                    <a:pt x="86999" y="6752"/>
                  </a:cubicBezTo>
                  <a:cubicBezTo>
                    <a:pt x="87094" y="3123"/>
                    <a:pt x="84141" y="138"/>
                    <a:pt x="80521" y="85"/>
                  </a:cubicBezTo>
                  <a:cubicBezTo>
                    <a:pt x="80521" y="84"/>
                    <a:pt x="80426" y="84"/>
                    <a:pt x="80426" y="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0D800C7-9333-E0E1-E678-DF93BE678A1E}"/>
                </a:ext>
              </a:extLst>
            </p:cNvPr>
            <p:cNvSpPr/>
            <p:nvPr/>
          </p:nvSpPr>
          <p:spPr>
            <a:xfrm>
              <a:off x="4670300" y="1440771"/>
              <a:ext cx="35415" cy="16921"/>
            </a:xfrm>
            <a:custGeom>
              <a:avLst/>
              <a:gdLst>
                <a:gd name="connsiteX0" fmla="*/ 8129 w 27909"/>
                <a:gd name="connsiteY0" fmla="*/ 13420 h 13335"/>
                <a:gd name="connsiteX1" fmla="*/ 22989 w 27909"/>
                <a:gd name="connsiteY1" fmla="*/ 13420 h 13335"/>
                <a:gd name="connsiteX2" fmla="*/ 29465 w 27909"/>
                <a:gd name="connsiteY2" fmla="*/ 6752 h 13335"/>
                <a:gd name="connsiteX3" fmla="*/ 22989 w 27909"/>
                <a:gd name="connsiteY3" fmla="*/ 84 h 13335"/>
                <a:gd name="connsiteX4" fmla="*/ 22989 w 27909"/>
                <a:gd name="connsiteY4" fmla="*/ 84 h 13335"/>
                <a:gd name="connsiteX5" fmla="*/ 8129 w 27909"/>
                <a:gd name="connsiteY5" fmla="*/ 84 h 13335"/>
                <a:gd name="connsiteX6" fmla="*/ 1557 w 27909"/>
                <a:gd name="connsiteY6" fmla="*/ 6656 h 13335"/>
                <a:gd name="connsiteX7" fmla="*/ 1557 w 27909"/>
                <a:gd name="connsiteY7" fmla="*/ 6752 h 13335"/>
                <a:gd name="connsiteX8" fmla="*/ 8129 w 27909"/>
                <a:gd name="connsiteY8" fmla="*/ 134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09" h="13335">
                  <a:moveTo>
                    <a:pt x="8129" y="13420"/>
                  </a:moveTo>
                  <a:lnTo>
                    <a:pt x="22989" y="13420"/>
                  </a:lnTo>
                  <a:cubicBezTo>
                    <a:pt x="26608" y="13317"/>
                    <a:pt x="29465" y="10361"/>
                    <a:pt x="29465" y="6752"/>
                  </a:cubicBezTo>
                  <a:cubicBezTo>
                    <a:pt x="29560" y="3123"/>
                    <a:pt x="26608" y="138"/>
                    <a:pt x="22989" y="84"/>
                  </a:cubicBezTo>
                  <a:cubicBezTo>
                    <a:pt x="22989" y="84"/>
                    <a:pt x="22989" y="84"/>
                    <a:pt x="22989" y="84"/>
                  </a:cubicBezTo>
                  <a:lnTo>
                    <a:pt x="8129" y="84"/>
                  </a:lnTo>
                  <a:cubicBezTo>
                    <a:pt x="4510" y="84"/>
                    <a:pt x="1557" y="3027"/>
                    <a:pt x="1557" y="6656"/>
                  </a:cubicBezTo>
                  <a:cubicBezTo>
                    <a:pt x="1557" y="6688"/>
                    <a:pt x="1557" y="6720"/>
                    <a:pt x="1557" y="6752"/>
                  </a:cubicBezTo>
                  <a:cubicBezTo>
                    <a:pt x="1652" y="10377"/>
                    <a:pt x="4510" y="13318"/>
                    <a:pt x="8129" y="1342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8073B8E-EE5E-F19B-C6AE-7CC7761CA01B}"/>
                </a:ext>
              </a:extLst>
            </p:cNvPr>
            <p:cNvSpPr/>
            <p:nvPr/>
          </p:nvSpPr>
          <p:spPr>
            <a:xfrm>
              <a:off x="4670297" y="1490931"/>
              <a:ext cx="85575" cy="16800"/>
            </a:xfrm>
            <a:custGeom>
              <a:avLst/>
              <a:gdLst>
                <a:gd name="connsiteX0" fmla="*/ 8131 w 67438"/>
                <a:gd name="connsiteY0" fmla="*/ 13324 h 13239"/>
                <a:gd name="connsiteX1" fmla="*/ 62423 w 67438"/>
                <a:gd name="connsiteY1" fmla="*/ 13324 h 13239"/>
                <a:gd name="connsiteX2" fmla="*/ 68996 w 67438"/>
                <a:gd name="connsiteY2" fmla="*/ 6753 h 13239"/>
                <a:gd name="connsiteX3" fmla="*/ 68996 w 67438"/>
                <a:gd name="connsiteY3" fmla="*/ 6657 h 13239"/>
                <a:gd name="connsiteX4" fmla="*/ 62423 w 67438"/>
                <a:gd name="connsiteY4" fmla="*/ 84 h 13239"/>
                <a:gd name="connsiteX5" fmla="*/ 8131 w 67438"/>
                <a:gd name="connsiteY5" fmla="*/ 84 h 13239"/>
                <a:gd name="connsiteX6" fmla="*/ 1560 w 67438"/>
                <a:gd name="connsiteY6" fmla="*/ 6657 h 13239"/>
                <a:gd name="connsiteX7" fmla="*/ 8036 w 67438"/>
                <a:gd name="connsiteY7" fmla="*/ 13323 h 13239"/>
                <a:gd name="connsiteX8" fmla="*/ 8131 w 67438"/>
                <a:gd name="connsiteY8" fmla="*/ 1332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38" h="13239">
                  <a:moveTo>
                    <a:pt x="8131" y="13324"/>
                  </a:moveTo>
                  <a:lnTo>
                    <a:pt x="62423" y="13324"/>
                  </a:lnTo>
                  <a:cubicBezTo>
                    <a:pt x="66043" y="13324"/>
                    <a:pt x="68996" y="10382"/>
                    <a:pt x="68996" y="6753"/>
                  </a:cubicBezTo>
                  <a:cubicBezTo>
                    <a:pt x="68996" y="6720"/>
                    <a:pt x="68996" y="6689"/>
                    <a:pt x="68996" y="6657"/>
                  </a:cubicBezTo>
                  <a:cubicBezTo>
                    <a:pt x="68901" y="3049"/>
                    <a:pt x="66043" y="136"/>
                    <a:pt x="62423" y="84"/>
                  </a:cubicBezTo>
                  <a:lnTo>
                    <a:pt x="8131" y="84"/>
                  </a:lnTo>
                  <a:cubicBezTo>
                    <a:pt x="4512" y="136"/>
                    <a:pt x="1654" y="3049"/>
                    <a:pt x="1560" y="6657"/>
                  </a:cubicBezTo>
                  <a:cubicBezTo>
                    <a:pt x="1464" y="10286"/>
                    <a:pt x="4417" y="13271"/>
                    <a:pt x="8036" y="13323"/>
                  </a:cubicBezTo>
                  <a:cubicBezTo>
                    <a:pt x="8036" y="13324"/>
                    <a:pt x="8131" y="13324"/>
                    <a:pt x="8131" y="1332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D486BBA-C8E3-F540-B60A-0705B38D0747}"/>
                </a:ext>
              </a:extLst>
            </p:cNvPr>
            <p:cNvSpPr/>
            <p:nvPr/>
          </p:nvSpPr>
          <p:spPr>
            <a:xfrm>
              <a:off x="4778717" y="1490931"/>
              <a:ext cx="85815" cy="16800"/>
            </a:xfrm>
            <a:custGeom>
              <a:avLst/>
              <a:gdLst>
                <a:gd name="connsiteX0" fmla="*/ 8225 w 67627"/>
                <a:gd name="connsiteY0" fmla="*/ 13324 h 13239"/>
                <a:gd name="connsiteX1" fmla="*/ 62518 w 67627"/>
                <a:gd name="connsiteY1" fmla="*/ 13324 h 13239"/>
                <a:gd name="connsiteX2" fmla="*/ 69185 w 67627"/>
                <a:gd name="connsiteY2" fmla="*/ 6657 h 13239"/>
                <a:gd name="connsiteX3" fmla="*/ 62518 w 67627"/>
                <a:gd name="connsiteY3" fmla="*/ 84 h 13239"/>
                <a:gd name="connsiteX4" fmla="*/ 8225 w 67627"/>
                <a:gd name="connsiteY4" fmla="*/ 84 h 13239"/>
                <a:gd name="connsiteX5" fmla="*/ 1557 w 67627"/>
                <a:gd name="connsiteY5" fmla="*/ 6657 h 13239"/>
                <a:gd name="connsiteX6" fmla="*/ 8225 w 67627"/>
                <a:gd name="connsiteY6" fmla="*/ 1332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27" h="13239">
                  <a:moveTo>
                    <a:pt x="8225" y="13324"/>
                  </a:moveTo>
                  <a:lnTo>
                    <a:pt x="62518" y="13324"/>
                  </a:lnTo>
                  <a:cubicBezTo>
                    <a:pt x="66231" y="13324"/>
                    <a:pt x="69185" y="10339"/>
                    <a:pt x="69185" y="6657"/>
                  </a:cubicBezTo>
                  <a:cubicBezTo>
                    <a:pt x="69089" y="3033"/>
                    <a:pt x="66137" y="134"/>
                    <a:pt x="62518" y="84"/>
                  </a:cubicBezTo>
                  <a:lnTo>
                    <a:pt x="8225" y="84"/>
                  </a:lnTo>
                  <a:cubicBezTo>
                    <a:pt x="4605" y="134"/>
                    <a:pt x="1653" y="3033"/>
                    <a:pt x="1557" y="6657"/>
                  </a:cubicBezTo>
                  <a:cubicBezTo>
                    <a:pt x="1557" y="10339"/>
                    <a:pt x="4510" y="13324"/>
                    <a:pt x="8225" y="1332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A127EFA-6590-84DD-4820-AED57ED91638}"/>
                </a:ext>
              </a:extLst>
            </p:cNvPr>
            <p:cNvSpPr/>
            <p:nvPr/>
          </p:nvSpPr>
          <p:spPr>
            <a:xfrm>
              <a:off x="4670297" y="1541211"/>
              <a:ext cx="35415" cy="16558"/>
            </a:xfrm>
            <a:custGeom>
              <a:avLst/>
              <a:gdLst>
                <a:gd name="connsiteX0" fmla="*/ 8131 w 27909"/>
                <a:gd name="connsiteY0" fmla="*/ 13134 h 13049"/>
                <a:gd name="connsiteX1" fmla="*/ 22991 w 27909"/>
                <a:gd name="connsiteY1" fmla="*/ 13134 h 13049"/>
                <a:gd name="connsiteX2" fmla="*/ 29467 w 27909"/>
                <a:gd name="connsiteY2" fmla="*/ 6660 h 13049"/>
                <a:gd name="connsiteX3" fmla="*/ 29467 w 27909"/>
                <a:gd name="connsiteY3" fmla="*/ 6466 h 13049"/>
                <a:gd name="connsiteX4" fmla="*/ 22991 w 27909"/>
                <a:gd name="connsiteY4" fmla="*/ 84 h 13049"/>
                <a:gd name="connsiteX5" fmla="*/ 8131 w 27909"/>
                <a:gd name="connsiteY5" fmla="*/ 84 h 13049"/>
                <a:gd name="connsiteX6" fmla="*/ 1560 w 27909"/>
                <a:gd name="connsiteY6" fmla="*/ 6466 h 13049"/>
                <a:gd name="connsiteX7" fmla="*/ 8036 w 27909"/>
                <a:gd name="connsiteY7" fmla="*/ 13133 h 13049"/>
                <a:gd name="connsiteX8" fmla="*/ 8131 w 27909"/>
                <a:gd name="connsiteY8" fmla="*/ 13134 h 1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09" h="13049">
                  <a:moveTo>
                    <a:pt x="8131" y="13134"/>
                  </a:moveTo>
                  <a:lnTo>
                    <a:pt x="22991" y="13134"/>
                  </a:lnTo>
                  <a:cubicBezTo>
                    <a:pt x="26611" y="13136"/>
                    <a:pt x="29467" y="10236"/>
                    <a:pt x="29467" y="6660"/>
                  </a:cubicBezTo>
                  <a:cubicBezTo>
                    <a:pt x="29467" y="6595"/>
                    <a:pt x="29467" y="6531"/>
                    <a:pt x="29467" y="6466"/>
                  </a:cubicBezTo>
                  <a:cubicBezTo>
                    <a:pt x="29372" y="2927"/>
                    <a:pt x="26515" y="84"/>
                    <a:pt x="22991" y="84"/>
                  </a:cubicBezTo>
                  <a:lnTo>
                    <a:pt x="8131" y="84"/>
                  </a:lnTo>
                  <a:cubicBezTo>
                    <a:pt x="4607" y="83"/>
                    <a:pt x="1654" y="2911"/>
                    <a:pt x="1560" y="6466"/>
                  </a:cubicBezTo>
                  <a:cubicBezTo>
                    <a:pt x="1464" y="10095"/>
                    <a:pt x="4417" y="13080"/>
                    <a:pt x="8036" y="13133"/>
                  </a:cubicBezTo>
                  <a:cubicBezTo>
                    <a:pt x="8036" y="13134"/>
                    <a:pt x="8131" y="13134"/>
                    <a:pt x="8131" y="1313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F5C4ADC-27F4-CB82-2821-AFCBAEF01530}"/>
              </a:ext>
            </a:extLst>
          </p:cNvPr>
          <p:cNvGrpSpPr>
            <a:grpSpLocks noChangeAspect="1"/>
          </p:cNvGrpSpPr>
          <p:nvPr/>
        </p:nvGrpSpPr>
        <p:grpSpPr>
          <a:xfrm>
            <a:off x="5587375" y="4625303"/>
            <a:ext cx="396000" cy="400642"/>
            <a:chOff x="3062737" y="5968447"/>
            <a:chExt cx="544172" cy="550551"/>
          </a:xfrm>
          <a:solidFill>
            <a:schemeClr val="bg1"/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5F1062D-1F61-1BE5-ED64-3A3F6588CC94}"/>
                </a:ext>
              </a:extLst>
            </p:cNvPr>
            <p:cNvSpPr/>
            <p:nvPr/>
          </p:nvSpPr>
          <p:spPr>
            <a:xfrm>
              <a:off x="3119696" y="6301314"/>
              <a:ext cx="66839" cy="16920"/>
            </a:xfrm>
            <a:custGeom>
              <a:avLst/>
              <a:gdLst>
                <a:gd name="connsiteX0" fmla="*/ 8129 w 52673"/>
                <a:gd name="connsiteY0" fmla="*/ 13419 h 13334"/>
                <a:gd name="connsiteX1" fmla="*/ 47563 w 52673"/>
                <a:gd name="connsiteY1" fmla="*/ 13419 h 13334"/>
                <a:gd name="connsiteX2" fmla="*/ 54231 w 52673"/>
                <a:gd name="connsiteY2" fmla="*/ 6752 h 13334"/>
                <a:gd name="connsiteX3" fmla="*/ 47563 w 52673"/>
                <a:gd name="connsiteY3" fmla="*/ 84 h 13334"/>
                <a:gd name="connsiteX4" fmla="*/ 8129 w 52673"/>
                <a:gd name="connsiteY4" fmla="*/ 84 h 13334"/>
                <a:gd name="connsiteX5" fmla="*/ 1557 w 52673"/>
                <a:gd name="connsiteY5" fmla="*/ 6657 h 13334"/>
                <a:gd name="connsiteX6" fmla="*/ 1557 w 52673"/>
                <a:gd name="connsiteY6" fmla="*/ 6752 h 13334"/>
                <a:gd name="connsiteX7" fmla="*/ 8129 w 52673"/>
                <a:gd name="connsiteY7" fmla="*/ 13419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673" h="13334">
                  <a:moveTo>
                    <a:pt x="8129" y="13419"/>
                  </a:moveTo>
                  <a:lnTo>
                    <a:pt x="47563" y="13419"/>
                  </a:lnTo>
                  <a:cubicBezTo>
                    <a:pt x="51182" y="13372"/>
                    <a:pt x="54136" y="10409"/>
                    <a:pt x="54231" y="6752"/>
                  </a:cubicBezTo>
                  <a:cubicBezTo>
                    <a:pt x="54231" y="3066"/>
                    <a:pt x="51278" y="84"/>
                    <a:pt x="47563" y="84"/>
                  </a:cubicBezTo>
                  <a:lnTo>
                    <a:pt x="8129" y="84"/>
                  </a:lnTo>
                  <a:cubicBezTo>
                    <a:pt x="4510" y="84"/>
                    <a:pt x="1557" y="3028"/>
                    <a:pt x="1557" y="6657"/>
                  </a:cubicBezTo>
                  <a:cubicBezTo>
                    <a:pt x="1557" y="6685"/>
                    <a:pt x="1557" y="6723"/>
                    <a:pt x="1557" y="6752"/>
                  </a:cubicBezTo>
                  <a:cubicBezTo>
                    <a:pt x="1653" y="10381"/>
                    <a:pt x="4510" y="13314"/>
                    <a:pt x="8129" y="1341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6578D33-B038-D1E6-18B0-B87CC7339615}"/>
                </a:ext>
              </a:extLst>
            </p:cNvPr>
            <p:cNvSpPr/>
            <p:nvPr/>
          </p:nvSpPr>
          <p:spPr>
            <a:xfrm>
              <a:off x="3119696" y="6368033"/>
              <a:ext cx="123646" cy="16800"/>
            </a:xfrm>
            <a:custGeom>
              <a:avLst/>
              <a:gdLst>
                <a:gd name="connsiteX0" fmla="*/ 92426 w 97440"/>
                <a:gd name="connsiteY0" fmla="*/ 84 h 13239"/>
                <a:gd name="connsiteX1" fmla="*/ 8129 w 97440"/>
                <a:gd name="connsiteY1" fmla="*/ 84 h 13239"/>
                <a:gd name="connsiteX2" fmla="*/ 1557 w 97440"/>
                <a:gd name="connsiteY2" fmla="*/ 6752 h 13239"/>
                <a:gd name="connsiteX3" fmla="*/ 8129 w 97440"/>
                <a:gd name="connsiteY3" fmla="*/ 13324 h 13239"/>
                <a:gd name="connsiteX4" fmla="*/ 92426 w 97440"/>
                <a:gd name="connsiteY4" fmla="*/ 13324 h 13239"/>
                <a:gd name="connsiteX5" fmla="*/ 98998 w 97440"/>
                <a:gd name="connsiteY5" fmla="*/ 6752 h 13239"/>
                <a:gd name="connsiteX6" fmla="*/ 92426 w 97440"/>
                <a:gd name="connsiteY6" fmla="*/ 8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440" h="13239">
                  <a:moveTo>
                    <a:pt x="92426" y="84"/>
                  </a:moveTo>
                  <a:lnTo>
                    <a:pt x="8129" y="84"/>
                  </a:lnTo>
                  <a:cubicBezTo>
                    <a:pt x="4510" y="189"/>
                    <a:pt x="1653" y="3123"/>
                    <a:pt x="1557" y="6752"/>
                  </a:cubicBezTo>
                  <a:cubicBezTo>
                    <a:pt x="1557" y="10381"/>
                    <a:pt x="4510" y="13324"/>
                    <a:pt x="8129" y="13324"/>
                  </a:cubicBezTo>
                  <a:lnTo>
                    <a:pt x="92426" y="13324"/>
                  </a:lnTo>
                  <a:cubicBezTo>
                    <a:pt x="96046" y="13324"/>
                    <a:pt x="98998" y="10381"/>
                    <a:pt x="98998" y="6752"/>
                  </a:cubicBezTo>
                  <a:cubicBezTo>
                    <a:pt x="98903" y="3123"/>
                    <a:pt x="96046" y="189"/>
                    <a:pt x="92426" y="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DAD8B93-FEF6-1958-4134-B821937D8273}"/>
                </a:ext>
              </a:extLst>
            </p:cNvPr>
            <p:cNvSpPr/>
            <p:nvPr/>
          </p:nvSpPr>
          <p:spPr>
            <a:xfrm>
              <a:off x="3063127" y="6117958"/>
              <a:ext cx="543782" cy="401040"/>
            </a:xfrm>
            <a:custGeom>
              <a:avLst/>
              <a:gdLst>
                <a:gd name="connsiteX0" fmla="*/ 423518 w 428531"/>
                <a:gd name="connsiteY0" fmla="*/ 85 h 316042"/>
                <a:gd name="connsiteX1" fmla="*/ 137006 w 428531"/>
                <a:gd name="connsiteY1" fmla="*/ 85 h 316042"/>
                <a:gd name="connsiteX2" fmla="*/ 130338 w 428531"/>
                <a:gd name="connsiteY2" fmla="*/ 6562 h 316042"/>
                <a:gd name="connsiteX3" fmla="*/ 130338 w 428531"/>
                <a:gd name="connsiteY3" fmla="*/ 6658 h 316042"/>
                <a:gd name="connsiteX4" fmla="*/ 130338 w 428531"/>
                <a:gd name="connsiteY4" fmla="*/ 90097 h 316042"/>
                <a:gd name="connsiteX5" fmla="*/ 8133 w 428531"/>
                <a:gd name="connsiteY5" fmla="*/ 90097 h 316042"/>
                <a:gd name="connsiteX6" fmla="*/ 1560 w 428531"/>
                <a:gd name="connsiteY6" fmla="*/ 96669 h 316042"/>
                <a:gd name="connsiteX7" fmla="*/ 1560 w 428531"/>
                <a:gd name="connsiteY7" fmla="*/ 96764 h 316042"/>
                <a:gd name="connsiteX8" fmla="*/ 1560 w 428531"/>
                <a:gd name="connsiteY8" fmla="*/ 260404 h 316042"/>
                <a:gd name="connsiteX9" fmla="*/ 8037 w 428531"/>
                <a:gd name="connsiteY9" fmla="*/ 267071 h 316042"/>
                <a:gd name="connsiteX10" fmla="*/ 8133 w 428531"/>
                <a:gd name="connsiteY10" fmla="*/ 267071 h 316042"/>
                <a:gd name="connsiteX11" fmla="*/ 178726 w 428531"/>
                <a:gd name="connsiteY11" fmla="*/ 267071 h 316042"/>
                <a:gd name="connsiteX12" fmla="*/ 241495 w 428531"/>
                <a:gd name="connsiteY12" fmla="*/ 314696 h 316042"/>
                <a:gd name="connsiteX13" fmla="*/ 245495 w 428531"/>
                <a:gd name="connsiteY13" fmla="*/ 316125 h 316042"/>
                <a:gd name="connsiteX14" fmla="*/ 248448 w 428531"/>
                <a:gd name="connsiteY14" fmla="*/ 315363 h 316042"/>
                <a:gd name="connsiteX15" fmla="*/ 252068 w 428531"/>
                <a:gd name="connsiteY15" fmla="*/ 309457 h 316042"/>
                <a:gd name="connsiteX16" fmla="*/ 252068 w 428531"/>
                <a:gd name="connsiteY16" fmla="*/ 267071 h 316042"/>
                <a:gd name="connsiteX17" fmla="*/ 294740 w 428531"/>
                <a:gd name="connsiteY17" fmla="*/ 267071 h 316042"/>
                <a:gd name="connsiteX18" fmla="*/ 301407 w 428531"/>
                <a:gd name="connsiteY18" fmla="*/ 260404 h 316042"/>
                <a:gd name="connsiteX19" fmla="*/ 301407 w 428531"/>
                <a:gd name="connsiteY19" fmla="*/ 176869 h 316042"/>
                <a:gd name="connsiteX20" fmla="*/ 423518 w 428531"/>
                <a:gd name="connsiteY20" fmla="*/ 176869 h 316042"/>
                <a:gd name="connsiteX21" fmla="*/ 430089 w 428531"/>
                <a:gd name="connsiteY21" fmla="*/ 170488 h 316042"/>
                <a:gd name="connsiteX22" fmla="*/ 430089 w 428531"/>
                <a:gd name="connsiteY22" fmla="*/ 170392 h 316042"/>
                <a:gd name="connsiteX23" fmla="*/ 430089 w 428531"/>
                <a:gd name="connsiteY23" fmla="*/ 6658 h 316042"/>
                <a:gd name="connsiteX24" fmla="*/ 423518 w 428531"/>
                <a:gd name="connsiteY24" fmla="*/ 85 h 316042"/>
                <a:gd name="connsiteX25" fmla="*/ 288168 w 428531"/>
                <a:gd name="connsiteY25" fmla="*/ 253736 h 316042"/>
                <a:gd name="connsiteX26" fmla="*/ 245495 w 428531"/>
                <a:gd name="connsiteY26" fmla="*/ 253736 h 316042"/>
                <a:gd name="connsiteX27" fmla="*/ 238828 w 428531"/>
                <a:gd name="connsiteY27" fmla="*/ 260213 h 316042"/>
                <a:gd name="connsiteX28" fmla="*/ 238828 w 428531"/>
                <a:gd name="connsiteY28" fmla="*/ 260308 h 316042"/>
                <a:gd name="connsiteX29" fmla="*/ 238828 w 428531"/>
                <a:gd name="connsiteY29" fmla="*/ 295932 h 316042"/>
                <a:gd name="connsiteX30" fmla="*/ 184821 w 428531"/>
                <a:gd name="connsiteY30" fmla="*/ 255070 h 316042"/>
                <a:gd name="connsiteX31" fmla="*/ 180916 w 428531"/>
                <a:gd name="connsiteY31" fmla="*/ 253736 h 316042"/>
                <a:gd name="connsiteX32" fmla="*/ 14704 w 428531"/>
                <a:gd name="connsiteY32" fmla="*/ 253736 h 316042"/>
                <a:gd name="connsiteX33" fmla="*/ 14704 w 428531"/>
                <a:gd name="connsiteY33" fmla="*/ 103432 h 316042"/>
                <a:gd name="connsiteX34" fmla="*/ 130529 w 428531"/>
                <a:gd name="connsiteY34" fmla="*/ 103432 h 316042"/>
                <a:gd name="connsiteX35" fmla="*/ 130529 w 428531"/>
                <a:gd name="connsiteY35" fmla="*/ 170107 h 316042"/>
                <a:gd name="connsiteX36" fmla="*/ 137196 w 428531"/>
                <a:gd name="connsiteY36" fmla="*/ 176584 h 316042"/>
                <a:gd name="connsiteX37" fmla="*/ 137196 w 428531"/>
                <a:gd name="connsiteY37" fmla="*/ 176584 h 316042"/>
                <a:gd name="connsiteX38" fmla="*/ 179869 w 428531"/>
                <a:gd name="connsiteY38" fmla="*/ 176584 h 316042"/>
                <a:gd name="connsiteX39" fmla="*/ 179869 w 428531"/>
                <a:gd name="connsiteY39" fmla="*/ 218970 h 316042"/>
                <a:gd name="connsiteX40" fmla="*/ 183488 w 428531"/>
                <a:gd name="connsiteY40" fmla="*/ 224780 h 316042"/>
                <a:gd name="connsiteX41" fmla="*/ 186440 w 428531"/>
                <a:gd name="connsiteY41" fmla="*/ 225542 h 316042"/>
                <a:gd name="connsiteX42" fmla="*/ 190441 w 428531"/>
                <a:gd name="connsiteY42" fmla="*/ 224209 h 316042"/>
                <a:gd name="connsiteX43" fmla="*/ 253115 w 428531"/>
                <a:gd name="connsiteY43" fmla="*/ 176584 h 316042"/>
                <a:gd name="connsiteX44" fmla="*/ 288357 w 428531"/>
                <a:gd name="connsiteY44" fmla="*/ 176584 h 316042"/>
                <a:gd name="connsiteX45" fmla="*/ 417040 w 428531"/>
                <a:gd name="connsiteY45" fmla="*/ 163630 h 316042"/>
                <a:gd name="connsiteX46" fmla="*/ 250829 w 428531"/>
                <a:gd name="connsiteY46" fmla="*/ 163630 h 316042"/>
                <a:gd name="connsiteX47" fmla="*/ 246828 w 428531"/>
                <a:gd name="connsiteY47" fmla="*/ 165058 h 316042"/>
                <a:gd name="connsiteX48" fmla="*/ 192727 w 428531"/>
                <a:gd name="connsiteY48" fmla="*/ 205825 h 316042"/>
                <a:gd name="connsiteX49" fmla="*/ 192727 w 428531"/>
                <a:gd name="connsiteY49" fmla="*/ 170297 h 316042"/>
                <a:gd name="connsiteX50" fmla="*/ 186250 w 428531"/>
                <a:gd name="connsiteY50" fmla="*/ 163630 h 316042"/>
                <a:gd name="connsiteX51" fmla="*/ 186250 w 428531"/>
                <a:gd name="connsiteY51" fmla="*/ 163630 h 316042"/>
                <a:gd name="connsiteX52" fmla="*/ 143578 w 428531"/>
                <a:gd name="connsiteY52" fmla="*/ 163630 h 316042"/>
                <a:gd name="connsiteX53" fmla="*/ 143578 w 428531"/>
                <a:gd name="connsiteY53" fmla="*/ 13135 h 316042"/>
                <a:gd name="connsiteX54" fmla="*/ 417040 w 428531"/>
                <a:gd name="connsiteY54" fmla="*/ 13135 h 316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28531" h="316042">
                  <a:moveTo>
                    <a:pt x="423518" y="85"/>
                  </a:moveTo>
                  <a:lnTo>
                    <a:pt x="137006" y="85"/>
                  </a:lnTo>
                  <a:cubicBezTo>
                    <a:pt x="133387" y="28"/>
                    <a:pt x="130433" y="2933"/>
                    <a:pt x="130338" y="6562"/>
                  </a:cubicBezTo>
                  <a:cubicBezTo>
                    <a:pt x="130338" y="6591"/>
                    <a:pt x="130338" y="6629"/>
                    <a:pt x="130338" y="6658"/>
                  </a:cubicBezTo>
                  <a:lnTo>
                    <a:pt x="130338" y="90097"/>
                  </a:lnTo>
                  <a:lnTo>
                    <a:pt x="8133" y="90097"/>
                  </a:lnTo>
                  <a:cubicBezTo>
                    <a:pt x="4513" y="90097"/>
                    <a:pt x="1560" y="93040"/>
                    <a:pt x="1560" y="96669"/>
                  </a:cubicBezTo>
                  <a:cubicBezTo>
                    <a:pt x="1560" y="96697"/>
                    <a:pt x="1560" y="96736"/>
                    <a:pt x="1560" y="96764"/>
                  </a:cubicBezTo>
                  <a:lnTo>
                    <a:pt x="1560" y="260404"/>
                  </a:lnTo>
                  <a:cubicBezTo>
                    <a:pt x="1464" y="264033"/>
                    <a:pt x="4418" y="267014"/>
                    <a:pt x="8037" y="267071"/>
                  </a:cubicBezTo>
                  <a:cubicBezTo>
                    <a:pt x="8037" y="267071"/>
                    <a:pt x="8133" y="267071"/>
                    <a:pt x="8133" y="267071"/>
                  </a:cubicBezTo>
                  <a:lnTo>
                    <a:pt x="178726" y="267071"/>
                  </a:lnTo>
                  <a:lnTo>
                    <a:pt x="241495" y="314696"/>
                  </a:lnTo>
                  <a:cubicBezTo>
                    <a:pt x="242638" y="315649"/>
                    <a:pt x="244067" y="316163"/>
                    <a:pt x="245495" y="316125"/>
                  </a:cubicBezTo>
                  <a:cubicBezTo>
                    <a:pt x="246544" y="316144"/>
                    <a:pt x="247591" y="315877"/>
                    <a:pt x="248448" y="315363"/>
                  </a:cubicBezTo>
                  <a:cubicBezTo>
                    <a:pt x="250734" y="314258"/>
                    <a:pt x="252068" y="311963"/>
                    <a:pt x="252068" y="309457"/>
                  </a:cubicBezTo>
                  <a:lnTo>
                    <a:pt x="252068" y="267071"/>
                  </a:lnTo>
                  <a:lnTo>
                    <a:pt x="294740" y="267071"/>
                  </a:lnTo>
                  <a:cubicBezTo>
                    <a:pt x="298454" y="267071"/>
                    <a:pt x="301407" y="264090"/>
                    <a:pt x="301407" y="260404"/>
                  </a:cubicBezTo>
                  <a:lnTo>
                    <a:pt x="301407" y="176869"/>
                  </a:lnTo>
                  <a:lnTo>
                    <a:pt x="423518" y="176869"/>
                  </a:lnTo>
                  <a:cubicBezTo>
                    <a:pt x="427137" y="176927"/>
                    <a:pt x="429994" y="174069"/>
                    <a:pt x="430089" y="170488"/>
                  </a:cubicBezTo>
                  <a:cubicBezTo>
                    <a:pt x="430089" y="170459"/>
                    <a:pt x="430089" y="170421"/>
                    <a:pt x="430089" y="170392"/>
                  </a:cubicBezTo>
                  <a:lnTo>
                    <a:pt x="430089" y="6658"/>
                  </a:lnTo>
                  <a:cubicBezTo>
                    <a:pt x="430089" y="3028"/>
                    <a:pt x="427137" y="85"/>
                    <a:pt x="423518" y="85"/>
                  </a:cubicBezTo>
                  <a:close/>
                  <a:moveTo>
                    <a:pt x="288168" y="253736"/>
                  </a:moveTo>
                  <a:lnTo>
                    <a:pt x="245495" y="253736"/>
                  </a:lnTo>
                  <a:cubicBezTo>
                    <a:pt x="241875" y="253679"/>
                    <a:pt x="238923" y="256584"/>
                    <a:pt x="238828" y="260213"/>
                  </a:cubicBezTo>
                  <a:cubicBezTo>
                    <a:pt x="238828" y="260242"/>
                    <a:pt x="238828" y="260280"/>
                    <a:pt x="238828" y="260308"/>
                  </a:cubicBezTo>
                  <a:lnTo>
                    <a:pt x="238828" y="295932"/>
                  </a:lnTo>
                  <a:lnTo>
                    <a:pt x="184821" y="255070"/>
                  </a:lnTo>
                  <a:cubicBezTo>
                    <a:pt x="183678" y="254231"/>
                    <a:pt x="182344" y="253765"/>
                    <a:pt x="180916" y="253736"/>
                  </a:cubicBezTo>
                  <a:lnTo>
                    <a:pt x="14704" y="253736"/>
                  </a:lnTo>
                  <a:lnTo>
                    <a:pt x="14704" y="103432"/>
                  </a:lnTo>
                  <a:lnTo>
                    <a:pt x="130529" y="103432"/>
                  </a:lnTo>
                  <a:lnTo>
                    <a:pt x="130529" y="170107"/>
                  </a:lnTo>
                  <a:cubicBezTo>
                    <a:pt x="130624" y="173736"/>
                    <a:pt x="133576" y="176631"/>
                    <a:pt x="137196" y="176584"/>
                  </a:cubicBezTo>
                  <a:cubicBezTo>
                    <a:pt x="137196" y="176584"/>
                    <a:pt x="137196" y="176584"/>
                    <a:pt x="137196" y="176584"/>
                  </a:cubicBezTo>
                  <a:lnTo>
                    <a:pt x="179869" y="176584"/>
                  </a:lnTo>
                  <a:lnTo>
                    <a:pt x="179869" y="218970"/>
                  </a:lnTo>
                  <a:cubicBezTo>
                    <a:pt x="179773" y="221456"/>
                    <a:pt x="181201" y="223751"/>
                    <a:pt x="183488" y="224780"/>
                  </a:cubicBezTo>
                  <a:cubicBezTo>
                    <a:pt x="184345" y="225323"/>
                    <a:pt x="185393" y="225590"/>
                    <a:pt x="186440" y="225542"/>
                  </a:cubicBezTo>
                  <a:cubicBezTo>
                    <a:pt x="187869" y="225475"/>
                    <a:pt x="189298" y="225018"/>
                    <a:pt x="190441" y="224209"/>
                  </a:cubicBezTo>
                  <a:lnTo>
                    <a:pt x="253115" y="176584"/>
                  </a:lnTo>
                  <a:lnTo>
                    <a:pt x="288357" y="176584"/>
                  </a:lnTo>
                  <a:close/>
                  <a:moveTo>
                    <a:pt x="417040" y="163630"/>
                  </a:moveTo>
                  <a:lnTo>
                    <a:pt x="250829" y="163630"/>
                  </a:lnTo>
                  <a:cubicBezTo>
                    <a:pt x="249400" y="163696"/>
                    <a:pt x="247971" y="164192"/>
                    <a:pt x="246828" y="165058"/>
                  </a:cubicBezTo>
                  <a:lnTo>
                    <a:pt x="192727" y="205825"/>
                  </a:lnTo>
                  <a:lnTo>
                    <a:pt x="192727" y="170297"/>
                  </a:lnTo>
                  <a:cubicBezTo>
                    <a:pt x="192822" y="166668"/>
                    <a:pt x="189869" y="163687"/>
                    <a:pt x="186250" y="163630"/>
                  </a:cubicBezTo>
                  <a:cubicBezTo>
                    <a:pt x="186250" y="163630"/>
                    <a:pt x="186250" y="163630"/>
                    <a:pt x="186250" y="163630"/>
                  </a:cubicBezTo>
                  <a:lnTo>
                    <a:pt x="143578" y="163630"/>
                  </a:lnTo>
                  <a:lnTo>
                    <a:pt x="143578" y="13135"/>
                  </a:lnTo>
                  <a:lnTo>
                    <a:pt x="417040" y="13135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0341B54-E97A-63E9-F134-72568393D288}"/>
                </a:ext>
              </a:extLst>
            </p:cNvPr>
            <p:cNvSpPr/>
            <p:nvPr/>
          </p:nvSpPr>
          <p:spPr>
            <a:xfrm>
              <a:off x="3062737" y="5968447"/>
              <a:ext cx="543696" cy="102231"/>
            </a:xfrm>
            <a:custGeom>
              <a:avLst/>
              <a:gdLst>
                <a:gd name="connsiteX0" fmla="*/ 16536 w 428463"/>
                <a:gd name="connsiteY0" fmla="*/ 80571 h 80564"/>
                <a:gd name="connsiteX1" fmla="*/ 355245 w 428463"/>
                <a:gd name="connsiteY1" fmla="*/ 80571 h 80564"/>
                <a:gd name="connsiteX2" fmla="*/ 356768 w 428463"/>
                <a:gd name="connsiteY2" fmla="*/ 80571 h 80564"/>
                <a:gd name="connsiteX3" fmla="*/ 357340 w 428463"/>
                <a:gd name="connsiteY3" fmla="*/ 80571 h 80564"/>
                <a:gd name="connsiteX4" fmla="*/ 358197 w 428463"/>
                <a:gd name="connsiteY4" fmla="*/ 80571 h 80564"/>
                <a:gd name="connsiteX5" fmla="*/ 426397 w 428463"/>
                <a:gd name="connsiteY5" fmla="*/ 46376 h 80564"/>
                <a:gd name="connsiteX6" fmla="*/ 430016 w 428463"/>
                <a:gd name="connsiteY6" fmla="*/ 40470 h 80564"/>
                <a:gd name="connsiteX7" fmla="*/ 426397 w 428463"/>
                <a:gd name="connsiteY7" fmla="*/ 34660 h 80564"/>
                <a:gd name="connsiteX8" fmla="*/ 358197 w 428463"/>
                <a:gd name="connsiteY8" fmla="*/ 656 h 80564"/>
                <a:gd name="connsiteX9" fmla="*/ 358197 w 428463"/>
                <a:gd name="connsiteY9" fmla="*/ 656 h 80564"/>
                <a:gd name="connsiteX10" fmla="*/ 356293 w 428463"/>
                <a:gd name="connsiteY10" fmla="*/ 84 h 80564"/>
                <a:gd name="connsiteX11" fmla="*/ 356293 w 428463"/>
                <a:gd name="connsiteY11" fmla="*/ 84 h 80564"/>
                <a:gd name="connsiteX12" fmla="*/ 16536 w 428463"/>
                <a:gd name="connsiteY12" fmla="*/ 84 h 80564"/>
                <a:gd name="connsiteX13" fmla="*/ 10630 w 428463"/>
                <a:gd name="connsiteY13" fmla="*/ 3799 h 80564"/>
                <a:gd name="connsiteX14" fmla="*/ 10630 w 428463"/>
                <a:gd name="connsiteY14" fmla="*/ 77809 h 80564"/>
                <a:gd name="connsiteX15" fmla="*/ 16536 w 428463"/>
                <a:gd name="connsiteY15" fmla="*/ 80571 h 80564"/>
                <a:gd name="connsiteX16" fmla="*/ 57683 w 428463"/>
                <a:gd name="connsiteY16" fmla="*/ 67521 h 80564"/>
                <a:gd name="connsiteX17" fmla="*/ 56636 w 428463"/>
                <a:gd name="connsiteY17" fmla="*/ 65140 h 80564"/>
                <a:gd name="connsiteX18" fmla="*/ 55493 w 428463"/>
                <a:gd name="connsiteY18" fmla="*/ 62187 h 80564"/>
                <a:gd name="connsiteX19" fmla="*/ 54159 w 428463"/>
                <a:gd name="connsiteY19" fmla="*/ 57711 h 80564"/>
                <a:gd name="connsiteX20" fmla="*/ 53302 w 428463"/>
                <a:gd name="connsiteY20" fmla="*/ 54758 h 80564"/>
                <a:gd name="connsiteX21" fmla="*/ 52445 w 428463"/>
                <a:gd name="connsiteY21" fmla="*/ 49900 h 80564"/>
                <a:gd name="connsiteX22" fmla="*/ 52445 w 428463"/>
                <a:gd name="connsiteY22" fmla="*/ 47328 h 80564"/>
                <a:gd name="connsiteX23" fmla="*/ 52445 w 428463"/>
                <a:gd name="connsiteY23" fmla="*/ 46567 h 80564"/>
                <a:gd name="connsiteX24" fmla="*/ 341052 w 428463"/>
                <a:gd name="connsiteY24" fmla="*/ 46567 h 80564"/>
                <a:gd name="connsiteX25" fmla="*/ 341052 w 428463"/>
                <a:gd name="connsiteY25" fmla="*/ 48567 h 80564"/>
                <a:gd name="connsiteX26" fmla="*/ 341052 w 428463"/>
                <a:gd name="connsiteY26" fmla="*/ 50853 h 80564"/>
                <a:gd name="connsiteX27" fmla="*/ 342195 w 428463"/>
                <a:gd name="connsiteY27" fmla="*/ 57139 h 80564"/>
                <a:gd name="connsiteX28" fmla="*/ 342195 w 428463"/>
                <a:gd name="connsiteY28" fmla="*/ 59520 h 80564"/>
                <a:gd name="connsiteX29" fmla="*/ 344576 w 428463"/>
                <a:gd name="connsiteY29" fmla="*/ 67521 h 80564"/>
                <a:gd name="connsiteX30" fmla="*/ 353816 w 428463"/>
                <a:gd name="connsiteY30" fmla="*/ 32946 h 80564"/>
                <a:gd name="connsiteX31" fmla="*/ 353816 w 428463"/>
                <a:gd name="connsiteY31" fmla="*/ 30565 h 80564"/>
                <a:gd name="connsiteX32" fmla="*/ 354673 w 428463"/>
                <a:gd name="connsiteY32" fmla="*/ 25707 h 80564"/>
                <a:gd name="connsiteX33" fmla="*/ 355339 w 428463"/>
                <a:gd name="connsiteY33" fmla="*/ 23135 h 80564"/>
                <a:gd name="connsiteX34" fmla="*/ 356768 w 428463"/>
                <a:gd name="connsiteY34" fmla="*/ 18277 h 80564"/>
                <a:gd name="connsiteX35" fmla="*/ 357626 w 428463"/>
                <a:gd name="connsiteY35" fmla="*/ 15896 h 80564"/>
                <a:gd name="connsiteX36" fmla="*/ 357626 w 428463"/>
                <a:gd name="connsiteY36" fmla="*/ 14943 h 80564"/>
                <a:gd name="connsiteX37" fmla="*/ 377247 w 428463"/>
                <a:gd name="connsiteY37" fmla="*/ 24468 h 80564"/>
                <a:gd name="connsiteX38" fmla="*/ 377247 w 428463"/>
                <a:gd name="connsiteY38" fmla="*/ 55234 h 80564"/>
                <a:gd name="connsiteX39" fmla="*/ 357626 w 428463"/>
                <a:gd name="connsiteY39" fmla="*/ 64759 h 80564"/>
                <a:gd name="connsiteX40" fmla="*/ 357626 w 428463"/>
                <a:gd name="connsiteY40" fmla="*/ 63807 h 80564"/>
                <a:gd name="connsiteX41" fmla="*/ 356768 w 428463"/>
                <a:gd name="connsiteY41" fmla="*/ 61426 h 80564"/>
                <a:gd name="connsiteX42" fmla="*/ 355339 w 428463"/>
                <a:gd name="connsiteY42" fmla="*/ 56568 h 80564"/>
                <a:gd name="connsiteX43" fmla="*/ 354673 w 428463"/>
                <a:gd name="connsiteY43" fmla="*/ 53996 h 80564"/>
                <a:gd name="connsiteX44" fmla="*/ 353816 w 428463"/>
                <a:gd name="connsiteY44" fmla="*/ 49138 h 80564"/>
                <a:gd name="connsiteX45" fmla="*/ 353816 w 428463"/>
                <a:gd name="connsiteY45" fmla="*/ 46757 h 80564"/>
                <a:gd name="connsiteX46" fmla="*/ 353816 w 428463"/>
                <a:gd name="connsiteY46" fmla="*/ 39709 h 80564"/>
                <a:gd name="connsiteX47" fmla="*/ 353816 w 428463"/>
                <a:gd name="connsiteY47" fmla="*/ 39709 h 80564"/>
                <a:gd name="connsiteX48" fmla="*/ 353816 w 428463"/>
                <a:gd name="connsiteY48" fmla="*/ 39709 h 80564"/>
                <a:gd name="connsiteX49" fmla="*/ 353816 w 428463"/>
                <a:gd name="connsiteY49" fmla="*/ 39709 h 80564"/>
                <a:gd name="connsiteX50" fmla="*/ 354196 w 428463"/>
                <a:gd name="connsiteY50" fmla="*/ 32946 h 80564"/>
                <a:gd name="connsiteX51" fmla="*/ 390011 w 428463"/>
                <a:gd name="connsiteY51" fmla="*/ 49329 h 80564"/>
                <a:gd name="connsiteX52" fmla="*/ 390011 w 428463"/>
                <a:gd name="connsiteY52" fmla="*/ 30755 h 80564"/>
                <a:gd name="connsiteX53" fmla="*/ 409061 w 428463"/>
                <a:gd name="connsiteY53" fmla="*/ 40280 h 80564"/>
                <a:gd name="connsiteX54" fmla="*/ 342386 w 428463"/>
                <a:gd name="connsiteY54" fmla="*/ 20754 h 80564"/>
                <a:gd name="connsiteX55" fmla="*/ 342386 w 428463"/>
                <a:gd name="connsiteY55" fmla="*/ 23135 h 80564"/>
                <a:gd name="connsiteX56" fmla="*/ 341243 w 428463"/>
                <a:gd name="connsiteY56" fmla="*/ 29612 h 80564"/>
                <a:gd name="connsiteX57" fmla="*/ 341243 w 428463"/>
                <a:gd name="connsiteY57" fmla="*/ 31898 h 80564"/>
                <a:gd name="connsiteX58" fmla="*/ 341243 w 428463"/>
                <a:gd name="connsiteY58" fmla="*/ 33898 h 80564"/>
                <a:gd name="connsiteX59" fmla="*/ 52636 w 428463"/>
                <a:gd name="connsiteY59" fmla="*/ 33898 h 80564"/>
                <a:gd name="connsiteX60" fmla="*/ 52636 w 428463"/>
                <a:gd name="connsiteY60" fmla="*/ 33136 h 80564"/>
                <a:gd name="connsiteX61" fmla="*/ 52636 w 428463"/>
                <a:gd name="connsiteY61" fmla="*/ 30565 h 80564"/>
                <a:gd name="connsiteX62" fmla="*/ 53493 w 428463"/>
                <a:gd name="connsiteY62" fmla="*/ 25707 h 80564"/>
                <a:gd name="connsiteX63" fmla="*/ 54350 w 428463"/>
                <a:gd name="connsiteY63" fmla="*/ 22754 h 80564"/>
                <a:gd name="connsiteX64" fmla="*/ 55683 w 428463"/>
                <a:gd name="connsiteY64" fmla="*/ 18277 h 80564"/>
                <a:gd name="connsiteX65" fmla="*/ 56826 w 428463"/>
                <a:gd name="connsiteY65" fmla="*/ 15325 h 80564"/>
                <a:gd name="connsiteX66" fmla="*/ 57874 w 428463"/>
                <a:gd name="connsiteY66" fmla="*/ 12943 h 80564"/>
                <a:gd name="connsiteX67" fmla="*/ 345339 w 428463"/>
                <a:gd name="connsiteY67" fmla="*/ 12943 h 80564"/>
                <a:gd name="connsiteX68" fmla="*/ 343148 w 428463"/>
                <a:gd name="connsiteY68" fmla="*/ 20373 h 80564"/>
                <a:gd name="connsiteX69" fmla="*/ 20346 w 428463"/>
                <a:gd name="connsiteY69" fmla="*/ 12943 h 80564"/>
                <a:gd name="connsiteX70" fmla="*/ 43015 w 428463"/>
                <a:gd name="connsiteY70" fmla="*/ 12943 h 80564"/>
                <a:gd name="connsiteX71" fmla="*/ 40539 w 428463"/>
                <a:gd name="connsiteY71" fmla="*/ 20754 h 80564"/>
                <a:gd name="connsiteX72" fmla="*/ 40539 w 428463"/>
                <a:gd name="connsiteY72" fmla="*/ 23135 h 80564"/>
                <a:gd name="connsiteX73" fmla="*/ 39301 w 428463"/>
                <a:gd name="connsiteY73" fmla="*/ 29612 h 80564"/>
                <a:gd name="connsiteX74" fmla="*/ 39301 w 428463"/>
                <a:gd name="connsiteY74" fmla="*/ 31898 h 80564"/>
                <a:gd name="connsiteX75" fmla="*/ 39301 w 428463"/>
                <a:gd name="connsiteY75" fmla="*/ 48948 h 80564"/>
                <a:gd name="connsiteX76" fmla="*/ 39301 w 428463"/>
                <a:gd name="connsiteY76" fmla="*/ 51234 h 80564"/>
                <a:gd name="connsiteX77" fmla="*/ 40539 w 428463"/>
                <a:gd name="connsiteY77" fmla="*/ 57711 h 80564"/>
                <a:gd name="connsiteX78" fmla="*/ 40539 w 428463"/>
                <a:gd name="connsiteY78" fmla="*/ 59901 h 80564"/>
                <a:gd name="connsiteX79" fmla="*/ 43015 w 428463"/>
                <a:gd name="connsiteY79" fmla="*/ 67902 h 80564"/>
                <a:gd name="connsiteX80" fmla="*/ 20346 w 428463"/>
                <a:gd name="connsiteY80" fmla="*/ 67902 h 80564"/>
                <a:gd name="connsiteX81" fmla="*/ 21107 w 428463"/>
                <a:gd name="connsiteY81" fmla="*/ 12562 h 8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28463" h="80564">
                  <a:moveTo>
                    <a:pt x="16536" y="80571"/>
                  </a:moveTo>
                  <a:lnTo>
                    <a:pt x="355245" y="80571"/>
                  </a:lnTo>
                  <a:cubicBezTo>
                    <a:pt x="355721" y="80676"/>
                    <a:pt x="356293" y="80676"/>
                    <a:pt x="356768" y="80571"/>
                  </a:cubicBezTo>
                  <a:cubicBezTo>
                    <a:pt x="356959" y="80657"/>
                    <a:pt x="357150" y="80657"/>
                    <a:pt x="357340" y="80571"/>
                  </a:cubicBezTo>
                  <a:cubicBezTo>
                    <a:pt x="357626" y="80657"/>
                    <a:pt x="357911" y="80657"/>
                    <a:pt x="358197" y="80571"/>
                  </a:cubicBezTo>
                  <a:lnTo>
                    <a:pt x="426397" y="46376"/>
                  </a:lnTo>
                  <a:cubicBezTo>
                    <a:pt x="428683" y="45309"/>
                    <a:pt x="430112" y="42985"/>
                    <a:pt x="430016" y="40470"/>
                  </a:cubicBezTo>
                  <a:cubicBezTo>
                    <a:pt x="430016" y="38013"/>
                    <a:pt x="428587" y="35765"/>
                    <a:pt x="426397" y="34660"/>
                  </a:cubicBezTo>
                  <a:lnTo>
                    <a:pt x="358197" y="656"/>
                  </a:lnTo>
                  <a:lnTo>
                    <a:pt x="358197" y="656"/>
                  </a:lnTo>
                  <a:cubicBezTo>
                    <a:pt x="357626" y="294"/>
                    <a:pt x="356959" y="94"/>
                    <a:pt x="356293" y="84"/>
                  </a:cubicBezTo>
                  <a:cubicBezTo>
                    <a:pt x="356293" y="84"/>
                    <a:pt x="356293" y="84"/>
                    <a:pt x="356293" y="84"/>
                  </a:cubicBezTo>
                  <a:lnTo>
                    <a:pt x="16536" y="84"/>
                  </a:lnTo>
                  <a:cubicBezTo>
                    <a:pt x="14059" y="132"/>
                    <a:pt x="11773" y="1561"/>
                    <a:pt x="10630" y="3799"/>
                  </a:cubicBezTo>
                  <a:cubicBezTo>
                    <a:pt x="-1467" y="26983"/>
                    <a:pt x="-1467" y="54625"/>
                    <a:pt x="10630" y="77809"/>
                  </a:cubicBezTo>
                  <a:cubicBezTo>
                    <a:pt x="11964" y="79694"/>
                    <a:pt x="14250" y="80742"/>
                    <a:pt x="16536" y="80571"/>
                  </a:cubicBezTo>
                  <a:close/>
                  <a:moveTo>
                    <a:pt x="57683" y="67521"/>
                  </a:moveTo>
                  <a:cubicBezTo>
                    <a:pt x="57683" y="66664"/>
                    <a:pt x="57017" y="65902"/>
                    <a:pt x="56636" y="65140"/>
                  </a:cubicBezTo>
                  <a:lnTo>
                    <a:pt x="55493" y="62187"/>
                  </a:lnTo>
                  <a:cubicBezTo>
                    <a:pt x="54922" y="60721"/>
                    <a:pt x="54540" y="59225"/>
                    <a:pt x="54159" y="57711"/>
                  </a:cubicBezTo>
                  <a:cubicBezTo>
                    <a:pt x="53779" y="56758"/>
                    <a:pt x="53493" y="55768"/>
                    <a:pt x="53302" y="54758"/>
                  </a:cubicBezTo>
                  <a:cubicBezTo>
                    <a:pt x="52921" y="53158"/>
                    <a:pt x="52636" y="51539"/>
                    <a:pt x="52445" y="49900"/>
                  </a:cubicBezTo>
                  <a:cubicBezTo>
                    <a:pt x="52350" y="49043"/>
                    <a:pt x="52350" y="48186"/>
                    <a:pt x="52445" y="47328"/>
                  </a:cubicBezTo>
                  <a:cubicBezTo>
                    <a:pt x="52445" y="47081"/>
                    <a:pt x="52445" y="46814"/>
                    <a:pt x="52445" y="46567"/>
                  </a:cubicBezTo>
                  <a:lnTo>
                    <a:pt x="341052" y="46567"/>
                  </a:lnTo>
                  <a:cubicBezTo>
                    <a:pt x="341052" y="47233"/>
                    <a:pt x="341052" y="47900"/>
                    <a:pt x="341052" y="48567"/>
                  </a:cubicBezTo>
                  <a:cubicBezTo>
                    <a:pt x="341052" y="49329"/>
                    <a:pt x="341052" y="50091"/>
                    <a:pt x="341052" y="50853"/>
                  </a:cubicBezTo>
                  <a:cubicBezTo>
                    <a:pt x="341243" y="52977"/>
                    <a:pt x="341624" y="55082"/>
                    <a:pt x="342195" y="57139"/>
                  </a:cubicBezTo>
                  <a:cubicBezTo>
                    <a:pt x="342195" y="57901"/>
                    <a:pt x="342195" y="58663"/>
                    <a:pt x="342195" y="59520"/>
                  </a:cubicBezTo>
                  <a:cubicBezTo>
                    <a:pt x="342958" y="62187"/>
                    <a:pt x="343719" y="64759"/>
                    <a:pt x="344576" y="67521"/>
                  </a:cubicBezTo>
                  <a:close/>
                  <a:moveTo>
                    <a:pt x="353816" y="32946"/>
                  </a:moveTo>
                  <a:cubicBezTo>
                    <a:pt x="353721" y="32155"/>
                    <a:pt x="353721" y="31355"/>
                    <a:pt x="353816" y="30565"/>
                  </a:cubicBezTo>
                  <a:cubicBezTo>
                    <a:pt x="354007" y="28926"/>
                    <a:pt x="354292" y="27307"/>
                    <a:pt x="354673" y="25707"/>
                  </a:cubicBezTo>
                  <a:cubicBezTo>
                    <a:pt x="354673" y="24659"/>
                    <a:pt x="355150" y="23897"/>
                    <a:pt x="355339" y="23135"/>
                  </a:cubicBezTo>
                  <a:cubicBezTo>
                    <a:pt x="355721" y="21487"/>
                    <a:pt x="356197" y="19858"/>
                    <a:pt x="356768" y="18277"/>
                  </a:cubicBezTo>
                  <a:lnTo>
                    <a:pt x="357626" y="15896"/>
                  </a:lnTo>
                  <a:cubicBezTo>
                    <a:pt x="357626" y="15582"/>
                    <a:pt x="357626" y="15258"/>
                    <a:pt x="357626" y="14943"/>
                  </a:cubicBezTo>
                  <a:lnTo>
                    <a:pt x="377247" y="24468"/>
                  </a:lnTo>
                  <a:cubicBezTo>
                    <a:pt x="373818" y="34441"/>
                    <a:pt x="373818" y="45262"/>
                    <a:pt x="377247" y="55234"/>
                  </a:cubicBezTo>
                  <a:lnTo>
                    <a:pt x="357626" y="64759"/>
                  </a:lnTo>
                  <a:cubicBezTo>
                    <a:pt x="357626" y="64445"/>
                    <a:pt x="357626" y="64121"/>
                    <a:pt x="357626" y="63807"/>
                  </a:cubicBezTo>
                  <a:lnTo>
                    <a:pt x="356768" y="61426"/>
                  </a:lnTo>
                  <a:cubicBezTo>
                    <a:pt x="356197" y="59835"/>
                    <a:pt x="355721" y="58216"/>
                    <a:pt x="355339" y="56568"/>
                  </a:cubicBezTo>
                  <a:lnTo>
                    <a:pt x="354673" y="53996"/>
                  </a:lnTo>
                  <a:cubicBezTo>
                    <a:pt x="354292" y="52396"/>
                    <a:pt x="354007" y="50776"/>
                    <a:pt x="353816" y="49138"/>
                  </a:cubicBezTo>
                  <a:cubicBezTo>
                    <a:pt x="353721" y="48348"/>
                    <a:pt x="353721" y="47548"/>
                    <a:pt x="353816" y="46757"/>
                  </a:cubicBezTo>
                  <a:cubicBezTo>
                    <a:pt x="353626" y="44414"/>
                    <a:pt x="353626" y="42052"/>
                    <a:pt x="353816" y="39709"/>
                  </a:cubicBezTo>
                  <a:lnTo>
                    <a:pt x="353816" y="39709"/>
                  </a:lnTo>
                  <a:lnTo>
                    <a:pt x="353816" y="39709"/>
                  </a:lnTo>
                  <a:lnTo>
                    <a:pt x="353816" y="39709"/>
                  </a:lnTo>
                  <a:cubicBezTo>
                    <a:pt x="353816" y="37451"/>
                    <a:pt x="353912" y="35194"/>
                    <a:pt x="354196" y="32946"/>
                  </a:cubicBezTo>
                  <a:close/>
                  <a:moveTo>
                    <a:pt x="390011" y="49329"/>
                  </a:moveTo>
                  <a:cubicBezTo>
                    <a:pt x="388201" y="43271"/>
                    <a:pt x="388201" y="36813"/>
                    <a:pt x="390011" y="30755"/>
                  </a:cubicBezTo>
                  <a:lnTo>
                    <a:pt x="409061" y="40280"/>
                  </a:lnTo>
                  <a:close/>
                  <a:moveTo>
                    <a:pt x="342386" y="20754"/>
                  </a:moveTo>
                  <a:cubicBezTo>
                    <a:pt x="342386" y="21611"/>
                    <a:pt x="342386" y="22373"/>
                    <a:pt x="342386" y="23135"/>
                  </a:cubicBezTo>
                  <a:cubicBezTo>
                    <a:pt x="341815" y="25259"/>
                    <a:pt x="341433" y="27421"/>
                    <a:pt x="341243" y="29612"/>
                  </a:cubicBezTo>
                  <a:cubicBezTo>
                    <a:pt x="341243" y="30374"/>
                    <a:pt x="341243" y="31136"/>
                    <a:pt x="341243" y="31898"/>
                  </a:cubicBezTo>
                  <a:cubicBezTo>
                    <a:pt x="341243" y="32565"/>
                    <a:pt x="341243" y="33232"/>
                    <a:pt x="341243" y="33898"/>
                  </a:cubicBezTo>
                  <a:lnTo>
                    <a:pt x="52636" y="33898"/>
                  </a:lnTo>
                  <a:cubicBezTo>
                    <a:pt x="52540" y="33650"/>
                    <a:pt x="52540" y="33384"/>
                    <a:pt x="52636" y="33136"/>
                  </a:cubicBezTo>
                  <a:cubicBezTo>
                    <a:pt x="52540" y="32279"/>
                    <a:pt x="52540" y="31422"/>
                    <a:pt x="52636" y="30565"/>
                  </a:cubicBezTo>
                  <a:cubicBezTo>
                    <a:pt x="52826" y="28926"/>
                    <a:pt x="53111" y="27307"/>
                    <a:pt x="53493" y="25707"/>
                  </a:cubicBezTo>
                  <a:cubicBezTo>
                    <a:pt x="53683" y="24697"/>
                    <a:pt x="53969" y="23707"/>
                    <a:pt x="54350" y="22754"/>
                  </a:cubicBezTo>
                  <a:cubicBezTo>
                    <a:pt x="54731" y="21230"/>
                    <a:pt x="55112" y="19734"/>
                    <a:pt x="55683" y="18277"/>
                  </a:cubicBezTo>
                  <a:lnTo>
                    <a:pt x="56826" y="15325"/>
                  </a:lnTo>
                  <a:cubicBezTo>
                    <a:pt x="56826" y="14562"/>
                    <a:pt x="57494" y="13801"/>
                    <a:pt x="57874" y="12943"/>
                  </a:cubicBezTo>
                  <a:lnTo>
                    <a:pt x="345339" y="12943"/>
                  </a:lnTo>
                  <a:cubicBezTo>
                    <a:pt x="344671" y="15134"/>
                    <a:pt x="343910" y="17896"/>
                    <a:pt x="343148" y="20373"/>
                  </a:cubicBezTo>
                  <a:close/>
                  <a:moveTo>
                    <a:pt x="20346" y="12943"/>
                  </a:moveTo>
                  <a:lnTo>
                    <a:pt x="43015" y="12943"/>
                  </a:lnTo>
                  <a:cubicBezTo>
                    <a:pt x="41968" y="15515"/>
                    <a:pt x="41300" y="18277"/>
                    <a:pt x="40539" y="20754"/>
                  </a:cubicBezTo>
                  <a:cubicBezTo>
                    <a:pt x="40539" y="21611"/>
                    <a:pt x="40539" y="22373"/>
                    <a:pt x="40539" y="23135"/>
                  </a:cubicBezTo>
                  <a:cubicBezTo>
                    <a:pt x="40539" y="23897"/>
                    <a:pt x="39682" y="27421"/>
                    <a:pt x="39301" y="29612"/>
                  </a:cubicBezTo>
                  <a:cubicBezTo>
                    <a:pt x="39396" y="30374"/>
                    <a:pt x="39396" y="31136"/>
                    <a:pt x="39301" y="31898"/>
                  </a:cubicBezTo>
                  <a:cubicBezTo>
                    <a:pt x="38633" y="37565"/>
                    <a:pt x="38633" y="43280"/>
                    <a:pt x="39301" y="48948"/>
                  </a:cubicBezTo>
                  <a:cubicBezTo>
                    <a:pt x="39396" y="49710"/>
                    <a:pt x="39396" y="50472"/>
                    <a:pt x="39301" y="51234"/>
                  </a:cubicBezTo>
                  <a:cubicBezTo>
                    <a:pt x="39301" y="53425"/>
                    <a:pt x="40062" y="55520"/>
                    <a:pt x="40539" y="57711"/>
                  </a:cubicBezTo>
                  <a:cubicBezTo>
                    <a:pt x="40539" y="58473"/>
                    <a:pt x="40539" y="59044"/>
                    <a:pt x="40539" y="59901"/>
                  </a:cubicBezTo>
                  <a:cubicBezTo>
                    <a:pt x="41300" y="62568"/>
                    <a:pt x="41968" y="65140"/>
                    <a:pt x="43015" y="67902"/>
                  </a:cubicBezTo>
                  <a:lnTo>
                    <a:pt x="20346" y="67902"/>
                  </a:lnTo>
                  <a:cubicBezTo>
                    <a:pt x="12345" y="50253"/>
                    <a:pt x="12630" y="29984"/>
                    <a:pt x="21107" y="1256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DB4398A-BA3E-90C8-A723-A019952D70D7}"/>
                </a:ext>
              </a:extLst>
            </p:cNvPr>
            <p:cNvSpPr/>
            <p:nvPr/>
          </p:nvSpPr>
          <p:spPr>
            <a:xfrm>
              <a:off x="3283230" y="6187095"/>
              <a:ext cx="267236" cy="16560"/>
            </a:xfrm>
            <a:custGeom>
              <a:avLst/>
              <a:gdLst>
                <a:gd name="connsiteX0" fmla="*/ 8129 w 210597"/>
                <a:gd name="connsiteY0" fmla="*/ 13134 h 13050"/>
                <a:gd name="connsiteX1" fmla="*/ 205487 w 210597"/>
                <a:gd name="connsiteY1" fmla="*/ 13134 h 13050"/>
                <a:gd name="connsiteX2" fmla="*/ 212155 w 210597"/>
                <a:gd name="connsiteY2" fmla="*/ 6752 h 13050"/>
                <a:gd name="connsiteX3" fmla="*/ 205487 w 210597"/>
                <a:gd name="connsiteY3" fmla="*/ 84 h 13050"/>
                <a:gd name="connsiteX4" fmla="*/ 8129 w 210597"/>
                <a:gd name="connsiteY4" fmla="*/ 84 h 13050"/>
                <a:gd name="connsiteX5" fmla="*/ 1557 w 210597"/>
                <a:gd name="connsiteY5" fmla="*/ 6657 h 13050"/>
                <a:gd name="connsiteX6" fmla="*/ 1557 w 210597"/>
                <a:gd name="connsiteY6" fmla="*/ 6752 h 13050"/>
                <a:gd name="connsiteX7" fmla="*/ 8129 w 210597"/>
                <a:gd name="connsiteY7" fmla="*/ 13134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597" h="13050">
                  <a:moveTo>
                    <a:pt x="8129" y="13134"/>
                  </a:moveTo>
                  <a:lnTo>
                    <a:pt x="205487" y="13134"/>
                  </a:lnTo>
                  <a:cubicBezTo>
                    <a:pt x="209106" y="13191"/>
                    <a:pt x="212060" y="10343"/>
                    <a:pt x="212155" y="6752"/>
                  </a:cubicBezTo>
                  <a:cubicBezTo>
                    <a:pt x="212155" y="3066"/>
                    <a:pt x="209202" y="84"/>
                    <a:pt x="205487" y="84"/>
                  </a:cubicBezTo>
                  <a:lnTo>
                    <a:pt x="8129" y="84"/>
                  </a:lnTo>
                  <a:cubicBezTo>
                    <a:pt x="4510" y="84"/>
                    <a:pt x="1557" y="3028"/>
                    <a:pt x="1557" y="6657"/>
                  </a:cubicBezTo>
                  <a:cubicBezTo>
                    <a:pt x="1557" y="6685"/>
                    <a:pt x="1557" y="6723"/>
                    <a:pt x="1557" y="6752"/>
                  </a:cubicBezTo>
                  <a:cubicBezTo>
                    <a:pt x="1653" y="10305"/>
                    <a:pt x="4605" y="13134"/>
                    <a:pt x="8129" y="1313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1E1EE5C-6676-4FD8-1EF3-D1B05E25113C}"/>
                </a:ext>
              </a:extLst>
            </p:cNvPr>
            <p:cNvSpPr/>
            <p:nvPr/>
          </p:nvSpPr>
          <p:spPr>
            <a:xfrm>
              <a:off x="3283226" y="6253693"/>
              <a:ext cx="208741" cy="16920"/>
            </a:xfrm>
            <a:custGeom>
              <a:avLst/>
              <a:gdLst>
                <a:gd name="connsiteX0" fmla="*/ 8131 w 164500"/>
                <a:gd name="connsiteY0" fmla="*/ 13419 h 13334"/>
                <a:gd name="connsiteX1" fmla="*/ 159484 w 164500"/>
                <a:gd name="connsiteY1" fmla="*/ 13419 h 13334"/>
                <a:gd name="connsiteX2" fmla="*/ 166056 w 164500"/>
                <a:gd name="connsiteY2" fmla="*/ 6847 h 13334"/>
                <a:gd name="connsiteX3" fmla="*/ 166056 w 164500"/>
                <a:gd name="connsiteY3" fmla="*/ 6752 h 13334"/>
                <a:gd name="connsiteX4" fmla="*/ 159579 w 164500"/>
                <a:gd name="connsiteY4" fmla="*/ 84 h 13334"/>
                <a:gd name="connsiteX5" fmla="*/ 159484 w 164500"/>
                <a:gd name="connsiteY5" fmla="*/ 84 h 13334"/>
                <a:gd name="connsiteX6" fmla="*/ 8131 w 164500"/>
                <a:gd name="connsiteY6" fmla="*/ 84 h 13334"/>
                <a:gd name="connsiteX7" fmla="*/ 1560 w 164500"/>
                <a:gd name="connsiteY7" fmla="*/ 6657 h 13334"/>
                <a:gd name="connsiteX8" fmla="*/ 1560 w 164500"/>
                <a:gd name="connsiteY8" fmla="*/ 6752 h 13334"/>
                <a:gd name="connsiteX9" fmla="*/ 8036 w 164500"/>
                <a:gd name="connsiteY9" fmla="*/ 13419 h 13334"/>
                <a:gd name="connsiteX10" fmla="*/ 8131 w 164500"/>
                <a:gd name="connsiteY10" fmla="*/ 13419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00" h="13334">
                  <a:moveTo>
                    <a:pt x="8131" y="13419"/>
                  </a:moveTo>
                  <a:lnTo>
                    <a:pt x="159484" y="13419"/>
                  </a:lnTo>
                  <a:cubicBezTo>
                    <a:pt x="163103" y="13419"/>
                    <a:pt x="166056" y="10476"/>
                    <a:pt x="166056" y="6847"/>
                  </a:cubicBezTo>
                  <a:cubicBezTo>
                    <a:pt x="166056" y="6819"/>
                    <a:pt x="166056" y="6781"/>
                    <a:pt x="166056" y="6752"/>
                  </a:cubicBezTo>
                  <a:cubicBezTo>
                    <a:pt x="166151" y="3123"/>
                    <a:pt x="163199" y="141"/>
                    <a:pt x="159579" y="84"/>
                  </a:cubicBezTo>
                  <a:cubicBezTo>
                    <a:pt x="159579" y="84"/>
                    <a:pt x="159484" y="84"/>
                    <a:pt x="159484" y="84"/>
                  </a:cubicBezTo>
                  <a:lnTo>
                    <a:pt x="8131" y="84"/>
                  </a:lnTo>
                  <a:cubicBezTo>
                    <a:pt x="4512" y="84"/>
                    <a:pt x="1560" y="3028"/>
                    <a:pt x="1560" y="6657"/>
                  </a:cubicBezTo>
                  <a:cubicBezTo>
                    <a:pt x="1560" y="6685"/>
                    <a:pt x="1560" y="6723"/>
                    <a:pt x="1560" y="6752"/>
                  </a:cubicBezTo>
                  <a:cubicBezTo>
                    <a:pt x="1464" y="10381"/>
                    <a:pt x="4417" y="13362"/>
                    <a:pt x="8036" y="13419"/>
                  </a:cubicBezTo>
                  <a:cubicBezTo>
                    <a:pt x="8036" y="13419"/>
                    <a:pt x="8131" y="13419"/>
                    <a:pt x="8131" y="1341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DAE9470-2616-1494-E69B-CB09FF4F984B}"/>
              </a:ext>
            </a:extLst>
          </p:cNvPr>
          <p:cNvGrpSpPr/>
          <p:nvPr/>
        </p:nvGrpSpPr>
        <p:grpSpPr>
          <a:xfrm>
            <a:off x="6181810" y="4532243"/>
            <a:ext cx="5004075" cy="930237"/>
            <a:chOff x="6095999" y="2274730"/>
            <a:chExt cx="5004075" cy="930237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0A37AADC-878A-BADC-A591-E27D57E5AFBF}"/>
                </a:ext>
              </a:extLst>
            </p:cNvPr>
            <p:cNvSpPr txBox="1"/>
            <p:nvPr/>
          </p:nvSpPr>
          <p:spPr>
            <a:xfrm>
              <a:off x="6096000" y="2274730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F9AF7B88-63AC-6435-08C6-EAA124C8D19B}"/>
                </a:ext>
              </a:extLst>
            </p:cNvPr>
            <p:cNvSpPr txBox="1"/>
            <p:nvPr/>
          </p:nvSpPr>
          <p:spPr>
            <a:xfrm>
              <a:off x="6095999" y="2585246"/>
              <a:ext cx="5004075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输入正确有意义的内容。输入正确有意义的内容。输入正确有意义的内容。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827856F-CE26-32CF-00E8-CE73E20CA1D2}"/>
              </a:ext>
            </a:extLst>
          </p:cNvPr>
          <p:cNvGrpSpPr/>
          <p:nvPr/>
        </p:nvGrpSpPr>
        <p:grpSpPr>
          <a:xfrm>
            <a:off x="6181810" y="3364367"/>
            <a:ext cx="5004075" cy="930237"/>
            <a:chOff x="6095999" y="2274730"/>
            <a:chExt cx="5004075" cy="930237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3FDDE6D-0EF0-60FA-F1F7-081D5BA62AA6}"/>
                </a:ext>
              </a:extLst>
            </p:cNvPr>
            <p:cNvSpPr txBox="1"/>
            <p:nvPr/>
          </p:nvSpPr>
          <p:spPr>
            <a:xfrm>
              <a:off x="6096000" y="2274730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027073B-1AB6-3295-5F36-8F9BDE93C9F5}"/>
                </a:ext>
              </a:extLst>
            </p:cNvPr>
            <p:cNvSpPr txBox="1"/>
            <p:nvPr/>
          </p:nvSpPr>
          <p:spPr>
            <a:xfrm>
              <a:off x="6095999" y="2585246"/>
              <a:ext cx="5004075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输入正确有意义的内容。输入正确有意义的内容。输入正确有意义的内容。</a:t>
              </a: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FC93D05-5C2C-F32E-9A27-14B64F9FFF76}"/>
              </a:ext>
            </a:extLst>
          </p:cNvPr>
          <p:cNvSpPr>
            <a:spLocks noChangeAspect="1"/>
          </p:cNvSpPr>
          <p:nvPr/>
        </p:nvSpPr>
        <p:spPr>
          <a:xfrm>
            <a:off x="5587375" y="3457427"/>
            <a:ext cx="396000" cy="395962"/>
          </a:xfrm>
          <a:custGeom>
            <a:avLst/>
            <a:gdLst>
              <a:gd name="connsiteX0" fmla="*/ 396845 w 434625"/>
              <a:gd name="connsiteY0" fmla="*/ 82813 h 434582"/>
              <a:gd name="connsiteX1" fmla="*/ 373985 w 434625"/>
              <a:gd name="connsiteY1" fmla="*/ 82813 h 434582"/>
              <a:gd name="connsiteX2" fmla="*/ 377986 w 434625"/>
              <a:gd name="connsiteY2" fmla="*/ 60525 h 434582"/>
              <a:gd name="connsiteX3" fmla="*/ 339886 w 434625"/>
              <a:gd name="connsiteY3" fmla="*/ 898 h 434582"/>
              <a:gd name="connsiteX4" fmla="*/ 333599 w 434625"/>
              <a:gd name="connsiteY4" fmla="*/ 898 h 434582"/>
              <a:gd name="connsiteX5" fmla="*/ 330456 w 434625"/>
              <a:gd name="connsiteY5" fmla="*/ 6327 h 434582"/>
              <a:gd name="connsiteX6" fmla="*/ 330456 w 434625"/>
              <a:gd name="connsiteY6" fmla="*/ 65478 h 434582"/>
              <a:gd name="connsiteX7" fmla="*/ 293022 w 434625"/>
              <a:gd name="connsiteY7" fmla="*/ 65478 h 434582"/>
              <a:gd name="connsiteX8" fmla="*/ 293022 w 434625"/>
              <a:gd name="connsiteY8" fmla="*/ 6613 h 434582"/>
              <a:gd name="connsiteX9" fmla="*/ 289975 w 434625"/>
              <a:gd name="connsiteY9" fmla="*/ 1184 h 434582"/>
              <a:gd name="connsiteX10" fmla="*/ 283688 w 434625"/>
              <a:gd name="connsiteY10" fmla="*/ 1184 h 434582"/>
              <a:gd name="connsiteX11" fmla="*/ 256828 w 434625"/>
              <a:gd name="connsiteY11" fmla="*/ 24615 h 434582"/>
              <a:gd name="connsiteX12" fmla="*/ 174818 w 434625"/>
              <a:gd name="connsiteY12" fmla="*/ 27568 h 434582"/>
              <a:gd name="connsiteX13" fmla="*/ 178151 w 434625"/>
              <a:gd name="connsiteY13" fmla="*/ 8518 h 434582"/>
              <a:gd name="connsiteX14" fmla="*/ 176722 w 434625"/>
              <a:gd name="connsiteY14" fmla="*/ 3279 h 434582"/>
              <a:gd name="connsiteX15" fmla="*/ 171674 w 434625"/>
              <a:gd name="connsiteY15" fmla="*/ 898 h 434582"/>
              <a:gd name="connsiteX16" fmla="*/ 106142 w 434625"/>
              <a:gd name="connsiteY16" fmla="*/ 898 h 434582"/>
              <a:gd name="connsiteX17" fmla="*/ 100999 w 434625"/>
              <a:gd name="connsiteY17" fmla="*/ 3279 h 434582"/>
              <a:gd name="connsiteX18" fmla="*/ 99665 w 434625"/>
              <a:gd name="connsiteY18" fmla="*/ 8518 h 434582"/>
              <a:gd name="connsiteX19" fmla="*/ 110619 w 434625"/>
              <a:gd name="connsiteY19" fmla="*/ 71193 h 434582"/>
              <a:gd name="connsiteX20" fmla="*/ 115857 w 434625"/>
              <a:gd name="connsiteY20" fmla="*/ 76527 h 434582"/>
              <a:gd name="connsiteX21" fmla="*/ 115857 w 434625"/>
              <a:gd name="connsiteY21" fmla="*/ 82813 h 434582"/>
              <a:gd name="connsiteX22" fmla="*/ 41086 w 434625"/>
              <a:gd name="connsiteY22" fmla="*/ 82813 h 434582"/>
              <a:gd name="connsiteX23" fmla="*/ 1557 w 434625"/>
              <a:gd name="connsiteY23" fmla="*/ 122342 h 434582"/>
              <a:gd name="connsiteX24" fmla="*/ 1557 w 434625"/>
              <a:gd name="connsiteY24" fmla="*/ 122437 h 434582"/>
              <a:gd name="connsiteX25" fmla="*/ 1557 w 434625"/>
              <a:gd name="connsiteY25" fmla="*/ 345894 h 434582"/>
              <a:gd name="connsiteX26" fmla="*/ 41086 w 434625"/>
              <a:gd name="connsiteY26" fmla="*/ 385327 h 434582"/>
              <a:gd name="connsiteX27" fmla="*/ 92808 w 434625"/>
              <a:gd name="connsiteY27" fmla="*/ 385327 h 434582"/>
              <a:gd name="connsiteX28" fmla="*/ 92808 w 434625"/>
              <a:gd name="connsiteY28" fmla="*/ 392376 h 434582"/>
              <a:gd name="connsiteX29" fmla="*/ 134812 w 434625"/>
              <a:gd name="connsiteY29" fmla="*/ 434381 h 434582"/>
              <a:gd name="connsiteX30" fmla="*/ 134907 w 434625"/>
              <a:gd name="connsiteY30" fmla="*/ 434381 h 434582"/>
              <a:gd name="connsiteX31" fmla="*/ 142814 w 434625"/>
              <a:gd name="connsiteY31" fmla="*/ 434381 h 434582"/>
              <a:gd name="connsiteX32" fmla="*/ 185200 w 434625"/>
              <a:gd name="connsiteY32" fmla="*/ 392759 h 434582"/>
              <a:gd name="connsiteX33" fmla="*/ 185200 w 434625"/>
              <a:gd name="connsiteY33" fmla="*/ 392376 h 434582"/>
              <a:gd name="connsiteX34" fmla="*/ 185200 w 434625"/>
              <a:gd name="connsiteY34" fmla="*/ 385327 h 434582"/>
              <a:gd name="connsiteX35" fmla="*/ 247208 w 434625"/>
              <a:gd name="connsiteY35" fmla="*/ 385327 h 434582"/>
              <a:gd name="connsiteX36" fmla="*/ 283974 w 434625"/>
              <a:gd name="connsiteY36" fmla="*/ 433809 h 434582"/>
              <a:gd name="connsiteX37" fmla="*/ 290261 w 434625"/>
              <a:gd name="connsiteY37" fmla="*/ 433809 h 434582"/>
              <a:gd name="connsiteX38" fmla="*/ 293308 w 434625"/>
              <a:gd name="connsiteY38" fmla="*/ 428285 h 434582"/>
              <a:gd name="connsiteX39" fmla="*/ 293308 w 434625"/>
              <a:gd name="connsiteY39" fmla="*/ 368563 h 434582"/>
              <a:gd name="connsiteX40" fmla="*/ 330742 w 434625"/>
              <a:gd name="connsiteY40" fmla="*/ 368563 h 434582"/>
              <a:gd name="connsiteX41" fmla="*/ 330742 w 434625"/>
              <a:gd name="connsiteY41" fmla="*/ 427713 h 434582"/>
              <a:gd name="connsiteX42" fmla="*/ 333885 w 434625"/>
              <a:gd name="connsiteY42" fmla="*/ 433238 h 434582"/>
              <a:gd name="connsiteX43" fmla="*/ 337409 w 434625"/>
              <a:gd name="connsiteY43" fmla="*/ 434190 h 434582"/>
              <a:gd name="connsiteX44" fmla="*/ 340172 w 434625"/>
              <a:gd name="connsiteY44" fmla="*/ 433619 h 434582"/>
              <a:gd name="connsiteX45" fmla="*/ 376843 w 434625"/>
              <a:gd name="connsiteY45" fmla="*/ 385137 h 434582"/>
              <a:gd name="connsiteX46" fmla="*/ 396750 w 434625"/>
              <a:gd name="connsiteY46" fmla="*/ 385137 h 434582"/>
              <a:gd name="connsiteX47" fmla="*/ 436183 w 434625"/>
              <a:gd name="connsiteY47" fmla="*/ 345703 h 434582"/>
              <a:gd name="connsiteX48" fmla="*/ 436183 w 434625"/>
              <a:gd name="connsiteY48" fmla="*/ 122247 h 434582"/>
              <a:gd name="connsiteX49" fmla="*/ 396845 w 434625"/>
              <a:gd name="connsiteY49" fmla="*/ 82813 h 434582"/>
              <a:gd name="connsiteX50" fmla="*/ 396845 w 434625"/>
              <a:gd name="connsiteY50" fmla="*/ 96053 h 434582"/>
              <a:gd name="connsiteX51" fmla="*/ 423134 w 434625"/>
              <a:gd name="connsiteY51" fmla="*/ 122342 h 434582"/>
              <a:gd name="connsiteX52" fmla="*/ 423134 w 434625"/>
              <a:gd name="connsiteY52" fmla="*/ 122437 h 434582"/>
              <a:gd name="connsiteX53" fmla="*/ 423134 w 434625"/>
              <a:gd name="connsiteY53" fmla="*/ 138439 h 434582"/>
              <a:gd name="connsiteX54" fmla="*/ 350840 w 434625"/>
              <a:gd name="connsiteY54" fmla="*/ 210924 h 434582"/>
              <a:gd name="connsiteX55" fmla="*/ 350744 w 434625"/>
              <a:gd name="connsiteY55" fmla="*/ 210924 h 434582"/>
              <a:gd name="connsiteX56" fmla="*/ 349506 w 434625"/>
              <a:gd name="connsiteY56" fmla="*/ 210924 h 434582"/>
              <a:gd name="connsiteX57" fmla="*/ 349506 w 434625"/>
              <a:gd name="connsiteY57" fmla="*/ 114436 h 434582"/>
              <a:gd name="connsiteX58" fmla="*/ 367508 w 434625"/>
              <a:gd name="connsiteY58" fmla="*/ 95386 h 434582"/>
              <a:gd name="connsiteX59" fmla="*/ 274735 w 434625"/>
              <a:gd name="connsiteY59" fmla="*/ 210924 h 434582"/>
              <a:gd name="connsiteX60" fmla="*/ 162244 w 434625"/>
              <a:gd name="connsiteY60" fmla="*/ 210924 h 434582"/>
              <a:gd name="connsiteX61" fmla="*/ 162244 w 434625"/>
              <a:gd name="connsiteY61" fmla="*/ 95862 h 434582"/>
              <a:gd name="connsiteX62" fmla="*/ 256828 w 434625"/>
              <a:gd name="connsiteY62" fmla="*/ 95862 h 434582"/>
              <a:gd name="connsiteX63" fmla="*/ 274735 w 434625"/>
              <a:gd name="connsiteY63" fmla="*/ 114912 h 434582"/>
              <a:gd name="connsiteX64" fmla="*/ 129383 w 434625"/>
              <a:gd name="connsiteY64" fmla="*/ 241976 h 434582"/>
              <a:gd name="connsiteX65" fmla="*/ 129383 w 434625"/>
              <a:gd name="connsiteY65" fmla="*/ 75955 h 434582"/>
              <a:gd name="connsiteX66" fmla="*/ 149100 w 434625"/>
              <a:gd name="connsiteY66" fmla="*/ 75955 h 434582"/>
              <a:gd name="connsiteX67" fmla="*/ 149100 w 434625"/>
              <a:gd name="connsiteY67" fmla="*/ 241785 h 434582"/>
              <a:gd name="connsiteX68" fmla="*/ 251113 w 434625"/>
              <a:gd name="connsiteY68" fmla="*/ 36331 h 434582"/>
              <a:gd name="connsiteX69" fmla="*/ 246351 w 434625"/>
              <a:gd name="connsiteY69" fmla="*/ 60525 h 434582"/>
              <a:gd name="connsiteX70" fmla="*/ 250255 w 434625"/>
              <a:gd name="connsiteY70" fmla="*/ 82813 h 434582"/>
              <a:gd name="connsiteX71" fmla="*/ 162244 w 434625"/>
              <a:gd name="connsiteY71" fmla="*/ 82813 h 434582"/>
              <a:gd name="connsiteX72" fmla="*/ 162244 w 434625"/>
              <a:gd name="connsiteY72" fmla="*/ 75955 h 434582"/>
              <a:gd name="connsiteX73" fmla="*/ 167674 w 434625"/>
              <a:gd name="connsiteY73" fmla="*/ 70621 h 434582"/>
              <a:gd name="connsiteX74" fmla="*/ 172341 w 434625"/>
              <a:gd name="connsiteY74" fmla="*/ 43761 h 434582"/>
              <a:gd name="connsiteX75" fmla="*/ 251113 w 434625"/>
              <a:gd name="connsiteY75" fmla="*/ 36141 h 434582"/>
              <a:gd name="connsiteX76" fmla="*/ 164245 w 434625"/>
              <a:gd name="connsiteY76" fmla="*/ 13471 h 434582"/>
              <a:gd name="connsiteX77" fmla="*/ 155577 w 434625"/>
              <a:gd name="connsiteY77" fmla="*/ 62811 h 434582"/>
              <a:gd name="connsiteX78" fmla="*/ 123001 w 434625"/>
              <a:gd name="connsiteY78" fmla="*/ 62811 h 434582"/>
              <a:gd name="connsiteX79" fmla="*/ 114334 w 434625"/>
              <a:gd name="connsiteY79" fmla="*/ 13471 h 434582"/>
              <a:gd name="connsiteX80" fmla="*/ 15179 w 434625"/>
              <a:gd name="connsiteY80" fmla="*/ 122437 h 434582"/>
              <a:gd name="connsiteX81" fmla="*/ 41372 w 434625"/>
              <a:gd name="connsiteY81" fmla="*/ 96053 h 434582"/>
              <a:gd name="connsiteX82" fmla="*/ 41468 w 434625"/>
              <a:gd name="connsiteY82" fmla="*/ 96053 h 434582"/>
              <a:gd name="connsiteX83" fmla="*/ 116239 w 434625"/>
              <a:gd name="connsiteY83" fmla="*/ 96053 h 434582"/>
              <a:gd name="connsiteX84" fmla="*/ 116239 w 434625"/>
              <a:gd name="connsiteY84" fmla="*/ 210734 h 434582"/>
              <a:gd name="connsiteX85" fmla="*/ 87664 w 434625"/>
              <a:gd name="connsiteY85" fmla="*/ 210734 h 434582"/>
              <a:gd name="connsiteX86" fmla="*/ 15274 w 434625"/>
              <a:gd name="connsiteY86" fmla="*/ 138344 h 434582"/>
              <a:gd name="connsiteX87" fmla="*/ 15274 w 434625"/>
              <a:gd name="connsiteY87" fmla="*/ 138249 h 434582"/>
              <a:gd name="connsiteX88" fmla="*/ 93188 w 434625"/>
              <a:gd name="connsiteY88" fmla="*/ 259597 h 434582"/>
              <a:gd name="connsiteX89" fmla="*/ 93188 w 434625"/>
              <a:gd name="connsiteY89" fmla="*/ 372278 h 434582"/>
              <a:gd name="connsiteX90" fmla="*/ 41468 w 434625"/>
              <a:gd name="connsiteY90" fmla="*/ 372278 h 434582"/>
              <a:gd name="connsiteX91" fmla="*/ 15179 w 434625"/>
              <a:gd name="connsiteY91" fmla="*/ 345989 h 434582"/>
              <a:gd name="connsiteX92" fmla="*/ 15179 w 434625"/>
              <a:gd name="connsiteY92" fmla="*/ 345894 h 434582"/>
              <a:gd name="connsiteX93" fmla="*/ 15179 w 434625"/>
              <a:gd name="connsiteY93" fmla="*/ 183969 h 434582"/>
              <a:gd name="connsiteX94" fmla="*/ 87569 w 434625"/>
              <a:gd name="connsiteY94" fmla="*/ 223974 h 434582"/>
              <a:gd name="connsiteX95" fmla="*/ 116144 w 434625"/>
              <a:gd name="connsiteY95" fmla="*/ 223974 h 434582"/>
              <a:gd name="connsiteX96" fmla="*/ 116144 w 434625"/>
              <a:gd name="connsiteY96" fmla="*/ 241976 h 434582"/>
              <a:gd name="connsiteX97" fmla="*/ 110619 w 434625"/>
              <a:gd name="connsiteY97" fmla="*/ 241976 h 434582"/>
              <a:gd name="connsiteX98" fmla="*/ 93188 w 434625"/>
              <a:gd name="connsiteY98" fmla="*/ 259407 h 434582"/>
              <a:gd name="connsiteX99" fmla="*/ 106428 w 434625"/>
              <a:gd name="connsiteY99" fmla="*/ 392947 h 434582"/>
              <a:gd name="connsiteX100" fmla="*/ 106428 w 434625"/>
              <a:gd name="connsiteY100" fmla="*/ 259597 h 434582"/>
              <a:gd name="connsiteX101" fmla="*/ 110619 w 434625"/>
              <a:gd name="connsiteY101" fmla="*/ 255217 h 434582"/>
              <a:gd name="connsiteX102" fmla="*/ 110715 w 434625"/>
              <a:gd name="connsiteY102" fmla="*/ 255216 h 434582"/>
              <a:gd name="connsiteX103" fmla="*/ 132717 w 434625"/>
              <a:gd name="connsiteY103" fmla="*/ 255216 h 434582"/>
              <a:gd name="connsiteX104" fmla="*/ 132717 w 434625"/>
              <a:gd name="connsiteY104" fmla="*/ 421141 h 434582"/>
              <a:gd name="connsiteX105" fmla="*/ 106428 w 434625"/>
              <a:gd name="connsiteY105" fmla="*/ 392376 h 434582"/>
              <a:gd name="connsiteX106" fmla="*/ 172151 w 434625"/>
              <a:gd name="connsiteY106" fmla="*/ 392947 h 434582"/>
              <a:gd name="connsiteX107" fmla="*/ 145861 w 434625"/>
              <a:gd name="connsiteY107" fmla="*/ 421522 h 434582"/>
              <a:gd name="connsiteX108" fmla="*/ 145861 w 434625"/>
              <a:gd name="connsiteY108" fmla="*/ 255025 h 434582"/>
              <a:gd name="connsiteX109" fmla="*/ 167865 w 434625"/>
              <a:gd name="connsiteY109" fmla="*/ 255025 h 434582"/>
              <a:gd name="connsiteX110" fmla="*/ 172151 w 434625"/>
              <a:gd name="connsiteY110" fmla="*/ 259407 h 434582"/>
              <a:gd name="connsiteX111" fmla="*/ 167865 w 434625"/>
              <a:gd name="connsiteY111" fmla="*/ 242357 h 434582"/>
              <a:gd name="connsiteX112" fmla="*/ 162244 w 434625"/>
              <a:gd name="connsiteY112" fmla="*/ 242357 h 434582"/>
              <a:gd name="connsiteX113" fmla="*/ 162244 w 434625"/>
              <a:gd name="connsiteY113" fmla="*/ 223783 h 434582"/>
              <a:gd name="connsiteX114" fmla="*/ 274735 w 434625"/>
              <a:gd name="connsiteY114" fmla="*/ 223783 h 434582"/>
              <a:gd name="connsiteX115" fmla="*/ 274735 w 434625"/>
              <a:gd name="connsiteY115" fmla="*/ 320367 h 434582"/>
              <a:gd name="connsiteX116" fmla="*/ 246160 w 434625"/>
              <a:gd name="connsiteY116" fmla="*/ 372278 h 434582"/>
              <a:gd name="connsiteX117" fmla="*/ 185200 w 434625"/>
              <a:gd name="connsiteY117" fmla="*/ 372278 h 434582"/>
              <a:gd name="connsiteX118" fmla="*/ 185200 w 434625"/>
              <a:gd name="connsiteY118" fmla="*/ 259407 h 434582"/>
              <a:gd name="connsiteX119" fmla="*/ 167865 w 434625"/>
              <a:gd name="connsiteY119" fmla="*/ 241785 h 434582"/>
              <a:gd name="connsiteX120" fmla="*/ 343982 w 434625"/>
              <a:gd name="connsiteY120" fmla="*/ 416188 h 434582"/>
              <a:gd name="connsiteX121" fmla="*/ 343982 w 434625"/>
              <a:gd name="connsiteY121" fmla="*/ 364848 h 434582"/>
              <a:gd name="connsiteX122" fmla="*/ 340933 w 434625"/>
              <a:gd name="connsiteY122" fmla="*/ 359419 h 434582"/>
              <a:gd name="connsiteX123" fmla="*/ 283783 w 434625"/>
              <a:gd name="connsiteY123" fmla="*/ 359419 h 434582"/>
              <a:gd name="connsiteX124" fmla="*/ 280545 w 434625"/>
              <a:gd name="connsiteY124" fmla="*/ 364848 h 434582"/>
              <a:gd name="connsiteX125" fmla="*/ 280545 w 434625"/>
              <a:gd name="connsiteY125" fmla="*/ 416188 h 434582"/>
              <a:gd name="connsiteX126" fmla="*/ 259685 w 434625"/>
              <a:gd name="connsiteY126" fmla="*/ 374469 h 434582"/>
              <a:gd name="connsiteX127" fmla="*/ 285117 w 434625"/>
              <a:gd name="connsiteY127" fmla="*/ 329511 h 434582"/>
              <a:gd name="connsiteX128" fmla="*/ 288260 w 434625"/>
              <a:gd name="connsiteY128" fmla="*/ 323796 h 434582"/>
              <a:gd name="connsiteX129" fmla="*/ 288260 w 434625"/>
              <a:gd name="connsiteY129" fmla="*/ 111388 h 434582"/>
              <a:gd name="connsiteX130" fmla="*/ 285117 w 434625"/>
              <a:gd name="connsiteY130" fmla="*/ 105768 h 434582"/>
              <a:gd name="connsiteX131" fmla="*/ 259685 w 434625"/>
              <a:gd name="connsiteY131" fmla="*/ 60810 h 434582"/>
              <a:gd name="connsiteX132" fmla="*/ 280545 w 434625"/>
              <a:gd name="connsiteY132" fmla="*/ 18805 h 434582"/>
              <a:gd name="connsiteX133" fmla="*/ 280545 w 434625"/>
              <a:gd name="connsiteY133" fmla="*/ 70145 h 434582"/>
              <a:gd name="connsiteX134" fmla="*/ 283783 w 434625"/>
              <a:gd name="connsiteY134" fmla="*/ 75860 h 434582"/>
              <a:gd name="connsiteX135" fmla="*/ 340933 w 434625"/>
              <a:gd name="connsiteY135" fmla="*/ 75860 h 434582"/>
              <a:gd name="connsiteX136" fmla="*/ 343982 w 434625"/>
              <a:gd name="connsiteY136" fmla="*/ 70145 h 434582"/>
              <a:gd name="connsiteX137" fmla="*/ 343982 w 434625"/>
              <a:gd name="connsiteY137" fmla="*/ 18329 h 434582"/>
              <a:gd name="connsiteX138" fmla="*/ 364841 w 434625"/>
              <a:gd name="connsiteY138" fmla="*/ 60334 h 434582"/>
              <a:gd name="connsiteX139" fmla="*/ 339504 w 434625"/>
              <a:gd name="connsiteY139" fmla="*/ 105292 h 434582"/>
              <a:gd name="connsiteX140" fmla="*/ 336266 w 434625"/>
              <a:gd name="connsiteY140" fmla="*/ 110912 h 434582"/>
              <a:gd name="connsiteX141" fmla="*/ 336266 w 434625"/>
              <a:gd name="connsiteY141" fmla="*/ 323796 h 434582"/>
              <a:gd name="connsiteX142" fmla="*/ 339504 w 434625"/>
              <a:gd name="connsiteY142" fmla="*/ 329511 h 434582"/>
              <a:gd name="connsiteX143" fmla="*/ 364841 w 434625"/>
              <a:gd name="connsiteY143" fmla="*/ 374469 h 434582"/>
              <a:gd name="connsiteX144" fmla="*/ 343982 w 434625"/>
              <a:gd name="connsiteY144" fmla="*/ 416188 h 434582"/>
              <a:gd name="connsiteX145" fmla="*/ 423134 w 434625"/>
              <a:gd name="connsiteY145" fmla="*/ 345894 h 434582"/>
              <a:gd name="connsiteX146" fmla="*/ 396940 w 434625"/>
              <a:gd name="connsiteY146" fmla="*/ 372278 h 434582"/>
              <a:gd name="connsiteX147" fmla="*/ 396845 w 434625"/>
              <a:gd name="connsiteY147" fmla="*/ 372278 h 434582"/>
              <a:gd name="connsiteX148" fmla="*/ 377795 w 434625"/>
              <a:gd name="connsiteY148" fmla="*/ 372278 h 434582"/>
              <a:gd name="connsiteX149" fmla="*/ 349220 w 434625"/>
              <a:gd name="connsiteY149" fmla="*/ 320367 h 434582"/>
              <a:gd name="connsiteX150" fmla="*/ 349220 w 434625"/>
              <a:gd name="connsiteY150" fmla="*/ 223783 h 434582"/>
              <a:gd name="connsiteX151" fmla="*/ 350458 w 434625"/>
              <a:gd name="connsiteY151" fmla="*/ 223783 h 434582"/>
              <a:gd name="connsiteX152" fmla="*/ 422848 w 434625"/>
              <a:gd name="connsiteY152" fmla="*/ 183778 h 43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434625" h="434582">
                <a:moveTo>
                  <a:pt x="396845" y="82813"/>
                </a:moveTo>
                <a:lnTo>
                  <a:pt x="373985" y="82813"/>
                </a:lnTo>
                <a:cubicBezTo>
                  <a:pt x="376557" y="75672"/>
                  <a:pt x="377986" y="68130"/>
                  <a:pt x="377986" y="60525"/>
                </a:cubicBezTo>
                <a:cubicBezTo>
                  <a:pt x="377795" y="34994"/>
                  <a:pt x="362937" y="11840"/>
                  <a:pt x="339886" y="898"/>
                </a:cubicBezTo>
                <a:cubicBezTo>
                  <a:pt x="337886" y="-187"/>
                  <a:pt x="335600" y="-187"/>
                  <a:pt x="333599" y="898"/>
                </a:cubicBezTo>
                <a:cubicBezTo>
                  <a:pt x="331599" y="2004"/>
                  <a:pt x="330456" y="4081"/>
                  <a:pt x="330456" y="6327"/>
                </a:cubicBezTo>
                <a:lnTo>
                  <a:pt x="330456" y="65478"/>
                </a:lnTo>
                <a:cubicBezTo>
                  <a:pt x="318645" y="71390"/>
                  <a:pt x="304834" y="71390"/>
                  <a:pt x="293022" y="65478"/>
                </a:cubicBezTo>
                <a:lnTo>
                  <a:pt x="293022" y="6613"/>
                </a:lnTo>
                <a:cubicBezTo>
                  <a:pt x="293022" y="4397"/>
                  <a:pt x="291879" y="2341"/>
                  <a:pt x="289975" y="1184"/>
                </a:cubicBezTo>
                <a:cubicBezTo>
                  <a:pt x="287975" y="99"/>
                  <a:pt x="285689" y="99"/>
                  <a:pt x="283688" y="1184"/>
                </a:cubicBezTo>
                <a:cubicBezTo>
                  <a:pt x="272829" y="6479"/>
                  <a:pt x="263590" y="14565"/>
                  <a:pt x="256828" y="24615"/>
                </a:cubicBezTo>
                <a:cubicBezTo>
                  <a:pt x="230253" y="14273"/>
                  <a:pt x="200630" y="15341"/>
                  <a:pt x="174818" y="27568"/>
                </a:cubicBezTo>
                <a:lnTo>
                  <a:pt x="178151" y="8518"/>
                </a:lnTo>
                <a:cubicBezTo>
                  <a:pt x="178437" y="6647"/>
                  <a:pt x="177961" y="4738"/>
                  <a:pt x="176722" y="3279"/>
                </a:cubicBezTo>
                <a:cubicBezTo>
                  <a:pt x="175484" y="1741"/>
                  <a:pt x="173675" y="860"/>
                  <a:pt x="171674" y="898"/>
                </a:cubicBezTo>
                <a:lnTo>
                  <a:pt x="106142" y="898"/>
                </a:lnTo>
                <a:cubicBezTo>
                  <a:pt x="104142" y="860"/>
                  <a:pt x="102237" y="1738"/>
                  <a:pt x="100999" y="3279"/>
                </a:cubicBezTo>
                <a:cubicBezTo>
                  <a:pt x="99856" y="4748"/>
                  <a:pt x="99284" y="6661"/>
                  <a:pt x="99665" y="8518"/>
                </a:cubicBezTo>
                <a:lnTo>
                  <a:pt x="110619" y="71193"/>
                </a:lnTo>
                <a:cubicBezTo>
                  <a:pt x="111000" y="73915"/>
                  <a:pt x="113190" y="76065"/>
                  <a:pt x="115857" y="76527"/>
                </a:cubicBezTo>
                <a:lnTo>
                  <a:pt x="115857" y="82813"/>
                </a:lnTo>
                <a:lnTo>
                  <a:pt x="41086" y="82813"/>
                </a:lnTo>
                <a:cubicBezTo>
                  <a:pt x="19274" y="82813"/>
                  <a:pt x="1557" y="100511"/>
                  <a:pt x="1557" y="122342"/>
                </a:cubicBezTo>
                <a:cubicBezTo>
                  <a:pt x="1557" y="122373"/>
                  <a:pt x="1557" y="122406"/>
                  <a:pt x="1557" y="122437"/>
                </a:cubicBezTo>
                <a:lnTo>
                  <a:pt x="1557" y="345894"/>
                </a:lnTo>
                <a:cubicBezTo>
                  <a:pt x="1653" y="367688"/>
                  <a:pt x="19274" y="385327"/>
                  <a:pt x="41086" y="385327"/>
                </a:cubicBezTo>
                <a:lnTo>
                  <a:pt x="92808" y="385327"/>
                </a:lnTo>
                <a:lnTo>
                  <a:pt x="92808" y="392376"/>
                </a:lnTo>
                <a:cubicBezTo>
                  <a:pt x="92808" y="415575"/>
                  <a:pt x="111572" y="434381"/>
                  <a:pt x="134812" y="434381"/>
                </a:cubicBezTo>
                <a:cubicBezTo>
                  <a:pt x="134812" y="434381"/>
                  <a:pt x="134907" y="434381"/>
                  <a:pt x="134907" y="434381"/>
                </a:cubicBezTo>
                <a:lnTo>
                  <a:pt x="142814" y="434381"/>
                </a:lnTo>
                <a:cubicBezTo>
                  <a:pt x="166054" y="434591"/>
                  <a:pt x="185009" y="415957"/>
                  <a:pt x="185200" y="392759"/>
                </a:cubicBezTo>
                <a:cubicBezTo>
                  <a:pt x="185200" y="392631"/>
                  <a:pt x="185200" y="392503"/>
                  <a:pt x="185200" y="392376"/>
                </a:cubicBezTo>
                <a:lnTo>
                  <a:pt x="185200" y="385327"/>
                </a:lnTo>
                <a:lnTo>
                  <a:pt x="247208" y="385327"/>
                </a:lnTo>
                <a:cubicBezTo>
                  <a:pt x="250922" y="406464"/>
                  <a:pt x="264638" y="424509"/>
                  <a:pt x="283974" y="433809"/>
                </a:cubicBezTo>
                <a:cubicBezTo>
                  <a:pt x="285879" y="434952"/>
                  <a:pt x="288355" y="434952"/>
                  <a:pt x="290261" y="433809"/>
                </a:cubicBezTo>
                <a:cubicBezTo>
                  <a:pt x="292165" y="432596"/>
                  <a:pt x="293308" y="430521"/>
                  <a:pt x="293308" y="428285"/>
                </a:cubicBezTo>
                <a:lnTo>
                  <a:pt x="293308" y="368563"/>
                </a:lnTo>
                <a:cubicBezTo>
                  <a:pt x="305119" y="362938"/>
                  <a:pt x="318931" y="362938"/>
                  <a:pt x="330742" y="368563"/>
                </a:cubicBezTo>
                <a:lnTo>
                  <a:pt x="330742" y="427713"/>
                </a:lnTo>
                <a:cubicBezTo>
                  <a:pt x="330742" y="429978"/>
                  <a:pt x="331980" y="432072"/>
                  <a:pt x="333885" y="433238"/>
                </a:cubicBezTo>
                <a:cubicBezTo>
                  <a:pt x="334932" y="433939"/>
                  <a:pt x="336171" y="434274"/>
                  <a:pt x="337409" y="434190"/>
                </a:cubicBezTo>
                <a:cubicBezTo>
                  <a:pt x="338361" y="434176"/>
                  <a:pt x="339315" y="433982"/>
                  <a:pt x="340172" y="433619"/>
                </a:cubicBezTo>
                <a:cubicBezTo>
                  <a:pt x="359603" y="424409"/>
                  <a:pt x="373223" y="406313"/>
                  <a:pt x="376843" y="385137"/>
                </a:cubicBezTo>
                <a:lnTo>
                  <a:pt x="396750" y="385137"/>
                </a:lnTo>
                <a:cubicBezTo>
                  <a:pt x="418562" y="385137"/>
                  <a:pt x="436183" y="367482"/>
                  <a:pt x="436183" y="345703"/>
                </a:cubicBezTo>
                <a:lnTo>
                  <a:pt x="436183" y="122247"/>
                </a:lnTo>
                <a:cubicBezTo>
                  <a:pt x="436088" y="100527"/>
                  <a:pt x="418562" y="82918"/>
                  <a:pt x="396845" y="82813"/>
                </a:cubicBezTo>
                <a:close/>
                <a:moveTo>
                  <a:pt x="396845" y="96053"/>
                </a:moveTo>
                <a:cubicBezTo>
                  <a:pt x="411323" y="96053"/>
                  <a:pt x="423134" y="107823"/>
                  <a:pt x="423134" y="122342"/>
                </a:cubicBezTo>
                <a:cubicBezTo>
                  <a:pt x="423134" y="122373"/>
                  <a:pt x="423134" y="122406"/>
                  <a:pt x="423134" y="122437"/>
                </a:cubicBezTo>
                <a:lnTo>
                  <a:pt x="423134" y="138439"/>
                </a:lnTo>
                <a:cubicBezTo>
                  <a:pt x="423229" y="178419"/>
                  <a:pt x="390844" y="210872"/>
                  <a:pt x="350840" y="210924"/>
                </a:cubicBezTo>
                <a:cubicBezTo>
                  <a:pt x="350840" y="210924"/>
                  <a:pt x="350744" y="210924"/>
                  <a:pt x="350744" y="210924"/>
                </a:cubicBezTo>
                <a:lnTo>
                  <a:pt x="349506" y="210924"/>
                </a:lnTo>
                <a:lnTo>
                  <a:pt x="349506" y="114436"/>
                </a:lnTo>
                <a:cubicBezTo>
                  <a:pt x="356650" y="109287"/>
                  <a:pt x="362746" y="102821"/>
                  <a:pt x="367508" y="95386"/>
                </a:cubicBezTo>
                <a:close/>
                <a:moveTo>
                  <a:pt x="274735" y="210924"/>
                </a:moveTo>
                <a:lnTo>
                  <a:pt x="162244" y="210924"/>
                </a:lnTo>
                <a:lnTo>
                  <a:pt x="162244" y="95862"/>
                </a:lnTo>
                <a:lnTo>
                  <a:pt x="256828" y="95862"/>
                </a:lnTo>
                <a:cubicBezTo>
                  <a:pt x="261495" y="103295"/>
                  <a:pt x="267591" y="109760"/>
                  <a:pt x="274735" y="114912"/>
                </a:cubicBezTo>
                <a:close/>
                <a:moveTo>
                  <a:pt x="129383" y="241976"/>
                </a:moveTo>
                <a:lnTo>
                  <a:pt x="129383" y="75955"/>
                </a:lnTo>
                <a:lnTo>
                  <a:pt x="149100" y="75955"/>
                </a:lnTo>
                <a:lnTo>
                  <a:pt x="149100" y="241785"/>
                </a:lnTo>
                <a:close/>
                <a:moveTo>
                  <a:pt x="251113" y="36331"/>
                </a:moveTo>
                <a:cubicBezTo>
                  <a:pt x="248065" y="44029"/>
                  <a:pt x="246446" y="52234"/>
                  <a:pt x="246351" y="60525"/>
                </a:cubicBezTo>
                <a:cubicBezTo>
                  <a:pt x="246351" y="68125"/>
                  <a:pt x="247684" y="75668"/>
                  <a:pt x="250255" y="82813"/>
                </a:cubicBezTo>
                <a:lnTo>
                  <a:pt x="162244" y="82813"/>
                </a:lnTo>
                <a:lnTo>
                  <a:pt x="162244" y="75955"/>
                </a:lnTo>
                <a:cubicBezTo>
                  <a:pt x="164911" y="75413"/>
                  <a:pt x="167102" y="73320"/>
                  <a:pt x="167674" y="70621"/>
                </a:cubicBezTo>
                <a:lnTo>
                  <a:pt x="172341" y="43761"/>
                </a:lnTo>
                <a:cubicBezTo>
                  <a:pt x="195963" y="28951"/>
                  <a:pt x="225109" y="26128"/>
                  <a:pt x="251113" y="36141"/>
                </a:cubicBezTo>
                <a:close/>
                <a:moveTo>
                  <a:pt x="164245" y="13471"/>
                </a:moveTo>
                <a:lnTo>
                  <a:pt x="155577" y="62811"/>
                </a:lnTo>
                <a:lnTo>
                  <a:pt x="123001" y="62811"/>
                </a:lnTo>
                <a:lnTo>
                  <a:pt x="114334" y="13471"/>
                </a:lnTo>
                <a:close/>
                <a:moveTo>
                  <a:pt x="15179" y="122437"/>
                </a:moveTo>
                <a:cubicBezTo>
                  <a:pt x="15083" y="107918"/>
                  <a:pt x="26894" y="96105"/>
                  <a:pt x="41372" y="96053"/>
                </a:cubicBezTo>
                <a:cubicBezTo>
                  <a:pt x="41372" y="96053"/>
                  <a:pt x="41468" y="96053"/>
                  <a:pt x="41468" y="96053"/>
                </a:cubicBezTo>
                <a:lnTo>
                  <a:pt x="116239" y="96053"/>
                </a:lnTo>
                <a:lnTo>
                  <a:pt x="116239" y="210734"/>
                </a:lnTo>
                <a:lnTo>
                  <a:pt x="87664" y="210734"/>
                </a:lnTo>
                <a:cubicBezTo>
                  <a:pt x="47659" y="210734"/>
                  <a:pt x="15274" y="178324"/>
                  <a:pt x="15274" y="138344"/>
                </a:cubicBezTo>
                <a:cubicBezTo>
                  <a:pt x="15274" y="138312"/>
                  <a:pt x="15274" y="138280"/>
                  <a:pt x="15274" y="138249"/>
                </a:cubicBezTo>
                <a:close/>
                <a:moveTo>
                  <a:pt x="93188" y="259597"/>
                </a:moveTo>
                <a:lnTo>
                  <a:pt x="93188" y="372278"/>
                </a:lnTo>
                <a:lnTo>
                  <a:pt x="41468" y="372278"/>
                </a:lnTo>
                <a:cubicBezTo>
                  <a:pt x="26990" y="372278"/>
                  <a:pt x="15179" y="360508"/>
                  <a:pt x="15179" y="345989"/>
                </a:cubicBezTo>
                <a:cubicBezTo>
                  <a:pt x="15179" y="345958"/>
                  <a:pt x="15179" y="345925"/>
                  <a:pt x="15179" y="345894"/>
                </a:cubicBezTo>
                <a:lnTo>
                  <a:pt x="15179" y="183969"/>
                </a:lnTo>
                <a:cubicBezTo>
                  <a:pt x="30895" y="208832"/>
                  <a:pt x="58137" y="223931"/>
                  <a:pt x="87569" y="223974"/>
                </a:cubicBezTo>
                <a:lnTo>
                  <a:pt x="116144" y="223974"/>
                </a:lnTo>
                <a:lnTo>
                  <a:pt x="116144" y="241976"/>
                </a:lnTo>
                <a:lnTo>
                  <a:pt x="110619" y="241976"/>
                </a:lnTo>
                <a:cubicBezTo>
                  <a:pt x="100999" y="242079"/>
                  <a:pt x="93283" y="249823"/>
                  <a:pt x="93188" y="259407"/>
                </a:cubicBezTo>
                <a:close/>
                <a:moveTo>
                  <a:pt x="106428" y="392947"/>
                </a:moveTo>
                <a:lnTo>
                  <a:pt x="106428" y="259597"/>
                </a:lnTo>
                <a:cubicBezTo>
                  <a:pt x="106332" y="257230"/>
                  <a:pt x="108238" y="255269"/>
                  <a:pt x="110619" y="255217"/>
                </a:cubicBezTo>
                <a:cubicBezTo>
                  <a:pt x="110619" y="255216"/>
                  <a:pt x="110715" y="255216"/>
                  <a:pt x="110715" y="255216"/>
                </a:cubicBezTo>
                <a:lnTo>
                  <a:pt x="132717" y="255216"/>
                </a:lnTo>
                <a:lnTo>
                  <a:pt x="132717" y="421141"/>
                </a:lnTo>
                <a:cubicBezTo>
                  <a:pt x="117763" y="419942"/>
                  <a:pt x="106237" y="407379"/>
                  <a:pt x="106428" y="392376"/>
                </a:cubicBezTo>
                <a:close/>
                <a:moveTo>
                  <a:pt x="172151" y="392947"/>
                </a:moveTo>
                <a:cubicBezTo>
                  <a:pt x="172246" y="407878"/>
                  <a:pt x="160721" y="420328"/>
                  <a:pt x="145861" y="421522"/>
                </a:cubicBezTo>
                <a:lnTo>
                  <a:pt x="145861" y="255025"/>
                </a:lnTo>
                <a:lnTo>
                  <a:pt x="167865" y="255025"/>
                </a:lnTo>
                <a:cubicBezTo>
                  <a:pt x="170246" y="255077"/>
                  <a:pt x="172151" y="257024"/>
                  <a:pt x="172151" y="259407"/>
                </a:cubicBezTo>
                <a:close/>
                <a:moveTo>
                  <a:pt x="167865" y="242357"/>
                </a:moveTo>
                <a:lnTo>
                  <a:pt x="162244" y="242357"/>
                </a:lnTo>
                <a:lnTo>
                  <a:pt x="162244" y="223783"/>
                </a:lnTo>
                <a:lnTo>
                  <a:pt x="274735" y="223783"/>
                </a:lnTo>
                <a:lnTo>
                  <a:pt x="274735" y="320367"/>
                </a:lnTo>
                <a:cubicBezTo>
                  <a:pt x="257399" y="332055"/>
                  <a:pt x="246731" y="351380"/>
                  <a:pt x="246160" y="372278"/>
                </a:cubicBezTo>
                <a:lnTo>
                  <a:pt x="185200" y="372278"/>
                </a:lnTo>
                <a:lnTo>
                  <a:pt x="185200" y="259407"/>
                </a:lnTo>
                <a:cubicBezTo>
                  <a:pt x="185200" y="249785"/>
                  <a:pt x="177484" y="241942"/>
                  <a:pt x="167865" y="241785"/>
                </a:cubicBezTo>
                <a:close/>
                <a:moveTo>
                  <a:pt x="343982" y="416188"/>
                </a:moveTo>
                <a:lnTo>
                  <a:pt x="343982" y="364848"/>
                </a:lnTo>
                <a:cubicBezTo>
                  <a:pt x="343982" y="362637"/>
                  <a:pt x="342839" y="360590"/>
                  <a:pt x="340933" y="359419"/>
                </a:cubicBezTo>
                <a:cubicBezTo>
                  <a:pt x="323408" y="348779"/>
                  <a:pt x="301309" y="348779"/>
                  <a:pt x="283783" y="359419"/>
                </a:cubicBezTo>
                <a:cubicBezTo>
                  <a:pt x="281879" y="360543"/>
                  <a:pt x="280640" y="362599"/>
                  <a:pt x="280545" y="364848"/>
                </a:cubicBezTo>
                <a:lnTo>
                  <a:pt x="280545" y="416188"/>
                </a:lnTo>
                <a:cubicBezTo>
                  <a:pt x="267496" y="406248"/>
                  <a:pt x="259780" y="390850"/>
                  <a:pt x="259685" y="374469"/>
                </a:cubicBezTo>
                <a:cubicBezTo>
                  <a:pt x="259591" y="356035"/>
                  <a:pt x="269305" y="338930"/>
                  <a:pt x="285117" y="329511"/>
                </a:cubicBezTo>
                <a:cubicBezTo>
                  <a:pt x="287021" y="328258"/>
                  <a:pt x="288260" y="326109"/>
                  <a:pt x="288260" y="323796"/>
                </a:cubicBezTo>
                <a:lnTo>
                  <a:pt x="288260" y="111388"/>
                </a:lnTo>
                <a:cubicBezTo>
                  <a:pt x="288355" y="109079"/>
                  <a:pt x="287117" y="106922"/>
                  <a:pt x="285117" y="105768"/>
                </a:cubicBezTo>
                <a:cubicBezTo>
                  <a:pt x="269400" y="96266"/>
                  <a:pt x="259685" y="79215"/>
                  <a:pt x="259685" y="60810"/>
                </a:cubicBezTo>
                <a:cubicBezTo>
                  <a:pt x="259780" y="44339"/>
                  <a:pt x="267496" y="28835"/>
                  <a:pt x="280545" y="18805"/>
                </a:cubicBezTo>
                <a:lnTo>
                  <a:pt x="280545" y="70145"/>
                </a:lnTo>
                <a:cubicBezTo>
                  <a:pt x="280545" y="72486"/>
                  <a:pt x="281783" y="74656"/>
                  <a:pt x="283783" y="75860"/>
                </a:cubicBezTo>
                <a:cubicBezTo>
                  <a:pt x="301404" y="86311"/>
                  <a:pt x="323312" y="86311"/>
                  <a:pt x="340933" y="75860"/>
                </a:cubicBezTo>
                <a:cubicBezTo>
                  <a:pt x="342839" y="74597"/>
                  <a:pt x="343982" y="72444"/>
                  <a:pt x="343982" y="70145"/>
                </a:cubicBezTo>
                <a:lnTo>
                  <a:pt x="343982" y="18329"/>
                </a:lnTo>
                <a:cubicBezTo>
                  <a:pt x="357126" y="28330"/>
                  <a:pt x="364746" y="43852"/>
                  <a:pt x="364841" y="60334"/>
                </a:cubicBezTo>
                <a:cubicBezTo>
                  <a:pt x="364841" y="78710"/>
                  <a:pt x="355221" y="95740"/>
                  <a:pt x="339504" y="105292"/>
                </a:cubicBezTo>
                <a:cubicBezTo>
                  <a:pt x="337504" y="106466"/>
                  <a:pt x="336266" y="108599"/>
                  <a:pt x="336266" y="110912"/>
                </a:cubicBezTo>
                <a:lnTo>
                  <a:pt x="336266" y="323796"/>
                </a:lnTo>
                <a:cubicBezTo>
                  <a:pt x="336361" y="326113"/>
                  <a:pt x="337600" y="328245"/>
                  <a:pt x="339504" y="329511"/>
                </a:cubicBezTo>
                <a:cubicBezTo>
                  <a:pt x="355316" y="338968"/>
                  <a:pt x="364936" y="356059"/>
                  <a:pt x="364841" y="374469"/>
                </a:cubicBezTo>
                <a:cubicBezTo>
                  <a:pt x="364746" y="390860"/>
                  <a:pt x="357031" y="406276"/>
                  <a:pt x="343982" y="416188"/>
                </a:cubicBezTo>
                <a:close/>
                <a:moveTo>
                  <a:pt x="423134" y="345894"/>
                </a:moveTo>
                <a:cubicBezTo>
                  <a:pt x="423229" y="360413"/>
                  <a:pt x="411419" y="372226"/>
                  <a:pt x="396940" y="372278"/>
                </a:cubicBezTo>
                <a:cubicBezTo>
                  <a:pt x="396940" y="372278"/>
                  <a:pt x="396845" y="372278"/>
                  <a:pt x="396845" y="372278"/>
                </a:cubicBezTo>
                <a:lnTo>
                  <a:pt x="377795" y="372278"/>
                </a:lnTo>
                <a:cubicBezTo>
                  <a:pt x="377224" y="351380"/>
                  <a:pt x="366556" y="332055"/>
                  <a:pt x="349220" y="320367"/>
                </a:cubicBezTo>
                <a:lnTo>
                  <a:pt x="349220" y="223783"/>
                </a:lnTo>
                <a:lnTo>
                  <a:pt x="350458" y="223783"/>
                </a:lnTo>
                <a:cubicBezTo>
                  <a:pt x="379890" y="223740"/>
                  <a:pt x="407133" y="208641"/>
                  <a:pt x="422848" y="183778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951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E88327-6CB3-D778-E9A4-214D6255A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人手里拿着手机&#10;&#10;中度可信度描述已自动生成">
            <a:extLst>
              <a:ext uri="{FF2B5EF4-FFF2-40B4-BE49-F238E27FC236}">
                <a16:creationId xmlns:a16="http://schemas.microsoft.com/office/drawing/2014/main" id="{F5A88BE5-0B55-5700-14C2-D963C0734E7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89872" y="2044385"/>
            <a:ext cx="4806128" cy="3550919"/>
          </a:xfrm>
          <a:custGeom>
            <a:avLst/>
            <a:gdLst>
              <a:gd name="connsiteX0" fmla="*/ 0 w 4806128"/>
              <a:gd name="connsiteY0" fmla="*/ 0 h 3550919"/>
              <a:gd name="connsiteX1" fmla="*/ 4214296 w 4806128"/>
              <a:gd name="connsiteY1" fmla="*/ 0 h 3550919"/>
              <a:gd name="connsiteX2" fmla="*/ 4806128 w 4806128"/>
              <a:gd name="connsiteY2" fmla="*/ 591832 h 3550919"/>
              <a:gd name="connsiteX3" fmla="*/ 4806128 w 4806128"/>
              <a:gd name="connsiteY3" fmla="*/ 3550919 h 3550919"/>
              <a:gd name="connsiteX4" fmla="*/ 0 w 4806128"/>
              <a:gd name="connsiteY4" fmla="*/ 3550919 h 3550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6128" h="3550919">
                <a:moveTo>
                  <a:pt x="0" y="0"/>
                </a:moveTo>
                <a:lnTo>
                  <a:pt x="4214296" y="0"/>
                </a:lnTo>
                <a:lnTo>
                  <a:pt x="4806128" y="591832"/>
                </a:lnTo>
                <a:lnTo>
                  <a:pt x="4806128" y="3550919"/>
                </a:lnTo>
                <a:lnTo>
                  <a:pt x="0" y="3550919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4DADA153-32B5-AE9F-C666-1F94C0088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9D6D70-5047-9F85-BB8A-5E2B97A16680}"/>
              </a:ext>
            </a:extLst>
          </p:cNvPr>
          <p:cNvSpPr txBox="1"/>
          <p:nvPr/>
        </p:nvSpPr>
        <p:spPr>
          <a:xfrm>
            <a:off x="6794695" y="2560333"/>
            <a:ext cx="276998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提炼一句话核心要点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19A922-0BA5-C0E0-AF3D-A17AD03028F4}"/>
              </a:ext>
            </a:extLst>
          </p:cNvPr>
          <p:cNvSpPr txBox="1"/>
          <p:nvPr/>
        </p:nvSpPr>
        <p:spPr>
          <a:xfrm>
            <a:off x="6794695" y="3341443"/>
            <a:ext cx="4279255" cy="14445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1600" dirty="0"/>
              <a:t>输入正确有意义的内容。输入正确有意义的内容。输入正确有意义的内容。输入正确有意义的内容。输入正确有意义的内容。输入正确有意义的内容。输入正确有意义的内容。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EB8A1F8-0CB2-ADFE-69A5-45B0B09FB985}"/>
              </a:ext>
            </a:extLst>
          </p:cNvPr>
          <p:cNvGrpSpPr/>
          <p:nvPr/>
        </p:nvGrpSpPr>
        <p:grpSpPr>
          <a:xfrm>
            <a:off x="6778487" y="5062798"/>
            <a:ext cx="3335344" cy="532505"/>
            <a:chOff x="6778487" y="5062798"/>
            <a:chExt cx="3335344" cy="532505"/>
          </a:xfrm>
        </p:grpSpPr>
        <p:sp>
          <p:nvSpPr>
            <p:cNvPr id="7" name="矩形: 剪去单角 6">
              <a:extLst>
                <a:ext uri="{FF2B5EF4-FFF2-40B4-BE49-F238E27FC236}">
                  <a16:creationId xmlns:a16="http://schemas.microsoft.com/office/drawing/2014/main" id="{B67E5CBA-E663-6B24-D9E9-14E5DDE9A419}"/>
                </a:ext>
              </a:extLst>
            </p:cNvPr>
            <p:cNvSpPr/>
            <p:nvPr/>
          </p:nvSpPr>
          <p:spPr>
            <a:xfrm>
              <a:off x="6778487" y="5062798"/>
              <a:ext cx="3335344" cy="532505"/>
            </a:xfrm>
            <a:prstGeom prst="snip1Rect">
              <a:avLst/>
            </a:prstGeom>
            <a:gradFill>
              <a:gsLst>
                <a:gs pos="97345">
                  <a:schemeClr val="accent1">
                    <a:alpha val="7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9A2BF2B-56F9-6927-21DF-FA532278D50F}"/>
                </a:ext>
              </a:extLst>
            </p:cNvPr>
            <p:cNvSpPr txBox="1"/>
            <p:nvPr/>
          </p:nvSpPr>
          <p:spPr>
            <a:xfrm>
              <a:off x="7840869" y="5128994"/>
              <a:ext cx="1210588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中心要点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BCC2A37-5D95-8035-C29D-C51578C6CE83}"/>
              </a:ext>
            </a:extLst>
          </p:cNvPr>
          <p:cNvSpPr txBox="1"/>
          <p:nvPr/>
        </p:nvSpPr>
        <p:spPr>
          <a:xfrm>
            <a:off x="6794695" y="2009526"/>
            <a:ext cx="2051844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6804BE2-886E-7D52-17F0-64A224239F3B}"/>
              </a:ext>
            </a:extLst>
          </p:cNvPr>
          <p:cNvCxnSpPr/>
          <p:nvPr/>
        </p:nvCxnSpPr>
        <p:spPr>
          <a:xfrm>
            <a:off x="6794695" y="3097305"/>
            <a:ext cx="42792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: 剪去单角 2">
            <a:extLst>
              <a:ext uri="{FF2B5EF4-FFF2-40B4-BE49-F238E27FC236}">
                <a16:creationId xmlns:a16="http://schemas.microsoft.com/office/drawing/2014/main" id="{6BB88523-287D-F87C-3F27-AFA23ED81B1E}"/>
              </a:ext>
            </a:extLst>
          </p:cNvPr>
          <p:cNvSpPr/>
          <p:nvPr/>
        </p:nvSpPr>
        <p:spPr>
          <a:xfrm>
            <a:off x="1106991" y="1813561"/>
            <a:ext cx="4434839" cy="3276599"/>
          </a:xfrm>
          <a:prstGeom prst="snip1Rect">
            <a:avLst/>
          </a:prstGeom>
          <a:solidFill>
            <a:schemeClr val="accent1"/>
          </a:solidFill>
          <a:ln>
            <a:noFill/>
          </a:ln>
          <a:effectLst>
            <a:outerShdw blurRad="508000" dist="342900" dir="5400000" sx="90000" sy="90000" algn="t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531613A-8425-05EC-38A3-D2B4EFD83D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" r="8862"/>
          <a:stretch/>
        </p:blipFill>
        <p:spPr>
          <a:xfrm>
            <a:off x="1289873" y="2044384"/>
            <a:ext cx="4806128" cy="3550917"/>
          </a:xfrm>
          <a:custGeom>
            <a:avLst/>
            <a:gdLst>
              <a:gd name="connsiteX0" fmla="*/ 0 w 4806128"/>
              <a:gd name="connsiteY0" fmla="*/ 0 h 3550917"/>
              <a:gd name="connsiteX1" fmla="*/ 4212882 w 4806128"/>
              <a:gd name="connsiteY1" fmla="*/ 0 h 3550917"/>
              <a:gd name="connsiteX2" fmla="*/ 4806128 w 4806128"/>
              <a:gd name="connsiteY2" fmla="*/ 593247 h 3550917"/>
              <a:gd name="connsiteX3" fmla="*/ 4806128 w 4806128"/>
              <a:gd name="connsiteY3" fmla="*/ 3550917 h 3550917"/>
              <a:gd name="connsiteX4" fmla="*/ 0 w 4806128"/>
              <a:gd name="connsiteY4" fmla="*/ 3550917 h 3550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6128" h="3550917">
                <a:moveTo>
                  <a:pt x="0" y="0"/>
                </a:moveTo>
                <a:lnTo>
                  <a:pt x="4212882" y="0"/>
                </a:lnTo>
                <a:lnTo>
                  <a:pt x="4806128" y="593247"/>
                </a:lnTo>
                <a:lnTo>
                  <a:pt x="4806128" y="3550917"/>
                </a:lnTo>
                <a:lnTo>
                  <a:pt x="0" y="355091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37909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D3066-5E22-9B79-276B-216825359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53495B-0770-D25D-E215-1A057F0E8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09837E4B-CBE7-9F7E-D7CE-EF530D38A25D}"/>
              </a:ext>
            </a:extLst>
          </p:cNvPr>
          <p:cNvSpPr/>
          <p:nvPr/>
        </p:nvSpPr>
        <p:spPr>
          <a:xfrm>
            <a:off x="704215" y="3301448"/>
            <a:ext cx="10764520" cy="2411207"/>
          </a:xfrm>
          <a:prstGeom prst="roundRect">
            <a:avLst/>
          </a:prstGeom>
          <a:noFill/>
          <a:ln w="19050">
            <a:gradFill>
              <a:gsLst>
                <a:gs pos="0">
                  <a:schemeClr val="accent1">
                    <a:lumMod val="21000"/>
                    <a:lumOff val="79000"/>
                    <a:alpha val="72000"/>
                  </a:schemeClr>
                </a:gs>
                <a:gs pos="74000">
                  <a:schemeClr val="accent1"/>
                </a:gs>
                <a:gs pos="83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10E0A1A-A1D8-8993-1298-1E14E60A152B}"/>
              </a:ext>
            </a:extLst>
          </p:cNvPr>
          <p:cNvGrpSpPr/>
          <p:nvPr/>
        </p:nvGrpSpPr>
        <p:grpSpPr>
          <a:xfrm>
            <a:off x="884653" y="1862015"/>
            <a:ext cx="1408597" cy="1234046"/>
            <a:chOff x="884653" y="1798955"/>
            <a:chExt cx="1408597" cy="1234046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333A965-B81B-B5DB-D4BF-105572EB0BE7}"/>
                </a:ext>
              </a:extLst>
            </p:cNvPr>
            <p:cNvSpPr/>
            <p:nvPr/>
          </p:nvSpPr>
          <p:spPr>
            <a:xfrm>
              <a:off x="884653" y="1798955"/>
              <a:ext cx="1408597" cy="1234046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5260" tIns="175260" rIns="175260" bIns="175260" numCol="1" spcCol="1270" anchor="ctr" anchorCtr="0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0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4CD82E9-EDC9-61B0-ABDF-6ADC0A5AD87F}"/>
                </a:ext>
              </a:extLst>
            </p:cNvPr>
            <p:cNvSpPr/>
            <p:nvPr/>
          </p:nvSpPr>
          <p:spPr>
            <a:xfrm flipH="1">
              <a:off x="1034953" y="2000480"/>
              <a:ext cx="1107997" cy="8309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0A5C8C1-F364-B4E4-0717-06B09AA3CE20}"/>
              </a:ext>
            </a:extLst>
          </p:cNvPr>
          <p:cNvGrpSpPr/>
          <p:nvPr/>
        </p:nvGrpSpPr>
        <p:grpSpPr>
          <a:xfrm>
            <a:off x="2536230" y="1862015"/>
            <a:ext cx="1408597" cy="1234046"/>
            <a:chOff x="2536230" y="1798955"/>
            <a:chExt cx="1408597" cy="1234046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B948B45-D3E7-9659-5F0D-048C1EFA5A33}"/>
                </a:ext>
              </a:extLst>
            </p:cNvPr>
            <p:cNvSpPr/>
            <p:nvPr/>
          </p:nvSpPr>
          <p:spPr>
            <a:xfrm>
              <a:off x="2536230" y="1798955"/>
              <a:ext cx="1408597" cy="1234046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5260" tIns="175260" rIns="175260" bIns="175260" numCol="1" spcCol="1270" anchor="ctr" anchorCtr="0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10F7553-0960-0129-0E14-3E10C9F1773C}"/>
                </a:ext>
              </a:extLst>
            </p:cNvPr>
            <p:cNvSpPr/>
            <p:nvPr/>
          </p:nvSpPr>
          <p:spPr>
            <a:xfrm flipH="1">
              <a:off x="2686530" y="2000480"/>
              <a:ext cx="1107997" cy="8309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A1CA6A1-C1B2-7926-5DB6-A6254B853CB1}"/>
              </a:ext>
            </a:extLst>
          </p:cNvPr>
          <p:cNvGrpSpPr/>
          <p:nvPr/>
        </p:nvGrpSpPr>
        <p:grpSpPr>
          <a:xfrm>
            <a:off x="4187806" y="1862015"/>
            <a:ext cx="1408597" cy="1234046"/>
            <a:chOff x="4187806" y="1798955"/>
            <a:chExt cx="1408597" cy="1234046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EA614F73-8E4D-D8ED-C266-ABC38AA99E02}"/>
                </a:ext>
              </a:extLst>
            </p:cNvPr>
            <p:cNvSpPr/>
            <p:nvPr/>
          </p:nvSpPr>
          <p:spPr>
            <a:xfrm>
              <a:off x="4187806" y="1798955"/>
              <a:ext cx="1408597" cy="1234046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5260" tIns="175260" rIns="175260" bIns="175260" numCol="1" spcCol="1270" anchor="ctr" anchorCtr="0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85CFA5B-43E3-33DD-474E-5B6B9105D6D7}"/>
                </a:ext>
              </a:extLst>
            </p:cNvPr>
            <p:cNvSpPr/>
            <p:nvPr/>
          </p:nvSpPr>
          <p:spPr>
            <a:xfrm flipH="1">
              <a:off x="4338106" y="2000480"/>
              <a:ext cx="1107997" cy="8309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815A57D6-F1E1-4054-EE16-4471786D4352}"/>
              </a:ext>
            </a:extLst>
          </p:cNvPr>
          <p:cNvSpPr/>
          <p:nvPr/>
        </p:nvSpPr>
        <p:spPr>
          <a:xfrm flipH="1">
            <a:off x="884653" y="3510849"/>
            <a:ext cx="4711750" cy="19924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输入正确有意义的内容。输入正确有意义的内容。输入正确有意义的内容。输入正确有意义的内容。输入正确有意义的内容。输入正确有意义的内容。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输入正确有意义的内容。输入正确有意义的内容。输入正确有意义的内容。输入正确有意义的内容。输入正确有意义的内容。输入正确有意义的内容。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6730A7D-4249-77C2-1E62-F3F0887C77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6"/>
          <a:stretch/>
        </p:blipFill>
        <p:spPr>
          <a:xfrm>
            <a:off x="5839382" y="1947510"/>
            <a:ext cx="5285689" cy="3362960"/>
          </a:xfrm>
          <a:prstGeom prst="rect">
            <a:avLst/>
          </a:prstGeom>
          <a:solidFill>
            <a:schemeClr val="bg1">
              <a:alpha val="30000"/>
            </a:schemeClr>
          </a:solidFill>
          <a:ln w="63500">
            <a:gradFill>
              <a:gsLst>
                <a:gs pos="0">
                  <a:schemeClr val="accent1">
                    <a:lumMod val="20000"/>
                    <a:lumOff val="80000"/>
                    <a:alpha val="30000"/>
                  </a:schemeClr>
                </a:gs>
                <a:gs pos="74000">
                  <a:schemeClr val="accent1"/>
                </a:gs>
                <a:gs pos="83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0776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37507-26D8-2A30-C45C-9382CE4F2E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5F3BE58-7A2F-2AC0-2545-7C1E9FFBFC9D}"/>
              </a:ext>
            </a:extLst>
          </p:cNvPr>
          <p:cNvGrpSpPr/>
          <p:nvPr/>
        </p:nvGrpSpPr>
        <p:grpSpPr>
          <a:xfrm rot="20923940">
            <a:off x="3304052" y="1187671"/>
            <a:ext cx="5584458" cy="2807061"/>
            <a:chOff x="8593969" y="2912530"/>
            <a:chExt cx="1667202" cy="631036"/>
          </a:xfrm>
          <a:solidFill>
            <a:schemeClr val="bg1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0DBB84E1-8DC5-5B3A-8505-A4473EA011B8}"/>
                </a:ext>
              </a:extLst>
            </p:cNvPr>
            <p:cNvSpPr/>
            <p:nvPr/>
          </p:nvSpPr>
          <p:spPr>
            <a:xfrm>
              <a:off x="8671732" y="2912530"/>
              <a:ext cx="1508745" cy="625964"/>
            </a:xfrm>
            <a:custGeom>
              <a:avLst/>
              <a:gdLst>
                <a:gd name="connsiteX0" fmla="*/ 278867 w 1508745"/>
                <a:gd name="connsiteY0" fmla="*/ 110647 h 625964"/>
                <a:gd name="connsiteX1" fmla="*/ 278867 w 1508745"/>
                <a:gd name="connsiteY1" fmla="*/ 110647 h 625964"/>
                <a:gd name="connsiteX2" fmla="*/ 278867 w 1508745"/>
                <a:gd name="connsiteY2" fmla="*/ 110647 h 625964"/>
                <a:gd name="connsiteX3" fmla="*/ 1138907 w 1508745"/>
                <a:gd name="connsiteY3" fmla="*/ 497414 h 625964"/>
                <a:gd name="connsiteX4" fmla="*/ 1139093 w 1508745"/>
                <a:gd name="connsiteY4" fmla="*/ 497600 h 625964"/>
                <a:gd name="connsiteX5" fmla="*/ 1138907 w 1508745"/>
                <a:gd name="connsiteY5" fmla="*/ 497414 h 625964"/>
                <a:gd name="connsiteX6" fmla="*/ 461925 w 1508745"/>
                <a:gd name="connsiteY6" fmla="*/ 521040 h 625964"/>
                <a:gd name="connsiteX7" fmla="*/ 461367 w 1508745"/>
                <a:gd name="connsiteY7" fmla="*/ 521040 h 625964"/>
                <a:gd name="connsiteX8" fmla="*/ 461925 w 1508745"/>
                <a:gd name="connsiteY8" fmla="*/ 521040 h 625964"/>
                <a:gd name="connsiteX9" fmla="*/ 75158 w 1508745"/>
                <a:gd name="connsiteY9" fmla="*/ 590990 h 625964"/>
                <a:gd name="connsiteX10" fmla="*/ 75158 w 1508745"/>
                <a:gd name="connsiteY10" fmla="*/ 590990 h 625964"/>
                <a:gd name="connsiteX11" fmla="*/ 74786 w 1508745"/>
                <a:gd name="connsiteY11" fmla="*/ 590990 h 625964"/>
                <a:gd name="connsiteX12" fmla="*/ 75158 w 1508745"/>
                <a:gd name="connsiteY12" fmla="*/ 590990 h 625964"/>
                <a:gd name="connsiteX13" fmla="*/ 656890 w 1508745"/>
                <a:gd name="connsiteY13" fmla="*/ 618709 h 625964"/>
                <a:gd name="connsiteX14" fmla="*/ 656704 w 1508745"/>
                <a:gd name="connsiteY14" fmla="*/ 618523 h 625964"/>
                <a:gd name="connsiteX15" fmla="*/ 656518 w 1508745"/>
                <a:gd name="connsiteY15" fmla="*/ 618523 h 625964"/>
                <a:gd name="connsiteX16" fmla="*/ 656890 w 1508745"/>
                <a:gd name="connsiteY16" fmla="*/ 618709 h 625964"/>
                <a:gd name="connsiteX17" fmla="*/ 784324 w 1508745"/>
                <a:gd name="connsiteY17" fmla="*/ 625964 h 625964"/>
                <a:gd name="connsiteX18" fmla="*/ 784324 w 1508745"/>
                <a:gd name="connsiteY18" fmla="*/ 625964 h 625964"/>
                <a:gd name="connsiteX19" fmla="*/ 784138 w 1508745"/>
                <a:gd name="connsiteY19" fmla="*/ 625964 h 625964"/>
                <a:gd name="connsiteX20" fmla="*/ 784324 w 1508745"/>
                <a:gd name="connsiteY20" fmla="*/ 625964 h 625964"/>
                <a:gd name="connsiteX21" fmla="*/ 299331 w 1508745"/>
                <a:gd name="connsiteY21" fmla="*/ 110647 h 625964"/>
                <a:gd name="connsiteX22" fmla="*/ 299517 w 1508745"/>
                <a:gd name="connsiteY22" fmla="*/ 110647 h 625964"/>
                <a:gd name="connsiteX23" fmla="*/ 299331 w 1508745"/>
                <a:gd name="connsiteY23" fmla="*/ 110647 h 625964"/>
                <a:gd name="connsiteX24" fmla="*/ 828787 w 1508745"/>
                <a:gd name="connsiteY24" fmla="*/ 35116 h 625964"/>
                <a:gd name="connsiteX25" fmla="*/ 841623 w 1508745"/>
                <a:gd name="connsiteY25" fmla="*/ 37163 h 625964"/>
                <a:gd name="connsiteX26" fmla="*/ 886458 w 1508745"/>
                <a:gd name="connsiteY26" fmla="*/ 37163 h 625964"/>
                <a:gd name="connsiteX27" fmla="*/ 900224 w 1508745"/>
                <a:gd name="connsiteY27" fmla="*/ 35675 h 625964"/>
                <a:gd name="connsiteX28" fmla="*/ 1214624 w 1508745"/>
                <a:gd name="connsiteY28" fmla="*/ 35675 h 625964"/>
                <a:gd name="connsiteX29" fmla="*/ 1228390 w 1508745"/>
                <a:gd name="connsiteY29" fmla="*/ 37163 h 625964"/>
                <a:gd name="connsiteX30" fmla="*/ 1299642 w 1508745"/>
                <a:gd name="connsiteY30" fmla="*/ 37721 h 625964"/>
                <a:gd name="connsiteX31" fmla="*/ 1346895 w 1508745"/>
                <a:gd name="connsiteY31" fmla="*/ 40511 h 625964"/>
                <a:gd name="connsiteX32" fmla="*/ 1383358 w 1508745"/>
                <a:gd name="connsiteY32" fmla="*/ 41070 h 625964"/>
                <a:gd name="connsiteX33" fmla="*/ 1430610 w 1508745"/>
                <a:gd name="connsiteY33" fmla="*/ 43860 h 625964"/>
                <a:gd name="connsiteX34" fmla="*/ 1463539 w 1508745"/>
                <a:gd name="connsiteY34" fmla="*/ 44604 h 625964"/>
                <a:gd name="connsiteX35" fmla="*/ 1477677 w 1508745"/>
                <a:gd name="connsiteY35" fmla="*/ 44790 h 625964"/>
                <a:gd name="connsiteX36" fmla="*/ 1478235 w 1508745"/>
                <a:gd name="connsiteY36" fmla="*/ 43860 h 625964"/>
                <a:gd name="connsiteX37" fmla="*/ 1487909 w 1508745"/>
                <a:gd name="connsiteY37" fmla="*/ 44604 h 625964"/>
                <a:gd name="connsiteX38" fmla="*/ 1491072 w 1508745"/>
                <a:gd name="connsiteY38" fmla="*/ 43674 h 625964"/>
                <a:gd name="connsiteX39" fmla="*/ 1508745 w 1508745"/>
                <a:gd name="connsiteY39" fmla="*/ 40698 h 625964"/>
                <a:gd name="connsiteX40" fmla="*/ 1500746 w 1508745"/>
                <a:gd name="connsiteY40" fmla="*/ 37535 h 625964"/>
                <a:gd name="connsiteX41" fmla="*/ 1495723 w 1508745"/>
                <a:gd name="connsiteY41" fmla="*/ 37721 h 625964"/>
                <a:gd name="connsiteX42" fmla="*/ 1491072 w 1508745"/>
                <a:gd name="connsiteY42" fmla="*/ 40884 h 625964"/>
                <a:gd name="connsiteX43" fmla="*/ 1478794 w 1508745"/>
                <a:gd name="connsiteY43" fmla="*/ 40325 h 625964"/>
                <a:gd name="connsiteX44" fmla="*/ 1478608 w 1508745"/>
                <a:gd name="connsiteY44" fmla="*/ 39023 h 625964"/>
                <a:gd name="connsiteX45" fmla="*/ 1456469 w 1508745"/>
                <a:gd name="connsiteY45" fmla="*/ 31582 h 625964"/>
                <a:gd name="connsiteX46" fmla="*/ 1459632 w 1508745"/>
                <a:gd name="connsiteY46" fmla="*/ 29907 h 625964"/>
                <a:gd name="connsiteX47" fmla="*/ 1452563 w 1508745"/>
                <a:gd name="connsiteY47" fmla="*/ 25815 h 625964"/>
                <a:gd name="connsiteX48" fmla="*/ 1443261 w 1508745"/>
                <a:gd name="connsiteY48" fmla="*/ 28233 h 625964"/>
                <a:gd name="connsiteX49" fmla="*/ 1443633 w 1508745"/>
                <a:gd name="connsiteY49" fmla="*/ 29163 h 625964"/>
                <a:gd name="connsiteX50" fmla="*/ 1435819 w 1508745"/>
                <a:gd name="connsiteY50" fmla="*/ 28977 h 625964"/>
                <a:gd name="connsiteX51" fmla="*/ 1435633 w 1508745"/>
                <a:gd name="connsiteY51" fmla="*/ 28047 h 625964"/>
                <a:gd name="connsiteX52" fmla="*/ 1433029 w 1508745"/>
                <a:gd name="connsiteY52" fmla="*/ 26187 h 625964"/>
                <a:gd name="connsiteX53" fmla="*/ 1432657 w 1508745"/>
                <a:gd name="connsiteY53" fmla="*/ 22838 h 625964"/>
                <a:gd name="connsiteX54" fmla="*/ 1417402 w 1508745"/>
                <a:gd name="connsiteY54" fmla="*/ 16141 h 625964"/>
                <a:gd name="connsiteX55" fmla="*/ 1414611 w 1508745"/>
                <a:gd name="connsiteY55" fmla="*/ 16141 h 625964"/>
                <a:gd name="connsiteX56" fmla="*/ 1394706 w 1508745"/>
                <a:gd name="connsiteY56" fmla="*/ 21350 h 625964"/>
                <a:gd name="connsiteX57" fmla="*/ 1394706 w 1508745"/>
                <a:gd name="connsiteY57" fmla="*/ 20978 h 625964"/>
                <a:gd name="connsiteX58" fmla="*/ 1379637 w 1508745"/>
                <a:gd name="connsiteY58" fmla="*/ 14839 h 625964"/>
                <a:gd name="connsiteX59" fmla="*/ 1379079 w 1508745"/>
                <a:gd name="connsiteY59" fmla="*/ 15211 h 625964"/>
                <a:gd name="connsiteX60" fmla="*/ 1375544 w 1508745"/>
                <a:gd name="connsiteY60" fmla="*/ 12792 h 625964"/>
                <a:gd name="connsiteX61" fmla="*/ 1365498 w 1508745"/>
                <a:gd name="connsiteY61" fmla="*/ 11862 h 625964"/>
                <a:gd name="connsiteX62" fmla="*/ 1352476 w 1508745"/>
                <a:gd name="connsiteY62" fmla="*/ 12792 h 625964"/>
                <a:gd name="connsiteX63" fmla="*/ 1351359 w 1508745"/>
                <a:gd name="connsiteY63" fmla="*/ 11490 h 625964"/>
                <a:gd name="connsiteX64" fmla="*/ 1337035 w 1508745"/>
                <a:gd name="connsiteY64" fmla="*/ 9816 h 625964"/>
                <a:gd name="connsiteX65" fmla="*/ 1331268 w 1508745"/>
                <a:gd name="connsiteY65" fmla="*/ 9444 h 625964"/>
                <a:gd name="connsiteX66" fmla="*/ 1322896 w 1508745"/>
                <a:gd name="connsiteY66" fmla="*/ 9258 h 625964"/>
                <a:gd name="connsiteX67" fmla="*/ 1292386 w 1508745"/>
                <a:gd name="connsiteY67" fmla="*/ 5165 h 625964"/>
                <a:gd name="connsiteX68" fmla="*/ 1259644 w 1508745"/>
                <a:gd name="connsiteY68" fmla="*/ 2374 h 625964"/>
                <a:gd name="connsiteX69" fmla="*/ 1247180 w 1508745"/>
                <a:gd name="connsiteY69" fmla="*/ 1816 h 625964"/>
                <a:gd name="connsiteX70" fmla="*/ 1209043 w 1508745"/>
                <a:gd name="connsiteY70" fmla="*/ 2374 h 625964"/>
                <a:gd name="connsiteX71" fmla="*/ 1209229 w 1508745"/>
                <a:gd name="connsiteY71" fmla="*/ 2188 h 625964"/>
                <a:gd name="connsiteX72" fmla="*/ 1126257 w 1508745"/>
                <a:gd name="connsiteY72" fmla="*/ 3677 h 625964"/>
                <a:gd name="connsiteX73" fmla="*/ 999753 w 1508745"/>
                <a:gd name="connsiteY73" fmla="*/ 4979 h 625964"/>
                <a:gd name="connsiteX74" fmla="*/ 949337 w 1508745"/>
                <a:gd name="connsiteY74" fmla="*/ 5723 h 625964"/>
                <a:gd name="connsiteX75" fmla="*/ 912502 w 1508745"/>
                <a:gd name="connsiteY75" fmla="*/ 8513 h 625964"/>
                <a:gd name="connsiteX76" fmla="*/ 896131 w 1508745"/>
                <a:gd name="connsiteY76" fmla="*/ 9072 h 625964"/>
                <a:gd name="connsiteX77" fmla="*/ 877714 w 1508745"/>
                <a:gd name="connsiteY77" fmla="*/ 11862 h 625964"/>
                <a:gd name="connsiteX78" fmla="*/ 865622 w 1508745"/>
                <a:gd name="connsiteY78" fmla="*/ 12606 h 625964"/>
                <a:gd name="connsiteX79" fmla="*/ 842739 w 1508745"/>
                <a:gd name="connsiteY79" fmla="*/ 15583 h 625964"/>
                <a:gd name="connsiteX80" fmla="*/ 841995 w 1508745"/>
                <a:gd name="connsiteY80" fmla="*/ 16513 h 625964"/>
                <a:gd name="connsiteX81" fmla="*/ 840879 w 1508745"/>
                <a:gd name="connsiteY81" fmla="*/ 16141 h 625964"/>
                <a:gd name="connsiteX82" fmla="*/ 832507 w 1508745"/>
                <a:gd name="connsiteY82" fmla="*/ 18745 h 625964"/>
                <a:gd name="connsiteX83" fmla="*/ 829531 w 1508745"/>
                <a:gd name="connsiteY83" fmla="*/ 19303 h 625964"/>
                <a:gd name="connsiteX84" fmla="*/ 822275 w 1508745"/>
                <a:gd name="connsiteY84" fmla="*/ 23024 h 625964"/>
                <a:gd name="connsiteX85" fmla="*/ 822647 w 1508745"/>
                <a:gd name="connsiteY85" fmla="*/ 22652 h 625964"/>
                <a:gd name="connsiteX86" fmla="*/ 828787 w 1508745"/>
                <a:gd name="connsiteY86" fmla="*/ 35116 h 625964"/>
                <a:gd name="connsiteX87" fmla="*/ 1348197 w 1508745"/>
                <a:gd name="connsiteY87" fmla="*/ 23396 h 625964"/>
                <a:gd name="connsiteX88" fmla="*/ 1348197 w 1508745"/>
                <a:gd name="connsiteY88" fmla="*/ 23396 h 625964"/>
                <a:gd name="connsiteX89" fmla="*/ 1348383 w 1508745"/>
                <a:gd name="connsiteY89" fmla="*/ 23210 h 625964"/>
                <a:gd name="connsiteX90" fmla="*/ 1348197 w 1508745"/>
                <a:gd name="connsiteY90" fmla="*/ 23396 h 625964"/>
                <a:gd name="connsiteX91" fmla="*/ 1348197 w 1508745"/>
                <a:gd name="connsiteY91" fmla="*/ 23396 h 625964"/>
                <a:gd name="connsiteX92" fmla="*/ 1348383 w 1508745"/>
                <a:gd name="connsiteY92" fmla="*/ 23210 h 625964"/>
                <a:gd name="connsiteX93" fmla="*/ 1348383 w 1508745"/>
                <a:gd name="connsiteY93" fmla="*/ 23024 h 625964"/>
                <a:gd name="connsiteX94" fmla="*/ 1348941 w 1508745"/>
                <a:gd name="connsiteY94" fmla="*/ 23024 h 625964"/>
                <a:gd name="connsiteX95" fmla="*/ 1347825 w 1508745"/>
                <a:gd name="connsiteY95" fmla="*/ 24140 h 625964"/>
                <a:gd name="connsiteX96" fmla="*/ 1348197 w 1508745"/>
                <a:gd name="connsiteY96" fmla="*/ 23396 h 625964"/>
                <a:gd name="connsiteX97" fmla="*/ 1347825 w 1508745"/>
                <a:gd name="connsiteY97" fmla="*/ 23582 h 625964"/>
                <a:gd name="connsiteX98" fmla="*/ 1348197 w 1508745"/>
                <a:gd name="connsiteY98" fmla="*/ 23396 h 625964"/>
                <a:gd name="connsiteX99" fmla="*/ 209848 w 1508745"/>
                <a:gd name="connsiteY99" fmla="*/ 34372 h 625964"/>
                <a:gd name="connsiteX100" fmla="*/ 209476 w 1508745"/>
                <a:gd name="connsiteY100" fmla="*/ 35488 h 625964"/>
                <a:gd name="connsiteX101" fmla="*/ 213196 w 1508745"/>
                <a:gd name="connsiteY101" fmla="*/ 39953 h 625964"/>
                <a:gd name="connsiteX102" fmla="*/ 219894 w 1508745"/>
                <a:gd name="connsiteY102" fmla="*/ 43860 h 625964"/>
                <a:gd name="connsiteX103" fmla="*/ 219522 w 1508745"/>
                <a:gd name="connsiteY103" fmla="*/ 43674 h 625964"/>
                <a:gd name="connsiteX104" fmla="*/ 227893 w 1508745"/>
                <a:gd name="connsiteY104" fmla="*/ 47209 h 625964"/>
                <a:gd name="connsiteX105" fmla="*/ 229009 w 1508745"/>
                <a:gd name="connsiteY105" fmla="*/ 46837 h 625964"/>
                <a:gd name="connsiteX106" fmla="*/ 229753 w 1508745"/>
                <a:gd name="connsiteY106" fmla="*/ 47767 h 625964"/>
                <a:gd name="connsiteX107" fmla="*/ 244264 w 1508745"/>
                <a:gd name="connsiteY107" fmla="*/ 51115 h 625964"/>
                <a:gd name="connsiteX108" fmla="*/ 274216 w 1508745"/>
                <a:gd name="connsiteY108" fmla="*/ 50929 h 625964"/>
                <a:gd name="connsiteX109" fmla="*/ 285192 w 1508745"/>
                <a:gd name="connsiteY109" fmla="*/ 47209 h 625964"/>
                <a:gd name="connsiteX110" fmla="*/ 288727 w 1508745"/>
                <a:gd name="connsiteY110" fmla="*/ 43488 h 625964"/>
                <a:gd name="connsiteX111" fmla="*/ 288541 w 1508745"/>
                <a:gd name="connsiteY111" fmla="*/ 38837 h 625964"/>
                <a:gd name="connsiteX112" fmla="*/ 285564 w 1508745"/>
                <a:gd name="connsiteY112" fmla="*/ 33814 h 625964"/>
                <a:gd name="connsiteX113" fmla="*/ 282215 w 1508745"/>
                <a:gd name="connsiteY113" fmla="*/ 30280 h 625964"/>
                <a:gd name="connsiteX114" fmla="*/ 282029 w 1508745"/>
                <a:gd name="connsiteY114" fmla="*/ 30093 h 625964"/>
                <a:gd name="connsiteX115" fmla="*/ 278309 w 1508745"/>
                <a:gd name="connsiteY115" fmla="*/ 27117 h 625964"/>
                <a:gd name="connsiteX116" fmla="*/ 271239 w 1508745"/>
                <a:gd name="connsiteY116" fmla="*/ 23396 h 625964"/>
                <a:gd name="connsiteX117" fmla="*/ 271425 w 1508745"/>
                <a:gd name="connsiteY117" fmla="*/ 23396 h 625964"/>
                <a:gd name="connsiteX118" fmla="*/ 260449 w 1508745"/>
                <a:gd name="connsiteY118" fmla="*/ 19862 h 625964"/>
                <a:gd name="connsiteX119" fmla="*/ 257473 w 1508745"/>
                <a:gd name="connsiteY119" fmla="*/ 19490 h 625964"/>
                <a:gd name="connsiteX120" fmla="*/ 219149 w 1508745"/>
                <a:gd name="connsiteY120" fmla="*/ 19675 h 625964"/>
                <a:gd name="connsiteX121" fmla="*/ 218219 w 1508745"/>
                <a:gd name="connsiteY121" fmla="*/ 20606 h 625964"/>
                <a:gd name="connsiteX122" fmla="*/ 216917 w 1508745"/>
                <a:gd name="connsiteY122" fmla="*/ 20234 h 625964"/>
                <a:gd name="connsiteX123" fmla="*/ 212266 w 1508745"/>
                <a:gd name="connsiteY123" fmla="*/ 23396 h 625964"/>
                <a:gd name="connsiteX124" fmla="*/ 212452 w 1508745"/>
                <a:gd name="connsiteY124" fmla="*/ 23210 h 625964"/>
                <a:gd name="connsiteX125" fmla="*/ 209104 w 1508745"/>
                <a:gd name="connsiteY125" fmla="*/ 26931 h 625964"/>
                <a:gd name="connsiteX126" fmla="*/ 208545 w 1508745"/>
                <a:gd name="connsiteY126" fmla="*/ 33628 h 625964"/>
                <a:gd name="connsiteX127" fmla="*/ 209848 w 1508745"/>
                <a:gd name="connsiteY127" fmla="*/ 34372 h 625964"/>
                <a:gd name="connsiteX128" fmla="*/ 3535 w 1508745"/>
                <a:gd name="connsiteY128" fmla="*/ 58185 h 625964"/>
                <a:gd name="connsiteX129" fmla="*/ 8558 w 1508745"/>
                <a:gd name="connsiteY129" fmla="*/ 61161 h 625964"/>
                <a:gd name="connsiteX130" fmla="*/ 9674 w 1508745"/>
                <a:gd name="connsiteY130" fmla="*/ 60789 h 625964"/>
                <a:gd name="connsiteX131" fmla="*/ 10418 w 1508745"/>
                <a:gd name="connsiteY131" fmla="*/ 61719 h 625964"/>
                <a:gd name="connsiteX132" fmla="*/ 21208 w 1508745"/>
                <a:gd name="connsiteY132" fmla="*/ 64882 h 625964"/>
                <a:gd name="connsiteX133" fmla="*/ 22882 w 1508745"/>
                <a:gd name="connsiteY133" fmla="*/ 64510 h 625964"/>
                <a:gd name="connsiteX134" fmla="*/ 24371 w 1508745"/>
                <a:gd name="connsiteY134" fmla="*/ 65254 h 625964"/>
                <a:gd name="connsiteX135" fmla="*/ 59159 w 1508745"/>
                <a:gd name="connsiteY135" fmla="*/ 65440 h 625964"/>
                <a:gd name="connsiteX136" fmla="*/ 60647 w 1508745"/>
                <a:gd name="connsiteY136" fmla="*/ 64696 h 625964"/>
                <a:gd name="connsiteX137" fmla="*/ 62322 w 1508745"/>
                <a:gd name="connsiteY137" fmla="*/ 65068 h 625964"/>
                <a:gd name="connsiteX138" fmla="*/ 69763 w 1508745"/>
                <a:gd name="connsiteY138" fmla="*/ 61905 h 625964"/>
                <a:gd name="connsiteX139" fmla="*/ 69949 w 1508745"/>
                <a:gd name="connsiteY139" fmla="*/ 61719 h 625964"/>
                <a:gd name="connsiteX140" fmla="*/ 72182 w 1508745"/>
                <a:gd name="connsiteY140" fmla="*/ 55580 h 625964"/>
                <a:gd name="connsiteX141" fmla="*/ 68647 w 1508745"/>
                <a:gd name="connsiteY141" fmla="*/ 51860 h 625964"/>
                <a:gd name="connsiteX142" fmla="*/ 62136 w 1508745"/>
                <a:gd name="connsiteY142" fmla="*/ 47767 h 625964"/>
                <a:gd name="connsiteX143" fmla="*/ 62322 w 1508745"/>
                <a:gd name="connsiteY143" fmla="*/ 47953 h 625964"/>
                <a:gd name="connsiteX144" fmla="*/ 54322 w 1508745"/>
                <a:gd name="connsiteY144" fmla="*/ 44604 h 625964"/>
                <a:gd name="connsiteX145" fmla="*/ 51904 w 1508745"/>
                <a:gd name="connsiteY145" fmla="*/ 44046 h 625964"/>
                <a:gd name="connsiteX146" fmla="*/ 32556 w 1508745"/>
                <a:gd name="connsiteY146" fmla="*/ 41070 h 625964"/>
                <a:gd name="connsiteX147" fmla="*/ 22138 w 1508745"/>
                <a:gd name="connsiteY147" fmla="*/ 41070 h 625964"/>
                <a:gd name="connsiteX148" fmla="*/ 6511 w 1508745"/>
                <a:gd name="connsiteY148" fmla="*/ 44232 h 625964"/>
                <a:gd name="connsiteX149" fmla="*/ 186 w 1508745"/>
                <a:gd name="connsiteY149" fmla="*/ 49255 h 625964"/>
                <a:gd name="connsiteX150" fmla="*/ 0 w 1508745"/>
                <a:gd name="connsiteY150" fmla="*/ 54092 h 625964"/>
                <a:gd name="connsiteX151" fmla="*/ 3535 w 1508745"/>
                <a:gd name="connsiteY151" fmla="*/ 58185 h 625964"/>
                <a:gd name="connsiteX152" fmla="*/ 1326059 w 1508745"/>
                <a:gd name="connsiteY152" fmla="*/ 347842 h 625964"/>
                <a:gd name="connsiteX153" fmla="*/ 1289968 w 1508745"/>
                <a:gd name="connsiteY153" fmla="*/ 347655 h 625964"/>
                <a:gd name="connsiteX154" fmla="*/ 1282154 w 1508745"/>
                <a:gd name="connsiteY154" fmla="*/ 357887 h 625964"/>
                <a:gd name="connsiteX155" fmla="*/ 1282340 w 1508745"/>
                <a:gd name="connsiteY155" fmla="*/ 357887 h 625964"/>
                <a:gd name="connsiteX156" fmla="*/ 1289968 w 1508745"/>
                <a:gd name="connsiteY156" fmla="*/ 361050 h 625964"/>
                <a:gd name="connsiteX157" fmla="*/ 1296479 w 1508745"/>
                <a:gd name="connsiteY157" fmla="*/ 361794 h 625964"/>
                <a:gd name="connsiteX158" fmla="*/ 1327733 w 1508745"/>
                <a:gd name="connsiteY158" fmla="*/ 361794 h 625964"/>
                <a:gd name="connsiteX159" fmla="*/ 1333314 w 1508745"/>
                <a:gd name="connsiteY159" fmla="*/ 360864 h 625964"/>
                <a:gd name="connsiteX160" fmla="*/ 1338337 w 1508745"/>
                <a:gd name="connsiteY160" fmla="*/ 357887 h 625964"/>
                <a:gd name="connsiteX161" fmla="*/ 1338151 w 1508745"/>
                <a:gd name="connsiteY161" fmla="*/ 350818 h 625964"/>
                <a:gd name="connsiteX162" fmla="*/ 1326059 w 1508745"/>
                <a:gd name="connsiteY162" fmla="*/ 347842 h 62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1508745" h="625964">
                  <a:moveTo>
                    <a:pt x="278867" y="110647"/>
                  </a:moveTo>
                  <a:cubicBezTo>
                    <a:pt x="278867" y="110461"/>
                    <a:pt x="278867" y="110461"/>
                    <a:pt x="278867" y="110647"/>
                  </a:cubicBezTo>
                  <a:cubicBezTo>
                    <a:pt x="278867" y="110461"/>
                    <a:pt x="278867" y="110461"/>
                    <a:pt x="278867" y="110647"/>
                  </a:cubicBezTo>
                  <a:close/>
                  <a:moveTo>
                    <a:pt x="1138907" y="497414"/>
                  </a:moveTo>
                  <a:lnTo>
                    <a:pt x="1139093" y="497600"/>
                  </a:lnTo>
                  <a:lnTo>
                    <a:pt x="1138907" y="497414"/>
                  </a:lnTo>
                  <a:close/>
                  <a:moveTo>
                    <a:pt x="461925" y="521040"/>
                  </a:moveTo>
                  <a:lnTo>
                    <a:pt x="461367" y="521040"/>
                  </a:lnTo>
                  <a:lnTo>
                    <a:pt x="461925" y="521040"/>
                  </a:lnTo>
                  <a:close/>
                  <a:moveTo>
                    <a:pt x="75158" y="590990"/>
                  </a:moveTo>
                  <a:cubicBezTo>
                    <a:pt x="75158" y="590990"/>
                    <a:pt x="74972" y="590990"/>
                    <a:pt x="75158" y="590990"/>
                  </a:cubicBezTo>
                  <a:lnTo>
                    <a:pt x="74786" y="590990"/>
                  </a:lnTo>
                  <a:lnTo>
                    <a:pt x="75158" y="590990"/>
                  </a:lnTo>
                  <a:close/>
                  <a:moveTo>
                    <a:pt x="656890" y="618709"/>
                  </a:moveTo>
                  <a:cubicBezTo>
                    <a:pt x="656890" y="618709"/>
                    <a:pt x="656704" y="618709"/>
                    <a:pt x="656704" y="618523"/>
                  </a:cubicBezTo>
                  <a:lnTo>
                    <a:pt x="656518" y="618523"/>
                  </a:lnTo>
                  <a:lnTo>
                    <a:pt x="656890" y="618709"/>
                  </a:lnTo>
                  <a:close/>
                  <a:moveTo>
                    <a:pt x="784324" y="625964"/>
                  </a:moveTo>
                  <a:cubicBezTo>
                    <a:pt x="784324" y="625964"/>
                    <a:pt x="784324" y="625778"/>
                    <a:pt x="784324" y="625964"/>
                  </a:cubicBezTo>
                  <a:lnTo>
                    <a:pt x="784138" y="625964"/>
                  </a:lnTo>
                  <a:lnTo>
                    <a:pt x="784324" y="625964"/>
                  </a:lnTo>
                  <a:close/>
                  <a:moveTo>
                    <a:pt x="299331" y="110647"/>
                  </a:moveTo>
                  <a:lnTo>
                    <a:pt x="299517" y="110647"/>
                  </a:lnTo>
                  <a:lnTo>
                    <a:pt x="299331" y="110647"/>
                  </a:lnTo>
                  <a:close/>
                  <a:moveTo>
                    <a:pt x="828787" y="35116"/>
                  </a:moveTo>
                  <a:cubicBezTo>
                    <a:pt x="832879" y="36419"/>
                    <a:pt x="837530" y="35302"/>
                    <a:pt x="841623" y="37163"/>
                  </a:cubicBezTo>
                  <a:cubicBezTo>
                    <a:pt x="856506" y="34930"/>
                    <a:pt x="871575" y="34930"/>
                    <a:pt x="886458" y="37163"/>
                  </a:cubicBezTo>
                  <a:cubicBezTo>
                    <a:pt x="890922" y="35302"/>
                    <a:pt x="895573" y="35675"/>
                    <a:pt x="900224" y="35675"/>
                  </a:cubicBezTo>
                  <a:lnTo>
                    <a:pt x="1214624" y="35675"/>
                  </a:lnTo>
                  <a:cubicBezTo>
                    <a:pt x="1219274" y="35675"/>
                    <a:pt x="1223925" y="35302"/>
                    <a:pt x="1228390" y="37163"/>
                  </a:cubicBezTo>
                  <a:cubicBezTo>
                    <a:pt x="1252203" y="34558"/>
                    <a:pt x="1275829" y="36791"/>
                    <a:pt x="1299642" y="37721"/>
                  </a:cubicBezTo>
                  <a:cubicBezTo>
                    <a:pt x="1315269" y="41442"/>
                    <a:pt x="1331268" y="36605"/>
                    <a:pt x="1346895" y="40511"/>
                  </a:cubicBezTo>
                  <a:cubicBezTo>
                    <a:pt x="1358987" y="39023"/>
                    <a:pt x="1371265" y="40139"/>
                    <a:pt x="1383358" y="41070"/>
                  </a:cubicBezTo>
                  <a:cubicBezTo>
                    <a:pt x="1398984" y="44976"/>
                    <a:pt x="1414983" y="39953"/>
                    <a:pt x="1430610" y="43860"/>
                  </a:cubicBezTo>
                  <a:cubicBezTo>
                    <a:pt x="1441586" y="42558"/>
                    <a:pt x="1452563" y="43116"/>
                    <a:pt x="1463539" y="44604"/>
                  </a:cubicBezTo>
                  <a:cubicBezTo>
                    <a:pt x="1468189" y="46465"/>
                    <a:pt x="1473026" y="46279"/>
                    <a:pt x="1477677" y="44790"/>
                  </a:cubicBezTo>
                  <a:cubicBezTo>
                    <a:pt x="1477863" y="44418"/>
                    <a:pt x="1478049" y="44232"/>
                    <a:pt x="1478235" y="43860"/>
                  </a:cubicBezTo>
                  <a:cubicBezTo>
                    <a:pt x="1481398" y="44046"/>
                    <a:pt x="1484747" y="44418"/>
                    <a:pt x="1487909" y="44604"/>
                  </a:cubicBezTo>
                  <a:cubicBezTo>
                    <a:pt x="1488839" y="44046"/>
                    <a:pt x="1489956" y="43674"/>
                    <a:pt x="1491072" y="43674"/>
                  </a:cubicBezTo>
                  <a:cubicBezTo>
                    <a:pt x="1497211" y="43488"/>
                    <a:pt x="1503722" y="47023"/>
                    <a:pt x="1508745" y="40698"/>
                  </a:cubicBezTo>
                  <a:cubicBezTo>
                    <a:pt x="1506513" y="38651"/>
                    <a:pt x="1503350" y="39023"/>
                    <a:pt x="1500746" y="37535"/>
                  </a:cubicBezTo>
                  <a:cubicBezTo>
                    <a:pt x="1499071" y="37535"/>
                    <a:pt x="1497397" y="37721"/>
                    <a:pt x="1495723" y="37721"/>
                  </a:cubicBezTo>
                  <a:cubicBezTo>
                    <a:pt x="1494234" y="38837"/>
                    <a:pt x="1492560" y="39953"/>
                    <a:pt x="1491072" y="40884"/>
                  </a:cubicBezTo>
                  <a:lnTo>
                    <a:pt x="1478794" y="40325"/>
                  </a:lnTo>
                  <a:cubicBezTo>
                    <a:pt x="1478794" y="39953"/>
                    <a:pt x="1478794" y="39581"/>
                    <a:pt x="1478608" y="39023"/>
                  </a:cubicBezTo>
                  <a:cubicBezTo>
                    <a:pt x="1473212" y="30652"/>
                    <a:pt x="1464283" y="33070"/>
                    <a:pt x="1456469" y="31582"/>
                  </a:cubicBezTo>
                  <a:cubicBezTo>
                    <a:pt x="1457585" y="31024"/>
                    <a:pt x="1458516" y="30466"/>
                    <a:pt x="1459632" y="29907"/>
                  </a:cubicBezTo>
                  <a:cubicBezTo>
                    <a:pt x="1458144" y="27117"/>
                    <a:pt x="1455167" y="26559"/>
                    <a:pt x="1452563" y="25815"/>
                  </a:cubicBezTo>
                  <a:cubicBezTo>
                    <a:pt x="1449586" y="26931"/>
                    <a:pt x="1445679" y="25071"/>
                    <a:pt x="1443261" y="28233"/>
                  </a:cubicBezTo>
                  <a:cubicBezTo>
                    <a:pt x="1443447" y="28605"/>
                    <a:pt x="1443447" y="28791"/>
                    <a:pt x="1443633" y="29163"/>
                  </a:cubicBezTo>
                  <a:cubicBezTo>
                    <a:pt x="1441028" y="28977"/>
                    <a:pt x="1438424" y="28977"/>
                    <a:pt x="1435819" y="28977"/>
                  </a:cubicBezTo>
                  <a:cubicBezTo>
                    <a:pt x="1435819" y="28791"/>
                    <a:pt x="1435819" y="28419"/>
                    <a:pt x="1435633" y="28047"/>
                  </a:cubicBezTo>
                  <a:cubicBezTo>
                    <a:pt x="1435075" y="26931"/>
                    <a:pt x="1434145" y="26373"/>
                    <a:pt x="1433029" y="26187"/>
                  </a:cubicBezTo>
                  <a:cubicBezTo>
                    <a:pt x="1432843" y="25071"/>
                    <a:pt x="1432843" y="23954"/>
                    <a:pt x="1432657" y="22838"/>
                  </a:cubicBezTo>
                  <a:cubicBezTo>
                    <a:pt x="1430982" y="12792"/>
                    <a:pt x="1420378" y="23024"/>
                    <a:pt x="1417402" y="16141"/>
                  </a:cubicBezTo>
                  <a:cubicBezTo>
                    <a:pt x="1416472" y="16513"/>
                    <a:pt x="1415542" y="16513"/>
                    <a:pt x="1414611" y="16141"/>
                  </a:cubicBezTo>
                  <a:cubicBezTo>
                    <a:pt x="1408844" y="20978"/>
                    <a:pt x="1400287" y="16141"/>
                    <a:pt x="1394706" y="21350"/>
                  </a:cubicBezTo>
                  <a:lnTo>
                    <a:pt x="1394706" y="20978"/>
                  </a:lnTo>
                  <a:cubicBezTo>
                    <a:pt x="1391357" y="15025"/>
                    <a:pt x="1385776" y="14094"/>
                    <a:pt x="1379637" y="14839"/>
                  </a:cubicBezTo>
                  <a:cubicBezTo>
                    <a:pt x="1379451" y="15025"/>
                    <a:pt x="1379265" y="15025"/>
                    <a:pt x="1379079" y="15211"/>
                  </a:cubicBezTo>
                  <a:cubicBezTo>
                    <a:pt x="1378335" y="13908"/>
                    <a:pt x="1376660" y="13536"/>
                    <a:pt x="1375544" y="12792"/>
                  </a:cubicBezTo>
                  <a:cubicBezTo>
                    <a:pt x="1372195" y="12420"/>
                    <a:pt x="1368847" y="12234"/>
                    <a:pt x="1365498" y="11862"/>
                  </a:cubicBezTo>
                  <a:cubicBezTo>
                    <a:pt x="1361033" y="10374"/>
                    <a:pt x="1356755" y="11676"/>
                    <a:pt x="1352476" y="12792"/>
                  </a:cubicBezTo>
                  <a:cubicBezTo>
                    <a:pt x="1352104" y="12420"/>
                    <a:pt x="1351732" y="11862"/>
                    <a:pt x="1351359" y="11490"/>
                  </a:cubicBezTo>
                  <a:cubicBezTo>
                    <a:pt x="1346709" y="10188"/>
                    <a:pt x="1341686" y="11676"/>
                    <a:pt x="1337035" y="9816"/>
                  </a:cubicBezTo>
                  <a:cubicBezTo>
                    <a:pt x="1335174" y="6839"/>
                    <a:pt x="1333314" y="7025"/>
                    <a:pt x="1331268" y="9444"/>
                  </a:cubicBezTo>
                  <a:cubicBezTo>
                    <a:pt x="1328477" y="11118"/>
                    <a:pt x="1325687" y="10746"/>
                    <a:pt x="1322896" y="9258"/>
                  </a:cubicBezTo>
                  <a:cubicBezTo>
                    <a:pt x="1312292" y="11490"/>
                    <a:pt x="1302432" y="8141"/>
                    <a:pt x="1292386" y="5165"/>
                  </a:cubicBezTo>
                  <a:cubicBezTo>
                    <a:pt x="1281782" y="1258"/>
                    <a:pt x="1270248" y="6095"/>
                    <a:pt x="1259644" y="2374"/>
                  </a:cubicBezTo>
                  <a:cubicBezTo>
                    <a:pt x="1255365" y="3304"/>
                    <a:pt x="1251273" y="2932"/>
                    <a:pt x="1247180" y="1816"/>
                  </a:cubicBezTo>
                  <a:cubicBezTo>
                    <a:pt x="1234343" y="-230"/>
                    <a:pt x="1221693" y="-1160"/>
                    <a:pt x="1209043" y="2374"/>
                  </a:cubicBezTo>
                  <a:lnTo>
                    <a:pt x="1209229" y="2188"/>
                  </a:lnTo>
                  <a:cubicBezTo>
                    <a:pt x="1181695" y="5723"/>
                    <a:pt x="1153976" y="3118"/>
                    <a:pt x="1126257" y="3677"/>
                  </a:cubicBezTo>
                  <a:cubicBezTo>
                    <a:pt x="1084213" y="4607"/>
                    <a:pt x="1041983" y="2188"/>
                    <a:pt x="999753" y="4979"/>
                  </a:cubicBezTo>
                  <a:cubicBezTo>
                    <a:pt x="983010" y="6467"/>
                    <a:pt x="966267" y="6653"/>
                    <a:pt x="949337" y="5723"/>
                  </a:cubicBezTo>
                  <a:cubicBezTo>
                    <a:pt x="937245" y="9444"/>
                    <a:pt x="924595" y="4793"/>
                    <a:pt x="912502" y="8513"/>
                  </a:cubicBezTo>
                  <a:cubicBezTo>
                    <a:pt x="907107" y="9816"/>
                    <a:pt x="901712" y="10002"/>
                    <a:pt x="896131" y="9072"/>
                  </a:cubicBezTo>
                  <a:cubicBezTo>
                    <a:pt x="890364" y="12234"/>
                    <a:pt x="883481" y="8699"/>
                    <a:pt x="877714" y="11862"/>
                  </a:cubicBezTo>
                  <a:cubicBezTo>
                    <a:pt x="873807" y="13164"/>
                    <a:pt x="869714" y="13536"/>
                    <a:pt x="865622" y="12606"/>
                  </a:cubicBezTo>
                  <a:cubicBezTo>
                    <a:pt x="858366" y="15769"/>
                    <a:pt x="849995" y="11862"/>
                    <a:pt x="842739" y="15583"/>
                  </a:cubicBezTo>
                  <a:lnTo>
                    <a:pt x="841995" y="16513"/>
                  </a:lnTo>
                  <a:lnTo>
                    <a:pt x="840879" y="16141"/>
                  </a:lnTo>
                  <a:cubicBezTo>
                    <a:pt x="838088" y="17071"/>
                    <a:pt x="835112" y="17257"/>
                    <a:pt x="832507" y="18745"/>
                  </a:cubicBezTo>
                  <a:cubicBezTo>
                    <a:pt x="831763" y="19862"/>
                    <a:pt x="830647" y="20048"/>
                    <a:pt x="829531" y="19303"/>
                  </a:cubicBezTo>
                  <a:cubicBezTo>
                    <a:pt x="827298" y="21164"/>
                    <a:pt x="823950" y="20420"/>
                    <a:pt x="822275" y="23024"/>
                  </a:cubicBezTo>
                  <a:lnTo>
                    <a:pt x="822647" y="22652"/>
                  </a:lnTo>
                  <a:cubicBezTo>
                    <a:pt x="817997" y="30838"/>
                    <a:pt x="823206" y="33442"/>
                    <a:pt x="828787" y="35116"/>
                  </a:cubicBezTo>
                  <a:close/>
                  <a:moveTo>
                    <a:pt x="1348197" y="23396"/>
                  </a:moveTo>
                  <a:cubicBezTo>
                    <a:pt x="1348197" y="23582"/>
                    <a:pt x="1348197" y="23582"/>
                    <a:pt x="1348197" y="23396"/>
                  </a:cubicBezTo>
                  <a:cubicBezTo>
                    <a:pt x="1348197" y="23396"/>
                    <a:pt x="1348383" y="23396"/>
                    <a:pt x="1348383" y="23210"/>
                  </a:cubicBezTo>
                  <a:cubicBezTo>
                    <a:pt x="1348383" y="23396"/>
                    <a:pt x="1348383" y="23396"/>
                    <a:pt x="1348197" y="23396"/>
                  </a:cubicBezTo>
                  <a:cubicBezTo>
                    <a:pt x="1348383" y="23396"/>
                    <a:pt x="1348383" y="23396"/>
                    <a:pt x="1348197" y="23396"/>
                  </a:cubicBezTo>
                  <a:lnTo>
                    <a:pt x="1348383" y="23210"/>
                  </a:lnTo>
                  <a:lnTo>
                    <a:pt x="1348383" y="23024"/>
                  </a:lnTo>
                  <a:lnTo>
                    <a:pt x="1348941" y="23024"/>
                  </a:lnTo>
                  <a:lnTo>
                    <a:pt x="1347825" y="24140"/>
                  </a:lnTo>
                  <a:cubicBezTo>
                    <a:pt x="1348011" y="23954"/>
                    <a:pt x="1348197" y="23768"/>
                    <a:pt x="1348197" y="23396"/>
                  </a:cubicBezTo>
                  <a:cubicBezTo>
                    <a:pt x="1348011" y="23582"/>
                    <a:pt x="1348011" y="23582"/>
                    <a:pt x="1347825" y="23582"/>
                  </a:cubicBezTo>
                  <a:cubicBezTo>
                    <a:pt x="1348011" y="23582"/>
                    <a:pt x="1348197" y="23582"/>
                    <a:pt x="1348197" y="23396"/>
                  </a:cubicBezTo>
                  <a:close/>
                  <a:moveTo>
                    <a:pt x="209848" y="34372"/>
                  </a:moveTo>
                  <a:lnTo>
                    <a:pt x="209476" y="35488"/>
                  </a:lnTo>
                  <a:cubicBezTo>
                    <a:pt x="209848" y="37907"/>
                    <a:pt x="210778" y="39581"/>
                    <a:pt x="213196" y="39953"/>
                  </a:cubicBezTo>
                  <a:cubicBezTo>
                    <a:pt x="214313" y="43116"/>
                    <a:pt x="217847" y="42372"/>
                    <a:pt x="219894" y="43860"/>
                  </a:cubicBezTo>
                  <a:lnTo>
                    <a:pt x="219522" y="43674"/>
                  </a:lnTo>
                  <a:cubicBezTo>
                    <a:pt x="221754" y="46465"/>
                    <a:pt x="225103" y="46279"/>
                    <a:pt x="227893" y="47209"/>
                  </a:cubicBezTo>
                  <a:lnTo>
                    <a:pt x="229009" y="46837"/>
                  </a:lnTo>
                  <a:lnTo>
                    <a:pt x="229753" y="47767"/>
                  </a:lnTo>
                  <a:cubicBezTo>
                    <a:pt x="234032" y="51488"/>
                    <a:pt x="239985" y="47581"/>
                    <a:pt x="244264" y="51115"/>
                  </a:cubicBezTo>
                  <a:cubicBezTo>
                    <a:pt x="254310" y="51115"/>
                    <a:pt x="264170" y="50929"/>
                    <a:pt x="274216" y="50929"/>
                  </a:cubicBezTo>
                  <a:cubicBezTo>
                    <a:pt x="277378" y="48325"/>
                    <a:pt x="282401" y="51115"/>
                    <a:pt x="285192" y="47209"/>
                  </a:cubicBezTo>
                  <a:cubicBezTo>
                    <a:pt x="287052" y="46465"/>
                    <a:pt x="287982" y="45162"/>
                    <a:pt x="288727" y="43488"/>
                  </a:cubicBezTo>
                  <a:cubicBezTo>
                    <a:pt x="288727" y="42000"/>
                    <a:pt x="288541" y="40325"/>
                    <a:pt x="288541" y="38837"/>
                  </a:cubicBezTo>
                  <a:cubicBezTo>
                    <a:pt x="288355" y="36791"/>
                    <a:pt x="287052" y="35302"/>
                    <a:pt x="285564" y="33814"/>
                  </a:cubicBezTo>
                  <a:cubicBezTo>
                    <a:pt x="284448" y="32698"/>
                    <a:pt x="283332" y="31582"/>
                    <a:pt x="282215" y="30280"/>
                  </a:cubicBezTo>
                  <a:lnTo>
                    <a:pt x="282029" y="30093"/>
                  </a:lnTo>
                  <a:cubicBezTo>
                    <a:pt x="280727" y="29163"/>
                    <a:pt x="279611" y="27861"/>
                    <a:pt x="278309" y="27117"/>
                  </a:cubicBezTo>
                  <a:cubicBezTo>
                    <a:pt x="276634" y="24698"/>
                    <a:pt x="273286" y="25257"/>
                    <a:pt x="271239" y="23396"/>
                  </a:cubicBezTo>
                  <a:lnTo>
                    <a:pt x="271425" y="23396"/>
                  </a:lnTo>
                  <a:cubicBezTo>
                    <a:pt x="268449" y="20048"/>
                    <a:pt x="263612" y="22652"/>
                    <a:pt x="260449" y="19862"/>
                  </a:cubicBezTo>
                  <a:cubicBezTo>
                    <a:pt x="259333" y="20606"/>
                    <a:pt x="258403" y="20420"/>
                    <a:pt x="257473" y="19490"/>
                  </a:cubicBezTo>
                  <a:cubicBezTo>
                    <a:pt x="244636" y="17071"/>
                    <a:pt x="231986" y="16885"/>
                    <a:pt x="219149" y="19675"/>
                  </a:cubicBezTo>
                  <a:lnTo>
                    <a:pt x="218219" y="20606"/>
                  </a:lnTo>
                  <a:lnTo>
                    <a:pt x="216917" y="20234"/>
                  </a:lnTo>
                  <a:cubicBezTo>
                    <a:pt x="214871" y="20606"/>
                    <a:pt x="213382" y="21908"/>
                    <a:pt x="212266" y="23396"/>
                  </a:cubicBezTo>
                  <a:lnTo>
                    <a:pt x="212452" y="23210"/>
                  </a:lnTo>
                  <a:cubicBezTo>
                    <a:pt x="211150" y="24326"/>
                    <a:pt x="209848" y="25443"/>
                    <a:pt x="209104" y="26931"/>
                  </a:cubicBezTo>
                  <a:cubicBezTo>
                    <a:pt x="206499" y="28977"/>
                    <a:pt x="206685" y="31210"/>
                    <a:pt x="208545" y="33628"/>
                  </a:cubicBezTo>
                  <a:lnTo>
                    <a:pt x="209848" y="34372"/>
                  </a:lnTo>
                  <a:close/>
                  <a:moveTo>
                    <a:pt x="3535" y="58185"/>
                  </a:moveTo>
                  <a:cubicBezTo>
                    <a:pt x="4837" y="59673"/>
                    <a:pt x="6325" y="60975"/>
                    <a:pt x="8558" y="61161"/>
                  </a:cubicBezTo>
                  <a:lnTo>
                    <a:pt x="9674" y="60789"/>
                  </a:lnTo>
                  <a:lnTo>
                    <a:pt x="10418" y="61719"/>
                  </a:lnTo>
                  <a:cubicBezTo>
                    <a:pt x="13581" y="64510"/>
                    <a:pt x="18231" y="61905"/>
                    <a:pt x="21208" y="64882"/>
                  </a:cubicBezTo>
                  <a:lnTo>
                    <a:pt x="22882" y="64510"/>
                  </a:lnTo>
                  <a:lnTo>
                    <a:pt x="24371" y="65254"/>
                  </a:lnTo>
                  <a:cubicBezTo>
                    <a:pt x="35905" y="67859"/>
                    <a:pt x="47625" y="67487"/>
                    <a:pt x="59159" y="65440"/>
                  </a:cubicBezTo>
                  <a:lnTo>
                    <a:pt x="60647" y="64696"/>
                  </a:lnTo>
                  <a:lnTo>
                    <a:pt x="62322" y="65068"/>
                  </a:lnTo>
                  <a:cubicBezTo>
                    <a:pt x="64368" y="63208"/>
                    <a:pt x="67531" y="63580"/>
                    <a:pt x="69763" y="61905"/>
                  </a:cubicBezTo>
                  <a:lnTo>
                    <a:pt x="69949" y="61719"/>
                  </a:lnTo>
                  <a:cubicBezTo>
                    <a:pt x="70507" y="59673"/>
                    <a:pt x="75902" y="58929"/>
                    <a:pt x="72182" y="55580"/>
                  </a:cubicBezTo>
                  <a:cubicBezTo>
                    <a:pt x="71996" y="53348"/>
                    <a:pt x="70879" y="52046"/>
                    <a:pt x="68647" y="51860"/>
                  </a:cubicBezTo>
                  <a:cubicBezTo>
                    <a:pt x="67717" y="48697"/>
                    <a:pt x="63996" y="49627"/>
                    <a:pt x="62136" y="47767"/>
                  </a:cubicBezTo>
                  <a:lnTo>
                    <a:pt x="62322" y="47953"/>
                  </a:lnTo>
                  <a:cubicBezTo>
                    <a:pt x="60275" y="45534"/>
                    <a:pt x="56927" y="45906"/>
                    <a:pt x="54322" y="44604"/>
                  </a:cubicBezTo>
                  <a:cubicBezTo>
                    <a:pt x="53392" y="45348"/>
                    <a:pt x="52462" y="45162"/>
                    <a:pt x="51904" y="44046"/>
                  </a:cubicBezTo>
                  <a:cubicBezTo>
                    <a:pt x="45765" y="40698"/>
                    <a:pt x="38695" y="44046"/>
                    <a:pt x="32556" y="41070"/>
                  </a:cubicBezTo>
                  <a:cubicBezTo>
                    <a:pt x="29021" y="42744"/>
                    <a:pt x="25673" y="42744"/>
                    <a:pt x="22138" y="41070"/>
                  </a:cubicBezTo>
                  <a:cubicBezTo>
                    <a:pt x="17301" y="43860"/>
                    <a:pt x="11348" y="41070"/>
                    <a:pt x="6511" y="44232"/>
                  </a:cubicBezTo>
                  <a:cubicBezTo>
                    <a:pt x="4837" y="46465"/>
                    <a:pt x="744" y="45720"/>
                    <a:pt x="186" y="49255"/>
                  </a:cubicBezTo>
                  <a:cubicBezTo>
                    <a:pt x="186" y="50929"/>
                    <a:pt x="0" y="52418"/>
                    <a:pt x="0" y="54092"/>
                  </a:cubicBezTo>
                  <a:cubicBezTo>
                    <a:pt x="1116" y="55580"/>
                    <a:pt x="2232" y="56883"/>
                    <a:pt x="3535" y="58185"/>
                  </a:cubicBezTo>
                  <a:close/>
                  <a:moveTo>
                    <a:pt x="1326059" y="347842"/>
                  </a:moveTo>
                  <a:cubicBezTo>
                    <a:pt x="1313966" y="347842"/>
                    <a:pt x="1301874" y="347655"/>
                    <a:pt x="1289968" y="347655"/>
                  </a:cubicBezTo>
                  <a:cubicBezTo>
                    <a:pt x="1286247" y="350260"/>
                    <a:pt x="1277503" y="348958"/>
                    <a:pt x="1282154" y="357887"/>
                  </a:cubicBezTo>
                  <a:lnTo>
                    <a:pt x="1282340" y="357887"/>
                  </a:lnTo>
                  <a:cubicBezTo>
                    <a:pt x="1284573" y="359748"/>
                    <a:pt x="1287735" y="359376"/>
                    <a:pt x="1289968" y="361050"/>
                  </a:cubicBezTo>
                  <a:cubicBezTo>
                    <a:pt x="1292200" y="361236"/>
                    <a:pt x="1294247" y="361422"/>
                    <a:pt x="1296479" y="361794"/>
                  </a:cubicBezTo>
                  <a:cubicBezTo>
                    <a:pt x="1306897" y="363655"/>
                    <a:pt x="1317315" y="363655"/>
                    <a:pt x="1327733" y="361794"/>
                  </a:cubicBezTo>
                  <a:cubicBezTo>
                    <a:pt x="1329593" y="361422"/>
                    <a:pt x="1331454" y="361236"/>
                    <a:pt x="1333314" y="360864"/>
                  </a:cubicBezTo>
                  <a:cubicBezTo>
                    <a:pt x="1335360" y="360678"/>
                    <a:pt x="1336849" y="359190"/>
                    <a:pt x="1338337" y="357887"/>
                  </a:cubicBezTo>
                  <a:cubicBezTo>
                    <a:pt x="1340197" y="355469"/>
                    <a:pt x="1340197" y="353237"/>
                    <a:pt x="1338151" y="350818"/>
                  </a:cubicBezTo>
                  <a:cubicBezTo>
                    <a:pt x="1334430" y="348028"/>
                    <a:pt x="1329779" y="349702"/>
                    <a:pt x="1326059" y="34784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395151D-8137-B66E-1016-2E2BD64F203E}"/>
                </a:ext>
              </a:extLst>
            </p:cNvPr>
            <p:cNvSpPr/>
            <p:nvPr/>
          </p:nvSpPr>
          <p:spPr>
            <a:xfrm>
              <a:off x="9901610" y="3254251"/>
              <a:ext cx="50334" cy="18436"/>
            </a:xfrm>
            <a:custGeom>
              <a:avLst/>
              <a:gdLst>
                <a:gd name="connsiteX0" fmla="*/ 48741 w 50334"/>
                <a:gd name="connsiteY0" fmla="*/ 5563 h 18436"/>
                <a:gd name="connsiteX1" fmla="*/ 44648 w 50334"/>
                <a:gd name="connsiteY1" fmla="*/ 2400 h 18436"/>
                <a:gd name="connsiteX2" fmla="*/ 45021 w 50334"/>
                <a:gd name="connsiteY2" fmla="*/ 2586 h 18436"/>
                <a:gd name="connsiteX3" fmla="*/ 10418 w 50334"/>
                <a:gd name="connsiteY3" fmla="*/ 2028 h 18436"/>
                <a:gd name="connsiteX4" fmla="*/ 8185 w 50334"/>
                <a:gd name="connsiteY4" fmla="*/ 2586 h 18436"/>
                <a:gd name="connsiteX5" fmla="*/ 3349 w 50334"/>
                <a:gd name="connsiteY5" fmla="*/ 5563 h 18436"/>
                <a:gd name="connsiteX6" fmla="*/ 3163 w 50334"/>
                <a:gd name="connsiteY6" fmla="*/ 5563 h 18436"/>
                <a:gd name="connsiteX7" fmla="*/ 0 w 50334"/>
                <a:gd name="connsiteY7" fmla="*/ 9655 h 18436"/>
                <a:gd name="connsiteX8" fmla="*/ 186 w 50334"/>
                <a:gd name="connsiteY8" fmla="*/ 14492 h 18436"/>
                <a:gd name="connsiteX9" fmla="*/ 41486 w 50334"/>
                <a:gd name="connsiteY9" fmla="*/ 16166 h 18436"/>
                <a:gd name="connsiteX10" fmla="*/ 48741 w 50334"/>
                <a:gd name="connsiteY10" fmla="*/ 5563 h 1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334" h="18436">
                  <a:moveTo>
                    <a:pt x="48741" y="5563"/>
                  </a:moveTo>
                  <a:cubicBezTo>
                    <a:pt x="47439" y="4446"/>
                    <a:pt x="46323" y="2958"/>
                    <a:pt x="44648" y="2400"/>
                  </a:cubicBezTo>
                  <a:lnTo>
                    <a:pt x="45021" y="2586"/>
                  </a:lnTo>
                  <a:cubicBezTo>
                    <a:pt x="33486" y="-1321"/>
                    <a:pt x="21952" y="-205"/>
                    <a:pt x="10418" y="2028"/>
                  </a:cubicBezTo>
                  <a:cubicBezTo>
                    <a:pt x="9860" y="2958"/>
                    <a:pt x="9116" y="3144"/>
                    <a:pt x="8185" y="2586"/>
                  </a:cubicBezTo>
                  <a:cubicBezTo>
                    <a:pt x="6139" y="2958"/>
                    <a:pt x="4837" y="4260"/>
                    <a:pt x="3349" y="5563"/>
                  </a:cubicBezTo>
                  <a:lnTo>
                    <a:pt x="3163" y="5563"/>
                  </a:lnTo>
                  <a:cubicBezTo>
                    <a:pt x="2046" y="6865"/>
                    <a:pt x="930" y="8167"/>
                    <a:pt x="0" y="9655"/>
                  </a:cubicBezTo>
                  <a:cubicBezTo>
                    <a:pt x="0" y="11330"/>
                    <a:pt x="186" y="12818"/>
                    <a:pt x="186" y="14492"/>
                  </a:cubicBezTo>
                  <a:cubicBezTo>
                    <a:pt x="13767" y="21189"/>
                    <a:pt x="27719" y="17655"/>
                    <a:pt x="41486" y="16166"/>
                  </a:cubicBezTo>
                  <a:cubicBezTo>
                    <a:pt x="45021" y="13190"/>
                    <a:pt x="53950" y="14120"/>
                    <a:pt x="48741" y="55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4482DB8-C980-3721-B6D1-F13FC62AA96F}"/>
                </a:ext>
              </a:extLst>
            </p:cNvPr>
            <p:cNvSpPr/>
            <p:nvPr/>
          </p:nvSpPr>
          <p:spPr>
            <a:xfrm>
              <a:off x="8593969" y="2950065"/>
              <a:ext cx="1667202" cy="593501"/>
            </a:xfrm>
            <a:custGeom>
              <a:avLst/>
              <a:gdLst>
                <a:gd name="connsiteX0" fmla="*/ 1666689 w 1667202"/>
                <a:gd name="connsiteY0" fmla="*/ 114598 h 593501"/>
                <a:gd name="connsiteX1" fmla="*/ 1663154 w 1667202"/>
                <a:gd name="connsiteY1" fmla="*/ 111249 h 593501"/>
                <a:gd name="connsiteX2" fmla="*/ 1659620 w 1667202"/>
                <a:gd name="connsiteY2" fmla="*/ 111249 h 593501"/>
                <a:gd name="connsiteX3" fmla="*/ 1656457 w 1667202"/>
                <a:gd name="connsiteY3" fmla="*/ 113854 h 593501"/>
                <a:gd name="connsiteX4" fmla="*/ 1649202 w 1667202"/>
                <a:gd name="connsiteY4" fmla="*/ 114226 h 593501"/>
                <a:gd name="connsiteX5" fmla="*/ 1646039 w 1667202"/>
                <a:gd name="connsiteY5" fmla="*/ 114412 h 593501"/>
                <a:gd name="connsiteX6" fmla="*/ 1642504 w 1667202"/>
                <a:gd name="connsiteY6" fmla="*/ 113667 h 593501"/>
                <a:gd name="connsiteX7" fmla="*/ 1631714 w 1667202"/>
                <a:gd name="connsiteY7" fmla="*/ 113854 h 593501"/>
                <a:gd name="connsiteX8" fmla="*/ 1628552 w 1667202"/>
                <a:gd name="connsiteY8" fmla="*/ 113481 h 593501"/>
                <a:gd name="connsiteX9" fmla="*/ 1629110 w 1667202"/>
                <a:gd name="connsiteY9" fmla="*/ 112365 h 593501"/>
                <a:gd name="connsiteX10" fmla="*/ 1627808 w 1667202"/>
                <a:gd name="connsiteY10" fmla="*/ 111435 h 593501"/>
                <a:gd name="connsiteX11" fmla="*/ 1607530 w 1667202"/>
                <a:gd name="connsiteY11" fmla="*/ 103436 h 593501"/>
                <a:gd name="connsiteX12" fmla="*/ 1605670 w 1667202"/>
                <a:gd name="connsiteY12" fmla="*/ 102877 h 593501"/>
                <a:gd name="connsiteX13" fmla="*/ 1607530 w 1667202"/>
                <a:gd name="connsiteY13" fmla="*/ 101761 h 593501"/>
                <a:gd name="connsiteX14" fmla="*/ 1601205 w 1667202"/>
                <a:gd name="connsiteY14" fmla="*/ 97668 h 593501"/>
                <a:gd name="connsiteX15" fmla="*/ 1600460 w 1667202"/>
                <a:gd name="connsiteY15" fmla="*/ 103994 h 593501"/>
                <a:gd name="connsiteX16" fmla="*/ 1593391 w 1667202"/>
                <a:gd name="connsiteY16" fmla="*/ 104180 h 593501"/>
                <a:gd name="connsiteX17" fmla="*/ 1585392 w 1667202"/>
                <a:gd name="connsiteY17" fmla="*/ 102877 h 593501"/>
                <a:gd name="connsiteX18" fmla="*/ 1581113 w 1667202"/>
                <a:gd name="connsiteY18" fmla="*/ 102691 h 593501"/>
                <a:gd name="connsiteX19" fmla="*/ 1579997 w 1667202"/>
                <a:gd name="connsiteY19" fmla="*/ 103250 h 593501"/>
                <a:gd name="connsiteX20" fmla="*/ 1578880 w 1667202"/>
                <a:gd name="connsiteY20" fmla="*/ 100831 h 593501"/>
                <a:gd name="connsiteX21" fmla="*/ 1579811 w 1667202"/>
                <a:gd name="connsiteY21" fmla="*/ 101017 h 593501"/>
                <a:gd name="connsiteX22" fmla="*/ 1580741 w 1667202"/>
                <a:gd name="connsiteY22" fmla="*/ 100831 h 593501"/>
                <a:gd name="connsiteX23" fmla="*/ 1576090 w 1667202"/>
                <a:gd name="connsiteY23" fmla="*/ 97110 h 593501"/>
                <a:gd name="connsiteX24" fmla="*/ 1575718 w 1667202"/>
                <a:gd name="connsiteY24" fmla="*/ 99901 h 593501"/>
                <a:gd name="connsiteX25" fmla="*/ 1574602 w 1667202"/>
                <a:gd name="connsiteY25" fmla="*/ 100087 h 593501"/>
                <a:gd name="connsiteX26" fmla="*/ 1573299 w 1667202"/>
                <a:gd name="connsiteY26" fmla="*/ 99157 h 593501"/>
                <a:gd name="connsiteX27" fmla="*/ 1561951 w 1667202"/>
                <a:gd name="connsiteY27" fmla="*/ 93762 h 593501"/>
                <a:gd name="connsiteX28" fmla="*/ 1552091 w 1667202"/>
                <a:gd name="connsiteY28" fmla="*/ 93762 h 593501"/>
                <a:gd name="connsiteX29" fmla="*/ 1544464 w 1667202"/>
                <a:gd name="connsiteY29" fmla="*/ 97110 h 593501"/>
                <a:gd name="connsiteX30" fmla="*/ 1542976 w 1667202"/>
                <a:gd name="connsiteY30" fmla="*/ 97296 h 593501"/>
                <a:gd name="connsiteX31" fmla="*/ 1540185 w 1667202"/>
                <a:gd name="connsiteY31" fmla="*/ 94134 h 593501"/>
                <a:gd name="connsiteX32" fmla="*/ 1534976 w 1667202"/>
                <a:gd name="connsiteY32" fmla="*/ 94134 h 593501"/>
                <a:gd name="connsiteX33" fmla="*/ 1523814 w 1667202"/>
                <a:gd name="connsiteY33" fmla="*/ 93576 h 593501"/>
                <a:gd name="connsiteX34" fmla="*/ 1523070 w 1667202"/>
                <a:gd name="connsiteY34" fmla="*/ 95622 h 593501"/>
                <a:gd name="connsiteX35" fmla="*/ 1520279 w 1667202"/>
                <a:gd name="connsiteY35" fmla="*/ 97110 h 593501"/>
                <a:gd name="connsiteX36" fmla="*/ 1516745 w 1667202"/>
                <a:gd name="connsiteY36" fmla="*/ 96924 h 593501"/>
                <a:gd name="connsiteX37" fmla="*/ 1506327 w 1667202"/>
                <a:gd name="connsiteY37" fmla="*/ 93762 h 593501"/>
                <a:gd name="connsiteX38" fmla="*/ 1502978 w 1667202"/>
                <a:gd name="connsiteY38" fmla="*/ 93948 h 593501"/>
                <a:gd name="connsiteX39" fmla="*/ 1503164 w 1667202"/>
                <a:gd name="connsiteY39" fmla="*/ 93948 h 593501"/>
                <a:gd name="connsiteX40" fmla="*/ 1496839 w 1667202"/>
                <a:gd name="connsiteY40" fmla="*/ 99715 h 593501"/>
                <a:gd name="connsiteX41" fmla="*/ 1494234 w 1667202"/>
                <a:gd name="connsiteY41" fmla="*/ 99715 h 593501"/>
                <a:gd name="connsiteX42" fmla="*/ 1472096 w 1667202"/>
                <a:gd name="connsiteY42" fmla="*/ 93576 h 593501"/>
                <a:gd name="connsiteX43" fmla="*/ 1446609 w 1667202"/>
                <a:gd name="connsiteY43" fmla="*/ 90413 h 593501"/>
                <a:gd name="connsiteX44" fmla="*/ 1368103 w 1667202"/>
                <a:gd name="connsiteY44" fmla="*/ 90599 h 593501"/>
                <a:gd name="connsiteX45" fmla="*/ 1362522 w 1667202"/>
                <a:gd name="connsiteY45" fmla="*/ 90599 h 593501"/>
                <a:gd name="connsiteX46" fmla="*/ 1321780 w 1667202"/>
                <a:gd name="connsiteY46" fmla="*/ 90227 h 593501"/>
                <a:gd name="connsiteX47" fmla="*/ 1321594 w 1667202"/>
                <a:gd name="connsiteY47" fmla="*/ 79437 h 593501"/>
                <a:gd name="connsiteX48" fmla="*/ 1321408 w 1667202"/>
                <a:gd name="connsiteY48" fmla="*/ 79623 h 593501"/>
                <a:gd name="connsiteX49" fmla="*/ 1360847 w 1667202"/>
                <a:gd name="connsiteY49" fmla="*/ 74414 h 593501"/>
                <a:gd name="connsiteX50" fmla="*/ 1364010 w 1667202"/>
                <a:gd name="connsiteY50" fmla="*/ 72926 h 593501"/>
                <a:gd name="connsiteX51" fmla="*/ 1376102 w 1667202"/>
                <a:gd name="connsiteY51" fmla="*/ 69949 h 593501"/>
                <a:gd name="connsiteX52" fmla="*/ 1366986 w 1667202"/>
                <a:gd name="connsiteY52" fmla="*/ 68647 h 593501"/>
                <a:gd name="connsiteX53" fmla="*/ 1363824 w 1667202"/>
                <a:gd name="connsiteY53" fmla="*/ 69205 h 593501"/>
                <a:gd name="connsiteX54" fmla="*/ 1356754 w 1667202"/>
                <a:gd name="connsiteY54" fmla="*/ 65856 h 593501"/>
                <a:gd name="connsiteX55" fmla="*/ 1355824 w 1667202"/>
                <a:gd name="connsiteY55" fmla="*/ 64740 h 593501"/>
                <a:gd name="connsiteX56" fmla="*/ 1356568 w 1667202"/>
                <a:gd name="connsiteY56" fmla="*/ 62136 h 593501"/>
                <a:gd name="connsiteX57" fmla="*/ 1356382 w 1667202"/>
                <a:gd name="connsiteY57" fmla="*/ 62136 h 593501"/>
                <a:gd name="connsiteX58" fmla="*/ 1363452 w 1667202"/>
                <a:gd name="connsiteY58" fmla="*/ 58229 h 593501"/>
                <a:gd name="connsiteX59" fmla="*/ 1363080 w 1667202"/>
                <a:gd name="connsiteY59" fmla="*/ 58601 h 593501"/>
                <a:gd name="connsiteX60" fmla="*/ 1361963 w 1667202"/>
                <a:gd name="connsiteY60" fmla="*/ 48927 h 593501"/>
                <a:gd name="connsiteX61" fmla="*/ 1346336 w 1667202"/>
                <a:gd name="connsiteY61" fmla="*/ 48183 h 593501"/>
                <a:gd name="connsiteX62" fmla="*/ 1341686 w 1667202"/>
                <a:gd name="connsiteY62" fmla="*/ 45579 h 593501"/>
                <a:gd name="connsiteX63" fmla="*/ 1335174 w 1667202"/>
                <a:gd name="connsiteY63" fmla="*/ 45207 h 593501"/>
                <a:gd name="connsiteX64" fmla="*/ 1345964 w 1667202"/>
                <a:gd name="connsiteY64" fmla="*/ 44090 h 593501"/>
                <a:gd name="connsiteX65" fmla="*/ 1369033 w 1667202"/>
                <a:gd name="connsiteY65" fmla="*/ 43346 h 593501"/>
                <a:gd name="connsiteX66" fmla="*/ 1370149 w 1667202"/>
                <a:gd name="connsiteY66" fmla="*/ 43160 h 593501"/>
                <a:gd name="connsiteX67" fmla="*/ 1372381 w 1667202"/>
                <a:gd name="connsiteY67" fmla="*/ 44648 h 593501"/>
                <a:gd name="connsiteX68" fmla="*/ 1447540 w 1667202"/>
                <a:gd name="connsiteY68" fmla="*/ 45579 h 593501"/>
                <a:gd name="connsiteX69" fmla="*/ 1481212 w 1667202"/>
                <a:gd name="connsiteY69" fmla="*/ 46509 h 593501"/>
                <a:gd name="connsiteX70" fmla="*/ 1482700 w 1667202"/>
                <a:gd name="connsiteY70" fmla="*/ 45021 h 593501"/>
                <a:gd name="connsiteX71" fmla="*/ 1492746 w 1667202"/>
                <a:gd name="connsiteY71" fmla="*/ 44834 h 593501"/>
                <a:gd name="connsiteX72" fmla="*/ 1506699 w 1667202"/>
                <a:gd name="connsiteY72" fmla="*/ 45207 h 593501"/>
                <a:gd name="connsiteX73" fmla="*/ 1508001 w 1667202"/>
                <a:gd name="connsiteY73" fmla="*/ 47997 h 593501"/>
                <a:gd name="connsiteX74" fmla="*/ 1513024 w 1667202"/>
                <a:gd name="connsiteY74" fmla="*/ 48183 h 593501"/>
                <a:gd name="connsiteX75" fmla="*/ 1520465 w 1667202"/>
                <a:gd name="connsiteY75" fmla="*/ 41672 h 593501"/>
                <a:gd name="connsiteX76" fmla="*/ 1509861 w 1667202"/>
                <a:gd name="connsiteY76" fmla="*/ 42416 h 593501"/>
                <a:gd name="connsiteX77" fmla="*/ 1502978 w 1667202"/>
                <a:gd name="connsiteY77" fmla="*/ 40742 h 593501"/>
                <a:gd name="connsiteX78" fmla="*/ 1496281 w 1667202"/>
                <a:gd name="connsiteY78" fmla="*/ 40928 h 593501"/>
                <a:gd name="connsiteX79" fmla="*/ 1492560 w 1667202"/>
                <a:gd name="connsiteY79" fmla="*/ 40556 h 593501"/>
                <a:gd name="connsiteX80" fmla="*/ 1492188 w 1667202"/>
                <a:gd name="connsiteY80" fmla="*/ 41486 h 593501"/>
                <a:gd name="connsiteX81" fmla="*/ 1492932 w 1667202"/>
                <a:gd name="connsiteY81" fmla="*/ 42230 h 593501"/>
                <a:gd name="connsiteX82" fmla="*/ 1492746 w 1667202"/>
                <a:gd name="connsiteY82" fmla="*/ 44462 h 593501"/>
                <a:gd name="connsiteX83" fmla="*/ 1492932 w 1667202"/>
                <a:gd name="connsiteY83" fmla="*/ 42230 h 593501"/>
                <a:gd name="connsiteX84" fmla="*/ 1482886 w 1667202"/>
                <a:gd name="connsiteY84" fmla="*/ 41858 h 593501"/>
                <a:gd name="connsiteX85" fmla="*/ 1482700 w 1667202"/>
                <a:gd name="connsiteY85" fmla="*/ 41114 h 593501"/>
                <a:gd name="connsiteX86" fmla="*/ 1437866 w 1667202"/>
                <a:gd name="connsiteY86" fmla="*/ 34789 h 593501"/>
                <a:gd name="connsiteX87" fmla="*/ 1433029 w 1667202"/>
                <a:gd name="connsiteY87" fmla="*/ 36649 h 593501"/>
                <a:gd name="connsiteX88" fmla="*/ 1431168 w 1667202"/>
                <a:gd name="connsiteY88" fmla="*/ 36091 h 593501"/>
                <a:gd name="connsiteX89" fmla="*/ 1429308 w 1667202"/>
                <a:gd name="connsiteY89" fmla="*/ 34603 h 593501"/>
                <a:gd name="connsiteX90" fmla="*/ 1420565 w 1667202"/>
                <a:gd name="connsiteY90" fmla="*/ 31068 h 593501"/>
                <a:gd name="connsiteX91" fmla="*/ 1437308 w 1667202"/>
                <a:gd name="connsiteY91" fmla="*/ 30696 h 593501"/>
                <a:gd name="connsiteX92" fmla="*/ 1447168 w 1667202"/>
                <a:gd name="connsiteY92" fmla="*/ 30510 h 593501"/>
                <a:gd name="connsiteX93" fmla="*/ 1454981 w 1667202"/>
                <a:gd name="connsiteY93" fmla="*/ 30510 h 593501"/>
                <a:gd name="connsiteX94" fmla="*/ 1465027 w 1667202"/>
                <a:gd name="connsiteY94" fmla="*/ 27347 h 593501"/>
                <a:gd name="connsiteX95" fmla="*/ 1462422 w 1667202"/>
                <a:gd name="connsiteY95" fmla="*/ 26975 h 593501"/>
                <a:gd name="connsiteX96" fmla="*/ 1461120 w 1667202"/>
                <a:gd name="connsiteY96" fmla="*/ 24185 h 593501"/>
                <a:gd name="connsiteX97" fmla="*/ 1457958 w 1667202"/>
                <a:gd name="connsiteY97" fmla="*/ 23440 h 593501"/>
                <a:gd name="connsiteX98" fmla="*/ 1443819 w 1667202"/>
                <a:gd name="connsiteY98" fmla="*/ 20650 h 593501"/>
                <a:gd name="connsiteX99" fmla="*/ 1436750 w 1667202"/>
                <a:gd name="connsiteY99" fmla="*/ 21208 h 593501"/>
                <a:gd name="connsiteX100" fmla="*/ 1430238 w 1667202"/>
                <a:gd name="connsiteY100" fmla="*/ 20464 h 593501"/>
                <a:gd name="connsiteX101" fmla="*/ 1426704 w 1667202"/>
                <a:gd name="connsiteY101" fmla="*/ 23999 h 593501"/>
                <a:gd name="connsiteX102" fmla="*/ 1399542 w 1667202"/>
                <a:gd name="connsiteY102" fmla="*/ 22138 h 593501"/>
                <a:gd name="connsiteX103" fmla="*/ 1390799 w 1667202"/>
                <a:gd name="connsiteY103" fmla="*/ 21022 h 593501"/>
                <a:gd name="connsiteX104" fmla="*/ 1389311 w 1667202"/>
                <a:gd name="connsiteY104" fmla="*/ 21394 h 593501"/>
                <a:gd name="connsiteX105" fmla="*/ 1388194 w 1667202"/>
                <a:gd name="connsiteY105" fmla="*/ 20278 h 593501"/>
                <a:gd name="connsiteX106" fmla="*/ 1355638 w 1667202"/>
                <a:gd name="connsiteY106" fmla="*/ 15255 h 593501"/>
                <a:gd name="connsiteX107" fmla="*/ 1353778 w 1667202"/>
                <a:gd name="connsiteY107" fmla="*/ 15813 h 593501"/>
                <a:gd name="connsiteX108" fmla="*/ 1351732 w 1667202"/>
                <a:gd name="connsiteY108" fmla="*/ 13767 h 593501"/>
                <a:gd name="connsiteX109" fmla="*/ 1343546 w 1667202"/>
                <a:gd name="connsiteY109" fmla="*/ 13581 h 593501"/>
                <a:gd name="connsiteX110" fmla="*/ 1334988 w 1667202"/>
                <a:gd name="connsiteY110" fmla="*/ 13767 h 593501"/>
                <a:gd name="connsiteX111" fmla="*/ 1328849 w 1667202"/>
                <a:gd name="connsiteY111" fmla="*/ 13209 h 593501"/>
                <a:gd name="connsiteX112" fmla="*/ 1325687 w 1667202"/>
                <a:gd name="connsiteY112" fmla="*/ 13395 h 593501"/>
                <a:gd name="connsiteX113" fmla="*/ 1324756 w 1667202"/>
                <a:gd name="connsiteY113" fmla="*/ 12092 h 593501"/>
                <a:gd name="connsiteX114" fmla="*/ 1297037 w 1667202"/>
                <a:gd name="connsiteY114" fmla="*/ 10232 h 593501"/>
                <a:gd name="connsiteX115" fmla="*/ 1262621 w 1667202"/>
                <a:gd name="connsiteY115" fmla="*/ 9674 h 593501"/>
                <a:gd name="connsiteX116" fmla="*/ 1252203 w 1667202"/>
                <a:gd name="connsiteY116" fmla="*/ 9860 h 593501"/>
                <a:gd name="connsiteX117" fmla="*/ 1241785 w 1667202"/>
                <a:gd name="connsiteY117" fmla="*/ 9860 h 593501"/>
                <a:gd name="connsiteX118" fmla="*/ 1177789 w 1667202"/>
                <a:gd name="connsiteY118" fmla="*/ 7069 h 593501"/>
                <a:gd name="connsiteX119" fmla="*/ 1166440 w 1667202"/>
                <a:gd name="connsiteY119" fmla="*/ 7069 h 593501"/>
                <a:gd name="connsiteX120" fmla="*/ 1160487 w 1667202"/>
                <a:gd name="connsiteY120" fmla="*/ 7069 h 593501"/>
                <a:gd name="connsiteX121" fmla="*/ 1138907 w 1667202"/>
                <a:gd name="connsiteY121" fmla="*/ 7255 h 593501"/>
                <a:gd name="connsiteX122" fmla="*/ 1133326 w 1667202"/>
                <a:gd name="connsiteY122" fmla="*/ 7069 h 593501"/>
                <a:gd name="connsiteX123" fmla="*/ 1133698 w 1667202"/>
                <a:gd name="connsiteY123" fmla="*/ 7255 h 593501"/>
                <a:gd name="connsiteX124" fmla="*/ 1115281 w 1667202"/>
                <a:gd name="connsiteY124" fmla="*/ 5209 h 593501"/>
                <a:gd name="connsiteX125" fmla="*/ 1048122 w 1667202"/>
                <a:gd name="connsiteY125" fmla="*/ 3721 h 593501"/>
                <a:gd name="connsiteX126" fmla="*/ 1038076 w 1667202"/>
                <a:gd name="connsiteY126" fmla="*/ 3535 h 593501"/>
                <a:gd name="connsiteX127" fmla="*/ 966453 w 1667202"/>
                <a:gd name="connsiteY127" fmla="*/ 6511 h 593501"/>
                <a:gd name="connsiteX128" fmla="*/ 962918 w 1667202"/>
                <a:gd name="connsiteY128" fmla="*/ 6325 h 593501"/>
                <a:gd name="connsiteX129" fmla="*/ 938547 w 1667202"/>
                <a:gd name="connsiteY129" fmla="*/ 6511 h 593501"/>
                <a:gd name="connsiteX130" fmla="*/ 905619 w 1667202"/>
                <a:gd name="connsiteY130" fmla="*/ 7069 h 593501"/>
                <a:gd name="connsiteX131" fmla="*/ 879388 w 1667202"/>
                <a:gd name="connsiteY131" fmla="*/ 9860 h 593501"/>
                <a:gd name="connsiteX132" fmla="*/ 868784 w 1667202"/>
                <a:gd name="connsiteY132" fmla="*/ 10046 h 593501"/>
                <a:gd name="connsiteX133" fmla="*/ 844414 w 1667202"/>
                <a:gd name="connsiteY133" fmla="*/ 9860 h 593501"/>
                <a:gd name="connsiteX134" fmla="*/ 837902 w 1667202"/>
                <a:gd name="connsiteY134" fmla="*/ 10418 h 593501"/>
                <a:gd name="connsiteX135" fmla="*/ 827856 w 1667202"/>
                <a:gd name="connsiteY135" fmla="*/ 20464 h 593501"/>
                <a:gd name="connsiteX136" fmla="*/ 829159 w 1667202"/>
                <a:gd name="connsiteY136" fmla="*/ 20092 h 593501"/>
                <a:gd name="connsiteX137" fmla="*/ 830461 w 1667202"/>
                <a:gd name="connsiteY137" fmla="*/ 20650 h 593501"/>
                <a:gd name="connsiteX138" fmla="*/ 830461 w 1667202"/>
                <a:gd name="connsiteY138" fmla="*/ 27533 h 593501"/>
                <a:gd name="connsiteX139" fmla="*/ 828973 w 1667202"/>
                <a:gd name="connsiteY139" fmla="*/ 29394 h 593501"/>
                <a:gd name="connsiteX140" fmla="*/ 826368 w 1667202"/>
                <a:gd name="connsiteY140" fmla="*/ 29394 h 593501"/>
                <a:gd name="connsiteX141" fmla="*/ 809625 w 1667202"/>
                <a:gd name="connsiteY141" fmla="*/ 30696 h 593501"/>
                <a:gd name="connsiteX142" fmla="*/ 807021 w 1667202"/>
                <a:gd name="connsiteY142" fmla="*/ 31440 h 593501"/>
                <a:gd name="connsiteX143" fmla="*/ 785068 w 1667202"/>
                <a:gd name="connsiteY143" fmla="*/ 34417 h 593501"/>
                <a:gd name="connsiteX144" fmla="*/ 724235 w 1667202"/>
                <a:gd name="connsiteY144" fmla="*/ 34975 h 593501"/>
                <a:gd name="connsiteX145" fmla="*/ 676982 w 1667202"/>
                <a:gd name="connsiteY145" fmla="*/ 37765 h 593501"/>
                <a:gd name="connsiteX146" fmla="*/ 663960 w 1667202"/>
                <a:gd name="connsiteY146" fmla="*/ 38509 h 593501"/>
                <a:gd name="connsiteX147" fmla="*/ 652797 w 1667202"/>
                <a:gd name="connsiteY147" fmla="*/ 42788 h 593501"/>
                <a:gd name="connsiteX148" fmla="*/ 661541 w 1667202"/>
                <a:gd name="connsiteY148" fmla="*/ 53578 h 593501"/>
                <a:gd name="connsiteX149" fmla="*/ 663029 w 1667202"/>
                <a:gd name="connsiteY149" fmla="*/ 54322 h 593501"/>
                <a:gd name="connsiteX150" fmla="*/ 663215 w 1667202"/>
                <a:gd name="connsiteY150" fmla="*/ 55252 h 593501"/>
                <a:gd name="connsiteX151" fmla="*/ 665820 w 1667202"/>
                <a:gd name="connsiteY151" fmla="*/ 56555 h 593501"/>
                <a:gd name="connsiteX152" fmla="*/ 663215 w 1667202"/>
                <a:gd name="connsiteY152" fmla="*/ 58973 h 593501"/>
                <a:gd name="connsiteX153" fmla="*/ 663029 w 1667202"/>
                <a:gd name="connsiteY153" fmla="*/ 59717 h 593501"/>
                <a:gd name="connsiteX154" fmla="*/ 660425 w 1667202"/>
                <a:gd name="connsiteY154" fmla="*/ 60461 h 593501"/>
                <a:gd name="connsiteX155" fmla="*/ 653542 w 1667202"/>
                <a:gd name="connsiteY155" fmla="*/ 68647 h 593501"/>
                <a:gd name="connsiteX156" fmla="*/ 653169 w 1667202"/>
                <a:gd name="connsiteY156" fmla="*/ 68275 h 593501"/>
                <a:gd name="connsiteX157" fmla="*/ 642007 w 1667202"/>
                <a:gd name="connsiteY157" fmla="*/ 79437 h 593501"/>
                <a:gd name="connsiteX158" fmla="*/ 639031 w 1667202"/>
                <a:gd name="connsiteY158" fmla="*/ 79809 h 593501"/>
                <a:gd name="connsiteX159" fmla="*/ 606661 w 1667202"/>
                <a:gd name="connsiteY159" fmla="*/ 79809 h 593501"/>
                <a:gd name="connsiteX160" fmla="*/ 603684 w 1667202"/>
                <a:gd name="connsiteY160" fmla="*/ 79437 h 593501"/>
                <a:gd name="connsiteX161" fmla="*/ 592894 w 1667202"/>
                <a:gd name="connsiteY161" fmla="*/ 76274 h 593501"/>
                <a:gd name="connsiteX162" fmla="*/ 593080 w 1667202"/>
                <a:gd name="connsiteY162" fmla="*/ 76460 h 593501"/>
                <a:gd name="connsiteX163" fmla="*/ 589918 w 1667202"/>
                <a:gd name="connsiteY163" fmla="*/ 72554 h 593501"/>
                <a:gd name="connsiteX164" fmla="*/ 589359 w 1667202"/>
                <a:gd name="connsiteY164" fmla="*/ 71252 h 593501"/>
                <a:gd name="connsiteX165" fmla="*/ 590476 w 1667202"/>
                <a:gd name="connsiteY165" fmla="*/ 69019 h 593501"/>
                <a:gd name="connsiteX166" fmla="*/ 595871 w 1667202"/>
                <a:gd name="connsiteY166" fmla="*/ 64740 h 593501"/>
                <a:gd name="connsiteX167" fmla="*/ 599963 w 1667202"/>
                <a:gd name="connsiteY167" fmla="*/ 61764 h 593501"/>
                <a:gd name="connsiteX168" fmla="*/ 599777 w 1667202"/>
                <a:gd name="connsiteY168" fmla="*/ 61950 h 593501"/>
                <a:gd name="connsiteX169" fmla="*/ 586755 w 1667202"/>
                <a:gd name="connsiteY169" fmla="*/ 56183 h 593501"/>
                <a:gd name="connsiteX170" fmla="*/ 587127 w 1667202"/>
                <a:gd name="connsiteY170" fmla="*/ 55811 h 593501"/>
                <a:gd name="connsiteX171" fmla="*/ 582662 w 1667202"/>
                <a:gd name="connsiteY171" fmla="*/ 58601 h 593501"/>
                <a:gd name="connsiteX172" fmla="*/ 575779 w 1667202"/>
                <a:gd name="connsiteY172" fmla="*/ 62508 h 593501"/>
                <a:gd name="connsiteX173" fmla="*/ 575965 w 1667202"/>
                <a:gd name="connsiteY173" fmla="*/ 62322 h 593501"/>
                <a:gd name="connsiteX174" fmla="*/ 568710 w 1667202"/>
                <a:gd name="connsiteY174" fmla="*/ 65670 h 593501"/>
                <a:gd name="connsiteX175" fmla="*/ 568896 w 1667202"/>
                <a:gd name="connsiteY175" fmla="*/ 65670 h 593501"/>
                <a:gd name="connsiteX176" fmla="*/ 558292 w 1667202"/>
                <a:gd name="connsiteY176" fmla="*/ 68647 h 593501"/>
                <a:gd name="connsiteX177" fmla="*/ 530386 w 1667202"/>
                <a:gd name="connsiteY177" fmla="*/ 68647 h 593501"/>
                <a:gd name="connsiteX178" fmla="*/ 526666 w 1667202"/>
                <a:gd name="connsiteY178" fmla="*/ 65856 h 593501"/>
                <a:gd name="connsiteX179" fmla="*/ 523131 w 1667202"/>
                <a:gd name="connsiteY179" fmla="*/ 62322 h 593501"/>
                <a:gd name="connsiteX180" fmla="*/ 516062 w 1667202"/>
                <a:gd name="connsiteY180" fmla="*/ 58601 h 593501"/>
                <a:gd name="connsiteX181" fmla="*/ 500063 w 1667202"/>
                <a:gd name="connsiteY181" fmla="*/ 58787 h 593501"/>
                <a:gd name="connsiteX182" fmla="*/ 488714 w 1667202"/>
                <a:gd name="connsiteY182" fmla="*/ 61578 h 593501"/>
                <a:gd name="connsiteX183" fmla="*/ 485552 w 1667202"/>
                <a:gd name="connsiteY183" fmla="*/ 62136 h 593501"/>
                <a:gd name="connsiteX184" fmla="*/ 471227 w 1667202"/>
                <a:gd name="connsiteY184" fmla="*/ 65298 h 593501"/>
                <a:gd name="connsiteX185" fmla="*/ 468437 w 1667202"/>
                <a:gd name="connsiteY185" fmla="*/ 65670 h 593501"/>
                <a:gd name="connsiteX186" fmla="*/ 450205 w 1667202"/>
                <a:gd name="connsiteY186" fmla="*/ 68647 h 593501"/>
                <a:gd name="connsiteX187" fmla="*/ 446670 w 1667202"/>
                <a:gd name="connsiteY187" fmla="*/ 68647 h 593501"/>
                <a:gd name="connsiteX188" fmla="*/ 442392 w 1667202"/>
                <a:gd name="connsiteY188" fmla="*/ 66042 h 593501"/>
                <a:gd name="connsiteX189" fmla="*/ 434950 w 1667202"/>
                <a:gd name="connsiteY189" fmla="*/ 62322 h 593501"/>
                <a:gd name="connsiteX190" fmla="*/ 432718 w 1667202"/>
                <a:gd name="connsiteY190" fmla="*/ 61764 h 593501"/>
                <a:gd name="connsiteX191" fmla="*/ 418765 w 1667202"/>
                <a:gd name="connsiteY191" fmla="*/ 61578 h 593501"/>
                <a:gd name="connsiteX192" fmla="*/ 416347 w 1667202"/>
                <a:gd name="connsiteY192" fmla="*/ 62322 h 593501"/>
                <a:gd name="connsiteX193" fmla="*/ 408719 w 1667202"/>
                <a:gd name="connsiteY193" fmla="*/ 66042 h 593501"/>
                <a:gd name="connsiteX194" fmla="*/ 401650 w 1667202"/>
                <a:gd name="connsiteY194" fmla="*/ 69577 h 593501"/>
                <a:gd name="connsiteX195" fmla="*/ 394209 w 1667202"/>
                <a:gd name="connsiteY195" fmla="*/ 72368 h 593501"/>
                <a:gd name="connsiteX196" fmla="*/ 393278 w 1667202"/>
                <a:gd name="connsiteY196" fmla="*/ 73298 h 593501"/>
                <a:gd name="connsiteX197" fmla="*/ 391976 w 1667202"/>
                <a:gd name="connsiteY197" fmla="*/ 72926 h 593501"/>
                <a:gd name="connsiteX198" fmla="*/ 376535 w 1667202"/>
                <a:gd name="connsiteY198" fmla="*/ 72740 h 593501"/>
                <a:gd name="connsiteX199" fmla="*/ 356071 w 1667202"/>
                <a:gd name="connsiteY199" fmla="*/ 72554 h 593501"/>
                <a:gd name="connsiteX200" fmla="*/ 349188 w 1667202"/>
                <a:gd name="connsiteY200" fmla="*/ 76460 h 593501"/>
                <a:gd name="connsiteX201" fmla="*/ 349374 w 1667202"/>
                <a:gd name="connsiteY201" fmla="*/ 76274 h 593501"/>
                <a:gd name="connsiteX202" fmla="*/ 342677 w 1667202"/>
                <a:gd name="connsiteY202" fmla="*/ 80181 h 593501"/>
                <a:gd name="connsiteX203" fmla="*/ 338584 w 1667202"/>
                <a:gd name="connsiteY203" fmla="*/ 82414 h 593501"/>
                <a:gd name="connsiteX204" fmla="*/ 335979 w 1667202"/>
                <a:gd name="connsiteY204" fmla="*/ 83158 h 593501"/>
                <a:gd name="connsiteX205" fmla="*/ 324631 w 1667202"/>
                <a:gd name="connsiteY205" fmla="*/ 85948 h 593501"/>
                <a:gd name="connsiteX206" fmla="*/ 301377 w 1667202"/>
                <a:gd name="connsiteY206" fmla="*/ 86692 h 593501"/>
                <a:gd name="connsiteX207" fmla="*/ 296540 w 1667202"/>
                <a:gd name="connsiteY207" fmla="*/ 96180 h 593501"/>
                <a:gd name="connsiteX208" fmla="*/ 296168 w 1667202"/>
                <a:gd name="connsiteY208" fmla="*/ 96552 h 593501"/>
                <a:gd name="connsiteX209" fmla="*/ 289657 w 1667202"/>
                <a:gd name="connsiteY209" fmla="*/ 100273 h 593501"/>
                <a:gd name="connsiteX210" fmla="*/ 279053 w 1667202"/>
                <a:gd name="connsiteY210" fmla="*/ 103622 h 593501"/>
                <a:gd name="connsiteX211" fmla="*/ 276448 w 1667202"/>
                <a:gd name="connsiteY211" fmla="*/ 103994 h 593501"/>
                <a:gd name="connsiteX212" fmla="*/ 261565 w 1667202"/>
                <a:gd name="connsiteY212" fmla="*/ 106970 h 593501"/>
                <a:gd name="connsiteX213" fmla="*/ 256356 w 1667202"/>
                <a:gd name="connsiteY213" fmla="*/ 107528 h 593501"/>
                <a:gd name="connsiteX214" fmla="*/ 244636 w 1667202"/>
                <a:gd name="connsiteY214" fmla="*/ 112365 h 593501"/>
                <a:gd name="connsiteX215" fmla="*/ 245008 w 1667202"/>
                <a:gd name="connsiteY215" fmla="*/ 125388 h 593501"/>
                <a:gd name="connsiteX216" fmla="*/ 238125 w 1667202"/>
                <a:gd name="connsiteY216" fmla="*/ 132271 h 593501"/>
                <a:gd name="connsiteX217" fmla="*/ 233660 w 1667202"/>
                <a:gd name="connsiteY217" fmla="*/ 138410 h 593501"/>
                <a:gd name="connsiteX218" fmla="*/ 230125 w 1667202"/>
                <a:gd name="connsiteY218" fmla="*/ 151991 h 593501"/>
                <a:gd name="connsiteX219" fmla="*/ 227707 w 1667202"/>
                <a:gd name="connsiteY219" fmla="*/ 152735 h 593501"/>
                <a:gd name="connsiteX220" fmla="*/ 216545 w 1667202"/>
                <a:gd name="connsiteY220" fmla="*/ 164083 h 593501"/>
                <a:gd name="connsiteX221" fmla="*/ 216359 w 1667202"/>
                <a:gd name="connsiteY221" fmla="*/ 165385 h 593501"/>
                <a:gd name="connsiteX222" fmla="*/ 230125 w 1667202"/>
                <a:gd name="connsiteY222" fmla="*/ 183617 h 593501"/>
                <a:gd name="connsiteX223" fmla="*/ 230870 w 1667202"/>
                <a:gd name="connsiteY223" fmla="*/ 184733 h 593501"/>
                <a:gd name="connsiteX224" fmla="*/ 229939 w 1667202"/>
                <a:gd name="connsiteY224" fmla="*/ 187151 h 593501"/>
                <a:gd name="connsiteX225" fmla="*/ 229753 w 1667202"/>
                <a:gd name="connsiteY225" fmla="*/ 187151 h 593501"/>
                <a:gd name="connsiteX226" fmla="*/ 231614 w 1667202"/>
                <a:gd name="connsiteY226" fmla="*/ 197197 h 593501"/>
                <a:gd name="connsiteX227" fmla="*/ 240357 w 1667202"/>
                <a:gd name="connsiteY227" fmla="*/ 197941 h 593501"/>
                <a:gd name="connsiteX228" fmla="*/ 247613 w 1667202"/>
                <a:gd name="connsiteY228" fmla="*/ 200546 h 593501"/>
                <a:gd name="connsiteX229" fmla="*/ 253752 w 1667202"/>
                <a:gd name="connsiteY229" fmla="*/ 204825 h 593501"/>
                <a:gd name="connsiteX230" fmla="*/ 253938 w 1667202"/>
                <a:gd name="connsiteY230" fmla="*/ 205197 h 593501"/>
                <a:gd name="connsiteX231" fmla="*/ 255426 w 1667202"/>
                <a:gd name="connsiteY231" fmla="*/ 205941 h 593501"/>
                <a:gd name="connsiteX232" fmla="*/ 254124 w 1667202"/>
                <a:gd name="connsiteY232" fmla="*/ 206871 h 593501"/>
                <a:gd name="connsiteX233" fmla="*/ 251147 w 1667202"/>
                <a:gd name="connsiteY233" fmla="*/ 208173 h 593501"/>
                <a:gd name="connsiteX234" fmla="*/ 250961 w 1667202"/>
                <a:gd name="connsiteY234" fmla="*/ 214871 h 593501"/>
                <a:gd name="connsiteX235" fmla="*/ 250961 w 1667202"/>
                <a:gd name="connsiteY235" fmla="*/ 214685 h 593501"/>
                <a:gd name="connsiteX236" fmla="*/ 254124 w 1667202"/>
                <a:gd name="connsiteY236" fmla="*/ 220638 h 593501"/>
                <a:gd name="connsiteX237" fmla="*/ 255426 w 1667202"/>
                <a:gd name="connsiteY237" fmla="*/ 240543 h 593501"/>
                <a:gd name="connsiteX238" fmla="*/ 257287 w 1667202"/>
                <a:gd name="connsiteY238" fmla="*/ 240543 h 593501"/>
                <a:gd name="connsiteX239" fmla="*/ 257287 w 1667202"/>
                <a:gd name="connsiteY239" fmla="*/ 241288 h 593501"/>
                <a:gd name="connsiteX240" fmla="*/ 255426 w 1667202"/>
                <a:gd name="connsiteY240" fmla="*/ 240729 h 593501"/>
                <a:gd name="connsiteX241" fmla="*/ 252450 w 1667202"/>
                <a:gd name="connsiteY241" fmla="*/ 239799 h 593501"/>
                <a:gd name="connsiteX242" fmla="*/ 243520 w 1667202"/>
                <a:gd name="connsiteY242" fmla="*/ 238311 h 593501"/>
                <a:gd name="connsiteX243" fmla="*/ 219335 w 1667202"/>
                <a:gd name="connsiteY243" fmla="*/ 236823 h 593501"/>
                <a:gd name="connsiteX244" fmla="*/ 219521 w 1667202"/>
                <a:gd name="connsiteY244" fmla="*/ 238683 h 593501"/>
                <a:gd name="connsiteX245" fmla="*/ 222126 w 1667202"/>
                <a:gd name="connsiteY245" fmla="*/ 238683 h 593501"/>
                <a:gd name="connsiteX246" fmla="*/ 186779 w 1667202"/>
                <a:gd name="connsiteY246" fmla="*/ 241846 h 593501"/>
                <a:gd name="connsiteX247" fmla="*/ 191058 w 1667202"/>
                <a:gd name="connsiteY247" fmla="*/ 239799 h 593501"/>
                <a:gd name="connsiteX248" fmla="*/ 179524 w 1667202"/>
                <a:gd name="connsiteY248" fmla="*/ 239799 h 593501"/>
                <a:gd name="connsiteX249" fmla="*/ 178036 w 1667202"/>
                <a:gd name="connsiteY249" fmla="*/ 238497 h 593501"/>
                <a:gd name="connsiteX250" fmla="*/ 171338 w 1667202"/>
                <a:gd name="connsiteY250" fmla="*/ 237567 h 593501"/>
                <a:gd name="connsiteX251" fmla="*/ 167060 w 1667202"/>
                <a:gd name="connsiteY251" fmla="*/ 238869 h 593501"/>
                <a:gd name="connsiteX252" fmla="*/ 154967 w 1667202"/>
                <a:gd name="connsiteY252" fmla="*/ 239613 h 593501"/>
                <a:gd name="connsiteX253" fmla="*/ 139154 w 1667202"/>
                <a:gd name="connsiteY253" fmla="*/ 242776 h 593501"/>
                <a:gd name="connsiteX254" fmla="*/ 138410 w 1667202"/>
                <a:gd name="connsiteY254" fmla="*/ 243520 h 593501"/>
                <a:gd name="connsiteX255" fmla="*/ 137480 w 1667202"/>
                <a:gd name="connsiteY255" fmla="*/ 243148 h 593501"/>
                <a:gd name="connsiteX256" fmla="*/ 146782 w 1667202"/>
                <a:gd name="connsiteY256" fmla="*/ 248915 h 593501"/>
                <a:gd name="connsiteX257" fmla="*/ 146596 w 1667202"/>
                <a:gd name="connsiteY257" fmla="*/ 248729 h 593501"/>
                <a:gd name="connsiteX258" fmla="*/ 148456 w 1667202"/>
                <a:gd name="connsiteY258" fmla="*/ 251334 h 593501"/>
                <a:gd name="connsiteX259" fmla="*/ 150502 w 1667202"/>
                <a:gd name="connsiteY259" fmla="*/ 256170 h 593501"/>
                <a:gd name="connsiteX260" fmla="*/ 156456 w 1667202"/>
                <a:gd name="connsiteY260" fmla="*/ 257287 h 593501"/>
                <a:gd name="connsiteX261" fmla="*/ 158688 w 1667202"/>
                <a:gd name="connsiteY261" fmla="*/ 256729 h 593501"/>
                <a:gd name="connsiteX262" fmla="*/ 160734 w 1667202"/>
                <a:gd name="connsiteY262" fmla="*/ 258589 h 593501"/>
                <a:gd name="connsiteX263" fmla="*/ 160920 w 1667202"/>
                <a:gd name="connsiteY263" fmla="*/ 260077 h 593501"/>
                <a:gd name="connsiteX264" fmla="*/ 159618 w 1667202"/>
                <a:gd name="connsiteY264" fmla="*/ 260263 h 593501"/>
                <a:gd name="connsiteX265" fmla="*/ 139154 w 1667202"/>
                <a:gd name="connsiteY265" fmla="*/ 263240 h 593501"/>
                <a:gd name="connsiteX266" fmla="*/ 135620 w 1667202"/>
                <a:gd name="connsiteY266" fmla="*/ 263426 h 593501"/>
                <a:gd name="connsiteX267" fmla="*/ 128736 w 1667202"/>
                <a:gd name="connsiteY267" fmla="*/ 263240 h 593501"/>
                <a:gd name="connsiteX268" fmla="*/ 112551 w 1667202"/>
                <a:gd name="connsiteY268" fmla="*/ 263798 h 593501"/>
                <a:gd name="connsiteX269" fmla="*/ 76460 w 1667202"/>
                <a:gd name="connsiteY269" fmla="*/ 267147 h 593501"/>
                <a:gd name="connsiteX270" fmla="*/ 76646 w 1667202"/>
                <a:gd name="connsiteY270" fmla="*/ 267147 h 593501"/>
                <a:gd name="connsiteX271" fmla="*/ 68089 w 1667202"/>
                <a:gd name="connsiteY271" fmla="*/ 267333 h 593501"/>
                <a:gd name="connsiteX272" fmla="*/ 63996 w 1667202"/>
                <a:gd name="connsiteY272" fmla="*/ 267333 h 593501"/>
                <a:gd name="connsiteX273" fmla="*/ 58973 w 1667202"/>
                <a:gd name="connsiteY273" fmla="*/ 269937 h 593501"/>
                <a:gd name="connsiteX274" fmla="*/ 55438 w 1667202"/>
                <a:gd name="connsiteY274" fmla="*/ 270123 h 593501"/>
                <a:gd name="connsiteX275" fmla="*/ 41486 w 1667202"/>
                <a:gd name="connsiteY275" fmla="*/ 270123 h 593501"/>
                <a:gd name="connsiteX276" fmla="*/ 35719 w 1667202"/>
                <a:gd name="connsiteY276" fmla="*/ 270681 h 593501"/>
                <a:gd name="connsiteX277" fmla="*/ 34417 w 1667202"/>
                <a:gd name="connsiteY277" fmla="*/ 271797 h 593501"/>
                <a:gd name="connsiteX278" fmla="*/ 34230 w 1667202"/>
                <a:gd name="connsiteY278" fmla="*/ 273100 h 593501"/>
                <a:gd name="connsiteX279" fmla="*/ 58043 w 1667202"/>
                <a:gd name="connsiteY279" fmla="*/ 282587 h 593501"/>
                <a:gd name="connsiteX280" fmla="*/ 69019 w 1667202"/>
                <a:gd name="connsiteY280" fmla="*/ 292075 h 593501"/>
                <a:gd name="connsiteX281" fmla="*/ 65856 w 1667202"/>
                <a:gd name="connsiteY281" fmla="*/ 291703 h 593501"/>
                <a:gd name="connsiteX282" fmla="*/ 65856 w 1667202"/>
                <a:gd name="connsiteY282" fmla="*/ 291517 h 593501"/>
                <a:gd name="connsiteX283" fmla="*/ 51532 w 1667202"/>
                <a:gd name="connsiteY283" fmla="*/ 294680 h 593501"/>
                <a:gd name="connsiteX284" fmla="*/ 50974 w 1667202"/>
                <a:gd name="connsiteY284" fmla="*/ 295796 h 593501"/>
                <a:gd name="connsiteX285" fmla="*/ 51904 w 1667202"/>
                <a:gd name="connsiteY285" fmla="*/ 298028 h 593501"/>
                <a:gd name="connsiteX286" fmla="*/ 72554 w 1667202"/>
                <a:gd name="connsiteY286" fmla="*/ 298028 h 593501"/>
                <a:gd name="connsiteX287" fmla="*/ 73112 w 1667202"/>
                <a:gd name="connsiteY287" fmla="*/ 296168 h 593501"/>
                <a:gd name="connsiteX288" fmla="*/ 77391 w 1667202"/>
                <a:gd name="connsiteY288" fmla="*/ 296354 h 593501"/>
                <a:gd name="connsiteX289" fmla="*/ 189570 w 1667202"/>
                <a:gd name="connsiteY289" fmla="*/ 297842 h 593501"/>
                <a:gd name="connsiteX290" fmla="*/ 201476 w 1667202"/>
                <a:gd name="connsiteY290" fmla="*/ 297656 h 593501"/>
                <a:gd name="connsiteX291" fmla="*/ 201848 w 1667202"/>
                <a:gd name="connsiteY291" fmla="*/ 302121 h 593501"/>
                <a:gd name="connsiteX292" fmla="*/ 197941 w 1667202"/>
                <a:gd name="connsiteY292" fmla="*/ 305098 h 593501"/>
                <a:gd name="connsiteX293" fmla="*/ 206127 w 1667202"/>
                <a:gd name="connsiteY293" fmla="*/ 315144 h 593501"/>
                <a:gd name="connsiteX294" fmla="*/ 222126 w 1667202"/>
                <a:gd name="connsiteY294" fmla="*/ 315702 h 593501"/>
                <a:gd name="connsiteX295" fmla="*/ 284820 w 1667202"/>
                <a:gd name="connsiteY295" fmla="*/ 315702 h 593501"/>
                <a:gd name="connsiteX296" fmla="*/ 302307 w 1667202"/>
                <a:gd name="connsiteY296" fmla="*/ 315702 h 593501"/>
                <a:gd name="connsiteX297" fmla="*/ 309563 w 1667202"/>
                <a:gd name="connsiteY297" fmla="*/ 318678 h 593501"/>
                <a:gd name="connsiteX298" fmla="*/ 317562 w 1667202"/>
                <a:gd name="connsiteY298" fmla="*/ 322027 h 593501"/>
                <a:gd name="connsiteX299" fmla="*/ 326864 w 1667202"/>
                <a:gd name="connsiteY299" fmla="*/ 322771 h 593501"/>
                <a:gd name="connsiteX300" fmla="*/ 344351 w 1667202"/>
                <a:gd name="connsiteY300" fmla="*/ 330212 h 593501"/>
                <a:gd name="connsiteX301" fmla="*/ 344723 w 1667202"/>
                <a:gd name="connsiteY301" fmla="*/ 330398 h 593501"/>
                <a:gd name="connsiteX302" fmla="*/ 344537 w 1667202"/>
                <a:gd name="connsiteY302" fmla="*/ 331143 h 593501"/>
                <a:gd name="connsiteX303" fmla="*/ 340816 w 1667202"/>
                <a:gd name="connsiteY303" fmla="*/ 332631 h 593501"/>
                <a:gd name="connsiteX304" fmla="*/ 269565 w 1667202"/>
                <a:gd name="connsiteY304" fmla="*/ 333003 h 593501"/>
                <a:gd name="connsiteX305" fmla="*/ 222126 w 1667202"/>
                <a:gd name="connsiteY305" fmla="*/ 335980 h 593501"/>
                <a:gd name="connsiteX306" fmla="*/ 222498 w 1667202"/>
                <a:gd name="connsiteY306" fmla="*/ 336910 h 593501"/>
                <a:gd name="connsiteX307" fmla="*/ 212266 w 1667202"/>
                <a:gd name="connsiteY307" fmla="*/ 336538 h 593501"/>
                <a:gd name="connsiteX308" fmla="*/ 220638 w 1667202"/>
                <a:gd name="connsiteY308" fmla="*/ 342491 h 593501"/>
                <a:gd name="connsiteX309" fmla="*/ 222126 w 1667202"/>
                <a:gd name="connsiteY309" fmla="*/ 344723 h 593501"/>
                <a:gd name="connsiteX310" fmla="*/ 223800 w 1667202"/>
                <a:gd name="connsiteY310" fmla="*/ 355885 h 593501"/>
                <a:gd name="connsiteX311" fmla="*/ 224358 w 1667202"/>
                <a:gd name="connsiteY311" fmla="*/ 357188 h 593501"/>
                <a:gd name="connsiteX312" fmla="*/ 228637 w 1667202"/>
                <a:gd name="connsiteY312" fmla="*/ 361094 h 593501"/>
                <a:gd name="connsiteX313" fmla="*/ 224358 w 1667202"/>
                <a:gd name="connsiteY313" fmla="*/ 365001 h 593501"/>
                <a:gd name="connsiteX314" fmla="*/ 221010 w 1667202"/>
                <a:gd name="connsiteY314" fmla="*/ 368722 h 593501"/>
                <a:gd name="connsiteX315" fmla="*/ 208731 w 1667202"/>
                <a:gd name="connsiteY315" fmla="*/ 376721 h 593501"/>
                <a:gd name="connsiteX316" fmla="*/ 181570 w 1667202"/>
                <a:gd name="connsiteY316" fmla="*/ 376907 h 593501"/>
                <a:gd name="connsiteX317" fmla="*/ 180082 w 1667202"/>
                <a:gd name="connsiteY317" fmla="*/ 378582 h 593501"/>
                <a:gd name="connsiteX318" fmla="*/ 176919 w 1667202"/>
                <a:gd name="connsiteY318" fmla="*/ 377651 h 593501"/>
                <a:gd name="connsiteX319" fmla="*/ 173571 w 1667202"/>
                <a:gd name="connsiteY319" fmla="*/ 378396 h 593501"/>
                <a:gd name="connsiteX320" fmla="*/ 178222 w 1667202"/>
                <a:gd name="connsiteY320" fmla="*/ 384721 h 593501"/>
                <a:gd name="connsiteX321" fmla="*/ 184175 w 1667202"/>
                <a:gd name="connsiteY321" fmla="*/ 384721 h 593501"/>
                <a:gd name="connsiteX322" fmla="*/ 183803 w 1667202"/>
                <a:gd name="connsiteY322" fmla="*/ 385837 h 593501"/>
                <a:gd name="connsiteX323" fmla="*/ 188082 w 1667202"/>
                <a:gd name="connsiteY323" fmla="*/ 388255 h 593501"/>
                <a:gd name="connsiteX324" fmla="*/ 194035 w 1667202"/>
                <a:gd name="connsiteY324" fmla="*/ 392534 h 593501"/>
                <a:gd name="connsiteX325" fmla="*/ 194221 w 1667202"/>
                <a:gd name="connsiteY325" fmla="*/ 392720 h 593501"/>
                <a:gd name="connsiteX326" fmla="*/ 191802 w 1667202"/>
                <a:gd name="connsiteY326" fmla="*/ 400162 h 593501"/>
                <a:gd name="connsiteX327" fmla="*/ 187896 w 1667202"/>
                <a:gd name="connsiteY327" fmla="*/ 403696 h 593501"/>
                <a:gd name="connsiteX328" fmla="*/ 188268 w 1667202"/>
                <a:gd name="connsiteY328" fmla="*/ 403324 h 593501"/>
                <a:gd name="connsiteX329" fmla="*/ 192360 w 1667202"/>
                <a:gd name="connsiteY329" fmla="*/ 419881 h 593501"/>
                <a:gd name="connsiteX330" fmla="*/ 201290 w 1667202"/>
                <a:gd name="connsiteY330" fmla="*/ 420440 h 593501"/>
                <a:gd name="connsiteX331" fmla="*/ 239613 w 1667202"/>
                <a:gd name="connsiteY331" fmla="*/ 423788 h 593501"/>
                <a:gd name="connsiteX332" fmla="*/ 243148 w 1667202"/>
                <a:gd name="connsiteY332" fmla="*/ 423974 h 593501"/>
                <a:gd name="connsiteX333" fmla="*/ 247427 w 1667202"/>
                <a:gd name="connsiteY333" fmla="*/ 426765 h 593501"/>
                <a:gd name="connsiteX334" fmla="*/ 243148 w 1667202"/>
                <a:gd name="connsiteY334" fmla="*/ 430485 h 593501"/>
                <a:gd name="connsiteX335" fmla="*/ 208918 w 1667202"/>
                <a:gd name="connsiteY335" fmla="*/ 430857 h 593501"/>
                <a:gd name="connsiteX336" fmla="*/ 207429 w 1667202"/>
                <a:gd name="connsiteY336" fmla="*/ 432532 h 593501"/>
                <a:gd name="connsiteX337" fmla="*/ 198500 w 1667202"/>
                <a:gd name="connsiteY337" fmla="*/ 432532 h 593501"/>
                <a:gd name="connsiteX338" fmla="*/ 196639 w 1667202"/>
                <a:gd name="connsiteY338" fmla="*/ 431230 h 593501"/>
                <a:gd name="connsiteX339" fmla="*/ 153107 w 1667202"/>
                <a:gd name="connsiteY339" fmla="*/ 430857 h 593501"/>
                <a:gd name="connsiteX340" fmla="*/ 146224 w 1667202"/>
                <a:gd name="connsiteY340" fmla="*/ 433834 h 593501"/>
                <a:gd name="connsiteX341" fmla="*/ 113854 w 1667202"/>
                <a:gd name="connsiteY341" fmla="*/ 431043 h 593501"/>
                <a:gd name="connsiteX342" fmla="*/ 103994 w 1667202"/>
                <a:gd name="connsiteY342" fmla="*/ 430113 h 593501"/>
                <a:gd name="connsiteX343" fmla="*/ 91901 w 1667202"/>
                <a:gd name="connsiteY343" fmla="*/ 429183 h 593501"/>
                <a:gd name="connsiteX344" fmla="*/ 89855 w 1667202"/>
                <a:gd name="connsiteY344" fmla="*/ 430485 h 593501"/>
                <a:gd name="connsiteX345" fmla="*/ 86878 w 1667202"/>
                <a:gd name="connsiteY345" fmla="*/ 430113 h 593501"/>
                <a:gd name="connsiteX346" fmla="*/ 76646 w 1667202"/>
                <a:gd name="connsiteY346" fmla="*/ 430857 h 593501"/>
                <a:gd name="connsiteX347" fmla="*/ 72740 w 1667202"/>
                <a:gd name="connsiteY347" fmla="*/ 430671 h 593501"/>
                <a:gd name="connsiteX348" fmla="*/ 69577 w 1667202"/>
                <a:gd name="connsiteY348" fmla="*/ 430671 h 593501"/>
                <a:gd name="connsiteX349" fmla="*/ 65112 w 1667202"/>
                <a:gd name="connsiteY349" fmla="*/ 430857 h 593501"/>
                <a:gd name="connsiteX350" fmla="*/ 63252 w 1667202"/>
                <a:gd name="connsiteY350" fmla="*/ 430857 h 593501"/>
                <a:gd name="connsiteX351" fmla="*/ 59903 w 1667202"/>
                <a:gd name="connsiteY351" fmla="*/ 432160 h 593501"/>
                <a:gd name="connsiteX352" fmla="*/ 58973 w 1667202"/>
                <a:gd name="connsiteY352" fmla="*/ 430485 h 593501"/>
                <a:gd name="connsiteX353" fmla="*/ 41858 w 1667202"/>
                <a:gd name="connsiteY353" fmla="*/ 430671 h 593501"/>
                <a:gd name="connsiteX354" fmla="*/ 45021 w 1667202"/>
                <a:gd name="connsiteY354" fmla="*/ 437555 h 593501"/>
                <a:gd name="connsiteX355" fmla="*/ 52090 w 1667202"/>
                <a:gd name="connsiteY355" fmla="*/ 438113 h 593501"/>
                <a:gd name="connsiteX356" fmla="*/ 55252 w 1667202"/>
                <a:gd name="connsiteY356" fmla="*/ 437741 h 593501"/>
                <a:gd name="connsiteX357" fmla="*/ 57671 w 1667202"/>
                <a:gd name="connsiteY357" fmla="*/ 439229 h 593501"/>
                <a:gd name="connsiteX358" fmla="*/ 81297 w 1667202"/>
                <a:gd name="connsiteY358" fmla="*/ 440717 h 593501"/>
                <a:gd name="connsiteX359" fmla="*/ 86320 w 1667202"/>
                <a:gd name="connsiteY359" fmla="*/ 441089 h 593501"/>
                <a:gd name="connsiteX360" fmla="*/ 87809 w 1667202"/>
                <a:gd name="connsiteY360" fmla="*/ 438299 h 593501"/>
                <a:gd name="connsiteX361" fmla="*/ 88181 w 1667202"/>
                <a:gd name="connsiteY361" fmla="*/ 438299 h 593501"/>
                <a:gd name="connsiteX362" fmla="*/ 90227 w 1667202"/>
                <a:gd name="connsiteY362" fmla="*/ 441089 h 593501"/>
                <a:gd name="connsiteX363" fmla="*/ 95250 w 1667202"/>
                <a:gd name="connsiteY363" fmla="*/ 444252 h 593501"/>
                <a:gd name="connsiteX364" fmla="*/ 95622 w 1667202"/>
                <a:gd name="connsiteY364" fmla="*/ 444252 h 593501"/>
                <a:gd name="connsiteX365" fmla="*/ 125574 w 1667202"/>
                <a:gd name="connsiteY365" fmla="*/ 444252 h 593501"/>
                <a:gd name="connsiteX366" fmla="*/ 125202 w 1667202"/>
                <a:gd name="connsiteY366" fmla="*/ 443880 h 593501"/>
                <a:gd name="connsiteX367" fmla="*/ 145666 w 1667202"/>
                <a:gd name="connsiteY367" fmla="*/ 445368 h 593501"/>
                <a:gd name="connsiteX368" fmla="*/ 145666 w 1667202"/>
                <a:gd name="connsiteY368" fmla="*/ 445554 h 593501"/>
                <a:gd name="connsiteX369" fmla="*/ 144921 w 1667202"/>
                <a:gd name="connsiteY369" fmla="*/ 446484 h 593501"/>
                <a:gd name="connsiteX370" fmla="*/ 146038 w 1667202"/>
                <a:gd name="connsiteY370" fmla="*/ 447973 h 593501"/>
                <a:gd name="connsiteX371" fmla="*/ 166874 w 1667202"/>
                <a:gd name="connsiteY371" fmla="*/ 447787 h 593501"/>
                <a:gd name="connsiteX372" fmla="*/ 167804 w 1667202"/>
                <a:gd name="connsiteY372" fmla="*/ 447043 h 593501"/>
                <a:gd name="connsiteX373" fmla="*/ 189942 w 1667202"/>
                <a:gd name="connsiteY373" fmla="*/ 452066 h 593501"/>
                <a:gd name="connsiteX374" fmla="*/ 191244 w 1667202"/>
                <a:gd name="connsiteY374" fmla="*/ 452251 h 593501"/>
                <a:gd name="connsiteX375" fmla="*/ 191244 w 1667202"/>
                <a:gd name="connsiteY375" fmla="*/ 452624 h 593501"/>
                <a:gd name="connsiteX376" fmla="*/ 188640 w 1667202"/>
                <a:gd name="connsiteY376" fmla="*/ 452066 h 593501"/>
                <a:gd name="connsiteX377" fmla="*/ 137294 w 1667202"/>
                <a:gd name="connsiteY377" fmla="*/ 455228 h 593501"/>
                <a:gd name="connsiteX378" fmla="*/ 134131 w 1667202"/>
                <a:gd name="connsiteY378" fmla="*/ 457088 h 593501"/>
                <a:gd name="connsiteX379" fmla="*/ 128178 w 1667202"/>
                <a:gd name="connsiteY379" fmla="*/ 455228 h 593501"/>
                <a:gd name="connsiteX380" fmla="*/ 125388 w 1667202"/>
                <a:gd name="connsiteY380" fmla="*/ 453554 h 593501"/>
                <a:gd name="connsiteX381" fmla="*/ 117946 w 1667202"/>
                <a:gd name="connsiteY381" fmla="*/ 453554 h 593501"/>
                <a:gd name="connsiteX382" fmla="*/ 114970 w 1667202"/>
                <a:gd name="connsiteY382" fmla="*/ 455042 h 593501"/>
                <a:gd name="connsiteX383" fmla="*/ 107528 w 1667202"/>
                <a:gd name="connsiteY383" fmla="*/ 454670 h 593501"/>
                <a:gd name="connsiteX384" fmla="*/ 104180 w 1667202"/>
                <a:gd name="connsiteY384" fmla="*/ 453740 h 593501"/>
                <a:gd name="connsiteX385" fmla="*/ 97668 w 1667202"/>
                <a:gd name="connsiteY385" fmla="*/ 455414 h 593501"/>
                <a:gd name="connsiteX386" fmla="*/ 104366 w 1667202"/>
                <a:gd name="connsiteY386" fmla="*/ 462297 h 593501"/>
                <a:gd name="connsiteX387" fmla="*/ 127806 w 1667202"/>
                <a:gd name="connsiteY387" fmla="*/ 464530 h 593501"/>
                <a:gd name="connsiteX388" fmla="*/ 126690 w 1667202"/>
                <a:gd name="connsiteY388" fmla="*/ 467878 h 593501"/>
                <a:gd name="connsiteX389" fmla="*/ 132271 w 1667202"/>
                <a:gd name="connsiteY389" fmla="*/ 468623 h 593501"/>
                <a:gd name="connsiteX390" fmla="*/ 138968 w 1667202"/>
                <a:gd name="connsiteY390" fmla="*/ 464158 h 593501"/>
                <a:gd name="connsiteX391" fmla="*/ 139526 w 1667202"/>
                <a:gd name="connsiteY391" fmla="*/ 464530 h 593501"/>
                <a:gd name="connsiteX392" fmla="*/ 147340 w 1667202"/>
                <a:gd name="connsiteY392" fmla="*/ 466018 h 593501"/>
                <a:gd name="connsiteX393" fmla="*/ 165757 w 1667202"/>
                <a:gd name="connsiteY393" fmla="*/ 470297 h 593501"/>
                <a:gd name="connsiteX394" fmla="*/ 170408 w 1667202"/>
                <a:gd name="connsiteY394" fmla="*/ 468064 h 593501"/>
                <a:gd name="connsiteX395" fmla="*/ 173757 w 1667202"/>
                <a:gd name="connsiteY395" fmla="*/ 471971 h 593501"/>
                <a:gd name="connsiteX396" fmla="*/ 173943 w 1667202"/>
                <a:gd name="connsiteY396" fmla="*/ 472157 h 593501"/>
                <a:gd name="connsiteX397" fmla="*/ 184919 w 1667202"/>
                <a:gd name="connsiteY397" fmla="*/ 474762 h 593501"/>
                <a:gd name="connsiteX398" fmla="*/ 184361 w 1667202"/>
                <a:gd name="connsiteY398" fmla="*/ 468995 h 593501"/>
                <a:gd name="connsiteX399" fmla="*/ 186407 w 1667202"/>
                <a:gd name="connsiteY399" fmla="*/ 474576 h 593501"/>
                <a:gd name="connsiteX400" fmla="*/ 206685 w 1667202"/>
                <a:gd name="connsiteY400" fmla="*/ 478482 h 593501"/>
                <a:gd name="connsiteX401" fmla="*/ 207987 w 1667202"/>
                <a:gd name="connsiteY401" fmla="*/ 478110 h 593501"/>
                <a:gd name="connsiteX402" fmla="*/ 209104 w 1667202"/>
                <a:gd name="connsiteY402" fmla="*/ 478854 h 593501"/>
                <a:gd name="connsiteX403" fmla="*/ 216173 w 1667202"/>
                <a:gd name="connsiteY403" fmla="*/ 478854 h 593501"/>
                <a:gd name="connsiteX404" fmla="*/ 216359 w 1667202"/>
                <a:gd name="connsiteY404" fmla="*/ 478854 h 593501"/>
                <a:gd name="connsiteX405" fmla="*/ 227707 w 1667202"/>
                <a:gd name="connsiteY405" fmla="*/ 478482 h 593501"/>
                <a:gd name="connsiteX406" fmla="*/ 230312 w 1667202"/>
                <a:gd name="connsiteY406" fmla="*/ 479599 h 593501"/>
                <a:gd name="connsiteX407" fmla="*/ 255240 w 1667202"/>
                <a:gd name="connsiteY407" fmla="*/ 479413 h 593501"/>
                <a:gd name="connsiteX408" fmla="*/ 257287 w 1667202"/>
                <a:gd name="connsiteY408" fmla="*/ 479599 h 593501"/>
                <a:gd name="connsiteX409" fmla="*/ 269751 w 1667202"/>
                <a:gd name="connsiteY409" fmla="*/ 481831 h 593501"/>
                <a:gd name="connsiteX410" fmla="*/ 270681 w 1667202"/>
                <a:gd name="connsiteY410" fmla="*/ 481831 h 593501"/>
                <a:gd name="connsiteX411" fmla="*/ 290029 w 1667202"/>
                <a:gd name="connsiteY411" fmla="*/ 482017 h 593501"/>
                <a:gd name="connsiteX412" fmla="*/ 291517 w 1667202"/>
                <a:gd name="connsiteY412" fmla="*/ 481645 h 593501"/>
                <a:gd name="connsiteX413" fmla="*/ 292819 w 1667202"/>
                <a:gd name="connsiteY413" fmla="*/ 482575 h 593501"/>
                <a:gd name="connsiteX414" fmla="*/ 299889 w 1667202"/>
                <a:gd name="connsiteY414" fmla="*/ 482389 h 593501"/>
                <a:gd name="connsiteX415" fmla="*/ 300075 w 1667202"/>
                <a:gd name="connsiteY415" fmla="*/ 482389 h 593501"/>
                <a:gd name="connsiteX416" fmla="*/ 305098 w 1667202"/>
                <a:gd name="connsiteY416" fmla="*/ 481831 h 593501"/>
                <a:gd name="connsiteX417" fmla="*/ 310307 w 1667202"/>
                <a:gd name="connsiteY417" fmla="*/ 482203 h 593501"/>
                <a:gd name="connsiteX418" fmla="*/ 320725 w 1667202"/>
                <a:gd name="connsiteY418" fmla="*/ 482389 h 593501"/>
                <a:gd name="connsiteX419" fmla="*/ 338212 w 1667202"/>
                <a:gd name="connsiteY419" fmla="*/ 482761 h 593501"/>
                <a:gd name="connsiteX420" fmla="*/ 345095 w 1667202"/>
                <a:gd name="connsiteY420" fmla="*/ 482575 h 593501"/>
                <a:gd name="connsiteX421" fmla="*/ 350304 w 1667202"/>
                <a:gd name="connsiteY421" fmla="*/ 481831 h 593501"/>
                <a:gd name="connsiteX422" fmla="*/ 360164 w 1667202"/>
                <a:gd name="connsiteY422" fmla="*/ 482017 h 593501"/>
                <a:gd name="connsiteX423" fmla="*/ 369466 w 1667202"/>
                <a:gd name="connsiteY423" fmla="*/ 482575 h 593501"/>
                <a:gd name="connsiteX424" fmla="*/ 383232 w 1667202"/>
                <a:gd name="connsiteY424" fmla="*/ 482761 h 593501"/>
                <a:gd name="connsiteX425" fmla="*/ 397185 w 1667202"/>
                <a:gd name="connsiteY425" fmla="*/ 482575 h 593501"/>
                <a:gd name="connsiteX426" fmla="*/ 407231 w 1667202"/>
                <a:gd name="connsiteY426" fmla="*/ 481831 h 593501"/>
                <a:gd name="connsiteX427" fmla="*/ 411882 w 1667202"/>
                <a:gd name="connsiteY427" fmla="*/ 481645 h 593501"/>
                <a:gd name="connsiteX428" fmla="*/ 411510 w 1667202"/>
                <a:gd name="connsiteY428" fmla="*/ 481459 h 593501"/>
                <a:gd name="connsiteX429" fmla="*/ 442392 w 1667202"/>
                <a:gd name="connsiteY429" fmla="*/ 482389 h 593501"/>
                <a:gd name="connsiteX430" fmla="*/ 445926 w 1667202"/>
                <a:gd name="connsiteY430" fmla="*/ 482575 h 593501"/>
                <a:gd name="connsiteX431" fmla="*/ 480715 w 1667202"/>
                <a:gd name="connsiteY431" fmla="*/ 482947 h 593501"/>
                <a:gd name="connsiteX432" fmla="*/ 484250 w 1667202"/>
                <a:gd name="connsiteY432" fmla="*/ 482761 h 593501"/>
                <a:gd name="connsiteX433" fmla="*/ 505085 w 1667202"/>
                <a:gd name="connsiteY433" fmla="*/ 482947 h 593501"/>
                <a:gd name="connsiteX434" fmla="*/ 528712 w 1667202"/>
                <a:gd name="connsiteY434" fmla="*/ 482389 h 593501"/>
                <a:gd name="connsiteX435" fmla="*/ 538200 w 1667202"/>
                <a:gd name="connsiteY435" fmla="*/ 482203 h 593501"/>
                <a:gd name="connsiteX436" fmla="*/ 550850 w 1667202"/>
                <a:gd name="connsiteY436" fmla="*/ 482017 h 593501"/>
                <a:gd name="connsiteX437" fmla="*/ 553641 w 1667202"/>
                <a:gd name="connsiteY437" fmla="*/ 486110 h 593501"/>
                <a:gd name="connsiteX438" fmla="*/ 551222 w 1667202"/>
                <a:gd name="connsiteY438" fmla="*/ 493365 h 593501"/>
                <a:gd name="connsiteX439" fmla="*/ 538200 w 1667202"/>
                <a:gd name="connsiteY439" fmla="*/ 493365 h 593501"/>
                <a:gd name="connsiteX440" fmla="*/ 501551 w 1667202"/>
                <a:gd name="connsiteY440" fmla="*/ 496156 h 593501"/>
                <a:gd name="connsiteX441" fmla="*/ 475692 w 1667202"/>
                <a:gd name="connsiteY441" fmla="*/ 496714 h 593501"/>
                <a:gd name="connsiteX442" fmla="*/ 431974 w 1667202"/>
                <a:gd name="connsiteY442" fmla="*/ 499690 h 593501"/>
                <a:gd name="connsiteX443" fmla="*/ 402580 w 1667202"/>
                <a:gd name="connsiteY443" fmla="*/ 500249 h 593501"/>
                <a:gd name="connsiteX444" fmla="*/ 355327 w 1667202"/>
                <a:gd name="connsiteY444" fmla="*/ 503039 h 593501"/>
                <a:gd name="connsiteX445" fmla="*/ 311981 w 1667202"/>
                <a:gd name="connsiteY445" fmla="*/ 503597 h 593501"/>
                <a:gd name="connsiteX446" fmla="*/ 291517 w 1667202"/>
                <a:gd name="connsiteY446" fmla="*/ 505086 h 593501"/>
                <a:gd name="connsiteX447" fmla="*/ 215987 w 1667202"/>
                <a:gd name="connsiteY447" fmla="*/ 506388 h 593501"/>
                <a:gd name="connsiteX448" fmla="*/ 202034 w 1667202"/>
                <a:gd name="connsiteY448" fmla="*/ 506574 h 593501"/>
                <a:gd name="connsiteX449" fmla="*/ 147898 w 1667202"/>
                <a:gd name="connsiteY449" fmla="*/ 503783 h 593501"/>
                <a:gd name="connsiteX450" fmla="*/ 101017 w 1667202"/>
                <a:gd name="connsiteY450" fmla="*/ 503225 h 593501"/>
                <a:gd name="connsiteX451" fmla="*/ 36463 w 1667202"/>
                <a:gd name="connsiteY451" fmla="*/ 500435 h 593501"/>
                <a:gd name="connsiteX452" fmla="*/ 21766 w 1667202"/>
                <a:gd name="connsiteY452" fmla="*/ 500435 h 593501"/>
                <a:gd name="connsiteX453" fmla="*/ 13581 w 1667202"/>
                <a:gd name="connsiteY453" fmla="*/ 503783 h 593501"/>
                <a:gd name="connsiteX454" fmla="*/ 0 w 1667202"/>
                <a:gd name="connsiteY454" fmla="*/ 507132 h 593501"/>
                <a:gd name="connsiteX455" fmla="*/ 13395 w 1667202"/>
                <a:gd name="connsiteY455" fmla="*/ 506946 h 593501"/>
                <a:gd name="connsiteX456" fmla="*/ 15813 w 1667202"/>
                <a:gd name="connsiteY456" fmla="*/ 508806 h 593501"/>
                <a:gd name="connsiteX457" fmla="*/ 63438 w 1667202"/>
                <a:gd name="connsiteY457" fmla="*/ 522201 h 593501"/>
                <a:gd name="connsiteX458" fmla="*/ 63810 w 1667202"/>
                <a:gd name="connsiteY458" fmla="*/ 522201 h 593501"/>
                <a:gd name="connsiteX459" fmla="*/ 62880 w 1667202"/>
                <a:gd name="connsiteY459" fmla="*/ 524805 h 593501"/>
                <a:gd name="connsiteX460" fmla="*/ 62136 w 1667202"/>
                <a:gd name="connsiteY460" fmla="*/ 524433 h 593501"/>
                <a:gd name="connsiteX461" fmla="*/ 63438 w 1667202"/>
                <a:gd name="connsiteY461" fmla="*/ 531502 h 593501"/>
                <a:gd name="connsiteX462" fmla="*/ 78879 w 1667202"/>
                <a:gd name="connsiteY462" fmla="*/ 531130 h 593501"/>
                <a:gd name="connsiteX463" fmla="*/ 80739 w 1667202"/>
                <a:gd name="connsiteY463" fmla="*/ 533363 h 593501"/>
                <a:gd name="connsiteX464" fmla="*/ 87437 w 1667202"/>
                <a:gd name="connsiteY464" fmla="*/ 535409 h 593501"/>
                <a:gd name="connsiteX465" fmla="*/ 86320 w 1667202"/>
                <a:gd name="connsiteY465" fmla="*/ 538014 h 593501"/>
                <a:gd name="connsiteX466" fmla="*/ 76833 w 1667202"/>
                <a:gd name="connsiteY466" fmla="*/ 541920 h 593501"/>
                <a:gd name="connsiteX467" fmla="*/ 80367 w 1667202"/>
                <a:gd name="connsiteY467" fmla="*/ 544897 h 593501"/>
                <a:gd name="connsiteX468" fmla="*/ 88739 w 1667202"/>
                <a:gd name="connsiteY468" fmla="*/ 542851 h 593501"/>
                <a:gd name="connsiteX469" fmla="*/ 88739 w 1667202"/>
                <a:gd name="connsiteY469" fmla="*/ 542665 h 593501"/>
                <a:gd name="connsiteX470" fmla="*/ 90599 w 1667202"/>
                <a:gd name="connsiteY470" fmla="*/ 541734 h 593501"/>
                <a:gd name="connsiteX471" fmla="*/ 92273 w 1667202"/>
                <a:gd name="connsiteY471" fmla="*/ 541734 h 593501"/>
                <a:gd name="connsiteX472" fmla="*/ 93948 w 1667202"/>
                <a:gd name="connsiteY472" fmla="*/ 541548 h 593501"/>
                <a:gd name="connsiteX473" fmla="*/ 97855 w 1667202"/>
                <a:gd name="connsiteY473" fmla="*/ 539316 h 593501"/>
                <a:gd name="connsiteX474" fmla="*/ 98041 w 1667202"/>
                <a:gd name="connsiteY474" fmla="*/ 536153 h 593501"/>
                <a:gd name="connsiteX475" fmla="*/ 98785 w 1667202"/>
                <a:gd name="connsiteY475" fmla="*/ 536153 h 593501"/>
                <a:gd name="connsiteX476" fmla="*/ 109203 w 1667202"/>
                <a:gd name="connsiteY476" fmla="*/ 538014 h 593501"/>
                <a:gd name="connsiteX477" fmla="*/ 106784 w 1667202"/>
                <a:gd name="connsiteY477" fmla="*/ 544897 h 593501"/>
                <a:gd name="connsiteX478" fmla="*/ 109017 w 1667202"/>
                <a:gd name="connsiteY478" fmla="*/ 548432 h 593501"/>
                <a:gd name="connsiteX479" fmla="*/ 122969 w 1667202"/>
                <a:gd name="connsiteY479" fmla="*/ 547874 h 593501"/>
                <a:gd name="connsiteX480" fmla="*/ 125760 w 1667202"/>
                <a:gd name="connsiteY480" fmla="*/ 548804 h 593501"/>
                <a:gd name="connsiteX481" fmla="*/ 151991 w 1667202"/>
                <a:gd name="connsiteY481" fmla="*/ 551780 h 593501"/>
                <a:gd name="connsiteX482" fmla="*/ 171152 w 1667202"/>
                <a:gd name="connsiteY482" fmla="*/ 551780 h 593501"/>
                <a:gd name="connsiteX483" fmla="*/ 184919 w 1667202"/>
                <a:gd name="connsiteY483" fmla="*/ 552338 h 593501"/>
                <a:gd name="connsiteX484" fmla="*/ 188454 w 1667202"/>
                <a:gd name="connsiteY484" fmla="*/ 551780 h 593501"/>
                <a:gd name="connsiteX485" fmla="*/ 233846 w 1667202"/>
                <a:gd name="connsiteY485" fmla="*/ 552152 h 593501"/>
                <a:gd name="connsiteX486" fmla="*/ 240916 w 1667202"/>
                <a:gd name="connsiteY486" fmla="*/ 552152 h 593501"/>
                <a:gd name="connsiteX487" fmla="*/ 286122 w 1667202"/>
                <a:gd name="connsiteY487" fmla="*/ 552152 h 593501"/>
                <a:gd name="connsiteX488" fmla="*/ 329468 w 1667202"/>
                <a:gd name="connsiteY488" fmla="*/ 551780 h 593501"/>
                <a:gd name="connsiteX489" fmla="*/ 390674 w 1667202"/>
                <a:gd name="connsiteY489" fmla="*/ 548804 h 593501"/>
                <a:gd name="connsiteX490" fmla="*/ 420067 w 1667202"/>
                <a:gd name="connsiteY490" fmla="*/ 548246 h 593501"/>
                <a:gd name="connsiteX491" fmla="*/ 456902 w 1667202"/>
                <a:gd name="connsiteY491" fmla="*/ 545269 h 593501"/>
                <a:gd name="connsiteX492" fmla="*/ 473459 w 1667202"/>
                <a:gd name="connsiteY492" fmla="*/ 544711 h 593501"/>
                <a:gd name="connsiteX493" fmla="*/ 498760 w 1667202"/>
                <a:gd name="connsiteY493" fmla="*/ 541920 h 593501"/>
                <a:gd name="connsiteX494" fmla="*/ 511783 w 1667202"/>
                <a:gd name="connsiteY494" fmla="*/ 541176 h 593501"/>
                <a:gd name="connsiteX495" fmla="*/ 533549 w 1667202"/>
                <a:gd name="connsiteY495" fmla="*/ 538200 h 593501"/>
                <a:gd name="connsiteX496" fmla="*/ 542665 w 1667202"/>
                <a:gd name="connsiteY496" fmla="*/ 537456 h 593501"/>
                <a:gd name="connsiteX497" fmla="*/ 557919 w 1667202"/>
                <a:gd name="connsiteY497" fmla="*/ 534851 h 593501"/>
                <a:gd name="connsiteX498" fmla="*/ 564431 w 1667202"/>
                <a:gd name="connsiteY498" fmla="*/ 534293 h 593501"/>
                <a:gd name="connsiteX499" fmla="*/ 575407 w 1667202"/>
                <a:gd name="connsiteY499" fmla="*/ 531316 h 593501"/>
                <a:gd name="connsiteX500" fmla="*/ 576709 w 1667202"/>
                <a:gd name="connsiteY500" fmla="*/ 530386 h 593501"/>
                <a:gd name="connsiteX501" fmla="*/ 578383 w 1667202"/>
                <a:gd name="connsiteY501" fmla="*/ 530758 h 593501"/>
                <a:gd name="connsiteX502" fmla="*/ 589359 w 1667202"/>
                <a:gd name="connsiteY502" fmla="*/ 527782 h 593501"/>
                <a:gd name="connsiteX503" fmla="*/ 590848 w 1667202"/>
                <a:gd name="connsiteY503" fmla="*/ 526852 h 593501"/>
                <a:gd name="connsiteX504" fmla="*/ 592522 w 1667202"/>
                <a:gd name="connsiteY504" fmla="*/ 527224 h 593501"/>
                <a:gd name="connsiteX505" fmla="*/ 606847 w 1667202"/>
                <a:gd name="connsiteY505" fmla="*/ 524061 h 593501"/>
                <a:gd name="connsiteX506" fmla="*/ 610381 w 1667202"/>
                <a:gd name="connsiteY506" fmla="*/ 524247 h 593501"/>
                <a:gd name="connsiteX507" fmla="*/ 614288 w 1667202"/>
                <a:gd name="connsiteY507" fmla="*/ 526666 h 593501"/>
                <a:gd name="connsiteX508" fmla="*/ 617823 w 1667202"/>
                <a:gd name="connsiteY508" fmla="*/ 530386 h 593501"/>
                <a:gd name="connsiteX509" fmla="*/ 621357 w 1667202"/>
                <a:gd name="connsiteY509" fmla="*/ 537270 h 593501"/>
                <a:gd name="connsiteX510" fmla="*/ 625078 w 1667202"/>
                <a:gd name="connsiteY510" fmla="*/ 540804 h 593501"/>
                <a:gd name="connsiteX511" fmla="*/ 630101 w 1667202"/>
                <a:gd name="connsiteY511" fmla="*/ 540618 h 593501"/>
                <a:gd name="connsiteX512" fmla="*/ 637915 w 1667202"/>
                <a:gd name="connsiteY512" fmla="*/ 537083 h 593501"/>
                <a:gd name="connsiteX513" fmla="*/ 656518 w 1667202"/>
                <a:gd name="connsiteY513" fmla="*/ 547315 h 593501"/>
                <a:gd name="connsiteX514" fmla="*/ 656146 w 1667202"/>
                <a:gd name="connsiteY514" fmla="*/ 546943 h 593501"/>
                <a:gd name="connsiteX515" fmla="*/ 659495 w 1667202"/>
                <a:gd name="connsiteY515" fmla="*/ 550850 h 593501"/>
                <a:gd name="connsiteX516" fmla="*/ 666006 w 1667202"/>
                <a:gd name="connsiteY516" fmla="*/ 554943 h 593501"/>
                <a:gd name="connsiteX517" fmla="*/ 673819 w 1667202"/>
                <a:gd name="connsiteY517" fmla="*/ 558106 h 593501"/>
                <a:gd name="connsiteX518" fmla="*/ 679586 w 1667202"/>
                <a:gd name="connsiteY518" fmla="*/ 558292 h 593501"/>
                <a:gd name="connsiteX519" fmla="*/ 690190 w 1667202"/>
                <a:gd name="connsiteY519" fmla="*/ 554757 h 593501"/>
                <a:gd name="connsiteX520" fmla="*/ 690004 w 1667202"/>
                <a:gd name="connsiteY520" fmla="*/ 554757 h 593501"/>
                <a:gd name="connsiteX521" fmla="*/ 698562 w 1667202"/>
                <a:gd name="connsiteY521" fmla="*/ 554571 h 593501"/>
                <a:gd name="connsiteX522" fmla="*/ 699864 w 1667202"/>
                <a:gd name="connsiteY522" fmla="*/ 554199 h 593501"/>
                <a:gd name="connsiteX523" fmla="*/ 700794 w 1667202"/>
                <a:gd name="connsiteY523" fmla="*/ 555129 h 593501"/>
                <a:gd name="connsiteX524" fmla="*/ 705073 w 1667202"/>
                <a:gd name="connsiteY524" fmla="*/ 557547 h 593501"/>
                <a:gd name="connsiteX525" fmla="*/ 711771 w 1667202"/>
                <a:gd name="connsiteY525" fmla="*/ 564431 h 593501"/>
                <a:gd name="connsiteX526" fmla="*/ 714933 w 1667202"/>
                <a:gd name="connsiteY526" fmla="*/ 568337 h 593501"/>
                <a:gd name="connsiteX527" fmla="*/ 718096 w 1667202"/>
                <a:gd name="connsiteY527" fmla="*/ 572058 h 593501"/>
                <a:gd name="connsiteX528" fmla="*/ 721816 w 1667202"/>
                <a:gd name="connsiteY528" fmla="*/ 575221 h 593501"/>
                <a:gd name="connsiteX529" fmla="*/ 733537 w 1667202"/>
                <a:gd name="connsiteY529" fmla="*/ 578755 h 593501"/>
                <a:gd name="connsiteX530" fmla="*/ 741908 w 1667202"/>
                <a:gd name="connsiteY530" fmla="*/ 574477 h 593501"/>
                <a:gd name="connsiteX531" fmla="*/ 741908 w 1667202"/>
                <a:gd name="connsiteY531" fmla="*/ 572988 h 593501"/>
                <a:gd name="connsiteX532" fmla="*/ 738001 w 1667202"/>
                <a:gd name="connsiteY532" fmla="*/ 565919 h 593501"/>
                <a:gd name="connsiteX533" fmla="*/ 734839 w 1667202"/>
                <a:gd name="connsiteY533" fmla="*/ 562012 h 593501"/>
                <a:gd name="connsiteX534" fmla="*/ 746931 w 1667202"/>
                <a:gd name="connsiteY534" fmla="*/ 557733 h 593501"/>
                <a:gd name="connsiteX535" fmla="*/ 748233 w 1667202"/>
                <a:gd name="connsiteY535" fmla="*/ 557547 h 593501"/>
                <a:gd name="connsiteX536" fmla="*/ 749164 w 1667202"/>
                <a:gd name="connsiteY536" fmla="*/ 558478 h 593501"/>
                <a:gd name="connsiteX537" fmla="*/ 755675 w 1667202"/>
                <a:gd name="connsiteY537" fmla="*/ 561826 h 593501"/>
                <a:gd name="connsiteX538" fmla="*/ 755861 w 1667202"/>
                <a:gd name="connsiteY538" fmla="*/ 562012 h 593501"/>
                <a:gd name="connsiteX539" fmla="*/ 759954 w 1667202"/>
                <a:gd name="connsiteY539" fmla="*/ 564617 h 593501"/>
                <a:gd name="connsiteX540" fmla="*/ 767581 w 1667202"/>
                <a:gd name="connsiteY540" fmla="*/ 568337 h 593501"/>
                <a:gd name="connsiteX541" fmla="*/ 768883 w 1667202"/>
                <a:gd name="connsiteY541" fmla="*/ 567965 h 593501"/>
                <a:gd name="connsiteX542" fmla="*/ 769814 w 1667202"/>
                <a:gd name="connsiteY542" fmla="*/ 568896 h 593501"/>
                <a:gd name="connsiteX543" fmla="*/ 775395 w 1667202"/>
                <a:gd name="connsiteY543" fmla="*/ 570198 h 593501"/>
                <a:gd name="connsiteX544" fmla="*/ 776325 w 1667202"/>
                <a:gd name="connsiteY544" fmla="*/ 572244 h 593501"/>
                <a:gd name="connsiteX545" fmla="*/ 777069 w 1667202"/>
                <a:gd name="connsiteY545" fmla="*/ 574477 h 593501"/>
                <a:gd name="connsiteX546" fmla="*/ 779859 w 1667202"/>
                <a:gd name="connsiteY546" fmla="*/ 577267 h 593501"/>
                <a:gd name="connsiteX547" fmla="*/ 780045 w 1667202"/>
                <a:gd name="connsiteY547" fmla="*/ 579313 h 593501"/>
                <a:gd name="connsiteX548" fmla="*/ 790277 w 1667202"/>
                <a:gd name="connsiteY548" fmla="*/ 579500 h 593501"/>
                <a:gd name="connsiteX549" fmla="*/ 786929 w 1667202"/>
                <a:gd name="connsiteY549" fmla="*/ 589918 h 593501"/>
                <a:gd name="connsiteX550" fmla="*/ 796975 w 1667202"/>
                <a:gd name="connsiteY550" fmla="*/ 592894 h 593501"/>
                <a:gd name="connsiteX551" fmla="*/ 797347 w 1667202"/>
                <a:gd name="connsiteY551" fmla="*/ 591406 h 593501"/>
                <a:gd name="connsiteX552" fmla="*/ 800695 w 1667202"/>
                <a:gd name="connsiteY552" fmla="*/ 589173 h 593501"/>
                <a:gd name="connsiteX553" fmla="*/ 800881 w 1667202"/>
                <a:gd name="connsiteY553" fmla="*/ 587127 h 593501"/>
                <a:gd name="connsiteX554" fmla="*/ 798091 w 1667202"/>
                <a:gd name="connsiteY554" fmla="*/ 582848 h 593501"/>
                <a:gd name="connsiteX555" fmla="*/ 797719 w 1667202"/>
                <a:gd name="connsiteY555" fmla="*/ 582476 h 593501"/>
                <a:gd name="connsiteX556" fmla="*/ 794370 w 1667202"/>
                <a:gd name="connsiteY556" fmla="*/ 582104 h 593501"/>
                <a:gd name="connsiteX557" fmla="*/ 794370 w 1667202"/>
                <a:gd name="connsiteY557" fmla="*/ 581918 h 593501"/>
                <a:gd name="connsiteX558" fmla="*/ 793998 w 1667202"/>
                <a:gd name="connsiteY558" fmla="*/ 579500 h 593501"/>
                <a:gd name="connsiteX559" fmla="*/ 790649 w 1667202"/>
                <a:gd name="connsiteY559" fmla="*/ 579500 h 593501"/>
                <a:gd name="connsiteX560" fmla="*/ 790463 w 1667202"/>
                <a:gd name="connsiteY560" fmla="*/ 576151 h 593501"/>
                <a:gd name="connsiteX561" fmla="*/ 786557 w 1667202"/>
                <a:gd name="connsiteY561" fmla="*/ 572988 h 593501"/>
                <a:gd name="connsiteX562" fmla="*/ 784324 w 1667202"/>
                <a:gd name="connsiteY562" fmla="*/ 572802 h 593501"/>
                <a:gd name="connsiteX563" fmla="*/ 779859 w 1667202"/>
                <a:gd name="connsiteY563" fmla="*/ 569082 h 593501"/>
                <a:gd name="connsiteX564" fmla="*/ 780045 w 1667202"/>
                <a:gd name="connsiteY564" fmla="*/ 569082 h 593501"/>
                <a:gd name="connsiteX565" fmla="*/ 777627 w 1667202"/>
                <a:gd name="connsiteY565" fmla="*/ 568337 h 593501"/>
                <a:gd name="connsiteX566" fmla="*/ 777999 w 1667202"/>
                <a:gd name="connsiteY566" fmla="*/ 567035 h 593501"/>
                <a:gd name="connsiteX567" fmla="*/ 776511 w 1667202"/>
                <a:gd name="connsiteY567" fmla="*/ 565547 h 593501"/>
                <a:gd name="connsiteX568" fmla="*/ 775767 w 1667202"/>
                <a:gd name="connsiteY568" fmla="*/ 564803 h 593501"/>
                <a:gd name="connsiteX569" fmla="*/ 776325 w 1667202"/>
                <a:gd name="connsiteY569" fmla="*/ 563873 h 593501"/>
                <a:gd name="connsiteX570" fmla="*/ 772790 w 1667202"/>
                <a:gd name="connsiteY570" fmla="*/ 559222 h 593501"/>
                <a:gd name="connsiteX571" fmla="*/ 792510 w 1667202"/>
                <a:gd name="connsiteY571" fmla="*/ 554757 h 593501"/>
                <a:gd name="connsiteX572" fmla="*/ 793440 w 1667202"/>
                <a:gd name="connsiteY572" fmla="*/ 554385 h 593501"/>
                <a:gd name="connsiteX573" fmla="*/ 794184 w 1667202"/>
                <a:gd name="connsiteY573" fmla="*/ 555129 h 593501"/>
                <a:gd name="connsiteX574" fmla="*/ 805904 w 1667202"/>
                <a:gd name="connsiteY574" fmla="*/ 558292 h 593501"/>
                <a:gd name="connsiteX575" fmla="*/ 807207 w 1667202"/>
                <a:gd name="connsiteY575" fmla="*/ 557919 h 593501"/>
                <a:gd name="connsiteX576" fmla="*/ 808137 w 1667202"/>
                <a:gd name="connsiteY576" fmla="*/ 558850 h 593501"/>
                <a:gd name="connsiteX577" fmla="*/ 822461 w 1667202"/>
                <a:gd name="connsiteY577" fmla="*/ 561640 h 593501"/>
                <a:gd name="connsiteX578" fmla="*/ 829159 w 1667202"/>
                <a:gd name="connsiteY578" fmla="*/ 565733 h 593501"/>
                <a:gd name="connsiteX579" fmla="*/ 833065 w 1667202"/>
                <a:gd name="connsiteY579" fmla="*/ 568896 h 593501"/>
                <a:gd name="connsiteX580" fmla="*/ 843111 w 1667202"/>
                <a:gd name="connsiteY580" fmla="*/ 576337 h 593501"/>
                <a:gd name="connsiteX581" fmla="*/ 847018 w 1667202"/>
                <a:gd name="connsiteY581" fmla="*/ 579313 h 593501"/>
                <a:gd name="connsiteX582" fmla="*/ 853715 w 1667202"/>
                <a:gd name="connsiteY582" fmla="*/ 583220 h 593501"/>
                <a:gd name="connsiteX583" fmla="*/ 853529 w 1667202"/>
                <a:gd name="connsiteY583" fmla="*/ 583220 h 593501"/>
                <a:gd name="connsiteX584" fmla="*/ 860785 w 1667202"/>
                <a:gd name="connsiteY584" fmla="*/ 586755 h 593501"/>
                <a:gd name="connsiteX585" fmla="*/ 873807 w 1667202"/>
                <a:gd name="connsiteY585" fmla="*/ 583778 h 593501"/>
                <a:gd name="connsiteX586" fmla="*/ 873993 w 1667202"/>
                <a:gd name="connsiteY586" fmla="*/ 584150 h 593501"/>
                <a:gd name="connsiteX587" fmla="*/ 874179 w 1667202"/>
                <a:gd name="connsiteY587" fmla="*/ 576337 h 593501"/>
                <a:gd name="connsiteX588" fmla="*/ 881249 w 1667202"/>
                <a:gd name="connsiteY588" fmla="*/ 573174 h 593501"/>
                <a:gd name="connsiteX589" fmla="*/ 882551 w 1667202"/>
                <a:gd name="connsiteY589" fmla="*/ 572430 h 593501"/>
                <a:gd name="connsiteX590" fmla="*/ 884039 w 1667202"/>
                <a:gd name="connsiteY590" fmla="*/ 572802 h 593501"/>
                <a:gd name="connsiteX591" fmla="*/ 927757 w 1667202"/>
                <a:gd name="connsiteY591" fmla="*/ 572802 h 593501"/>
                <a:gd name="connsiteX592" fmla="*/ 932036 w 1667202"/>
                <a:gd name="connsiteY592" fmla="*/ 572616 h 593501"/>
                <a:gd name="connsiteX593" fmla="*/ 936501 w 1667202"/>
                <a:gd name="connsiteY593" fmla="*/ 569082 h 593501"/>
                <a:gd name="connsiteX594" fmla="*/ 940408 w 1667202"/>
                <a:gd name="connsiteY594" fmla="*/ 565919 h 593501"/>
                <a:gd name="connsiteX595" fmla="*/ 940222 w 1667202"/>
                <a:gd name="connsiteY595" fmla="*/ 566105 h 593501"/>
                <a:gd name="connsiteX596" fmla="*/ 947291 w 1667202"/>
                <a:gd name="connsiteY596" fmla="*/ 562570 h 593501"/>
                <a:gd name="connsiteX597" fmla="*/ 964778 w 1667202"/>
                <a:gd name="connsiteY597" fmla="*/ 562942 h 593501"/>
                <a:gd name="connsiteX598" fmla="*/ 971662 w 1667202"/>
                <a:gd name="connsiteY598" fmla="*/ 566477 h 593501"/>
                <a:gd name="connsiteX599" fmla="*/ 979475 w 1667202"/>
                <a:gd name="connsiteY599" fmla="*/ 569640 h 593501"/>
                <a:gd name="connsiteX600" fmla="*/ 980963 w 1667202"/>
                <a:gd name="connsiteY600" fmla="*/ 569268 h 593501"/>
                <a:gd name="connsiteX601" fmla="*/ 982266 w 1667202"/>
                <a:gd name="connsiteY601" fmla="*/ 570198 h 593501"/>
                <a:gd name="connsiteX602" fmla="*/ 1003102 w 1667202"/>
                <a:gd name="connsiteY602" fmla="*/ 570198 h 593501"/>
                <a:gd name="connsiteX603" fmla="*/ 1003846 w 1667202"/>
                <a:gd name="connsiteY603" fmla="*/ 569268 h 593501"/>
                <a:gd name="connsiteX604" fmla="*/ 1005148 w 1667202"/>
                <a:gd name="connsiteY604" fmla="*/ 569454 h 593501"/>
                <a:gd name="connsiteX605" fmla="*/ 1009799 w 1667202"/>
                <a:gd name="connsiteY605" fmla="*/ 565733 h 593501"/>
                <a:gd name="connsiteX606" fmla="*/ 1009427 w 1667202"/>
                <a:gd name="connsiteY606" fmla="*/ 566105 h 593501"/>
                <a:gd name="connsiteX607" fmla="*/ 1006264 w 1667202"/>
                <a:gd name="connsiteY607" fmla="*/ 549548 h 593501"/>
                <a:gd name="connsiteX608" fmla="*/ 1003846 w 1667202"/>
                <a:gd name="connsiteY608" fmla="*/ 545455 h 593501"/>
                <a:gd name="connsiteX609" fmla="*/ 1003102 w 1667202"/>
                <a:gd name="connsiteY609" fmla="*/ 542665 h 593501"/>
                <a:gd name="connsiteX610" fmla="*/ 1002544 w 1667202"/>
                <a:gd name="connsiteY610" fmla="*/ 541176 h 593501"/>
                <a:gd name="connsiteX611" fmla="*/ 1003474 w 1667202"/>
                <a:gd name="connsiteY611" fmla="*/ 538572 h 593501"/>
                <a:gd name="connsiteX612" fmla="*/ 1010171 w 1667202"/>
                <a:gd name="connsiteY612" fmla="*/ 534665 h 593501"/>
                <a:gd name="connsiteX613" fmla="*/ 1009985 w 1667202"/>
                <a:gd name="connsiteY613" fmla="*/ 534851 h 593501"/>
                <a:gd name="connsiteX614" fmla="*/ 1017240 w 1667202"/>
                <a:gd name="connsiteY614" fmla="*/ 532061 h 593501"/>
                <a:gd name="connsiteX615" fmla="*/ 1018542 w 1667202"/>
                <a:gd name="connsiteY615" fmla="*/ 531130 h 593501"/>
                <a:gd name="connsiteX616" fmla="*/ 1020031 w 1667202"/>
                <a:gd name="connsiteY616" fmla="*/ 531502 h 593501"/>
                <a:gd name="connsiteX617" fmla="*/ 1031193 w 1667202"/>
                <a:gd name="connsiteY617" fmla="*/ 528526 h 593501"/>
                <a:gd name="connsiteX618" fmla="*/ 1036960 w 1667202"/>
                <a:gd name="connsiteY618" fmla="*/ 527782 h 593501"/>
                <a:gd name="connsiteX619" fmla="*/ 1052215 w 1667202"/>
                <a:gd name="connsiteY619" fmla="*/ 524805 h 593501"/>
                <a:gd name="connsiteX620" fmla="*/ 1053517 w 1667202"/>
                <a:gd name="connsiteY620" fmla="*/ 524061 h 593501"/>
                <a:gd name="connsiteX621" fmla="*/ 1055005 w 1667202"/>
                <a:gd name="connsiteY621" fmla="*/ 524433 h 593501"/>
                <a:gd name="connsiteX622" fmla="*/ 1065981 w 1667202"/>
                <a:gd name="connsiteY622" fmla="*/ 521643 h 593501"/>
                <a:gd name="connsiteX623" fmla="*/ 1067284 w 1667202"/>
                <a:gd name="connsiteY623" fmla="*/ 520712 h 593501"/>
                <a:gd name="connsiteX624" fmla="*/ 1068772 w 1667202"/>
                <a:gd name="connsiteY624" fmla="*/ 520899 h 593501"/>
                <a:gd name="connsiteX625" fmla="*/ 1076400 w 1667202"/>
                <a:gd name="connsiteY625" fmla="*/ 517922 h 593501"/>
                <a:gd name="connsiteX626" fmla="*/ 1077144 w 1667202"/>
                <a:gd name="connsiteY626" fmla="*/ 516806 h 593501"/>
                <a:gd name="connsiteX627" fmla="*/ 1078446 w 1667202"/>
                <a:gd name="connsiteY627" fmla="*/ 516992 h 593501"/>
                <a:gd name="connsiteX628" fmla="*/ 1083469 w 1667202"/>
                <a:gd name="connsiteY628" fmla="*/ 514015 h 593501"/>
                <a:gd name="connsiteX629" fmla="*/ 1090166 w 1667202"/>
                <a:gd name="connsiteY629" fmla="*/ 500249 h 593501"/>
                <a:gd name="connsiteX630" fmla="*/ 1090352 w 1667202"/>
                <a:gd name="connsiteY630" fmla="*/ 500435 h 593501"/>
                <a:gd name="connsiteX631" fmla="*/ 1083097 w 1667202"/>
                <a:gd name="connsiteY631" fmla="*/ 497272 h 593501"/>
                <a:gd name="connsiteX632" fmla="*/ 1076027 w 1667202"/>
                <a:gd name="connsiteY632" fmla="*/ 493551 h 593501"/>
                <a:gd name="connsiteX633" fmla="*/ 1075469 w 1667202"/>
                <a:gd name="connsiteY633" fmla="*/ 492249 h 593501"/>
                <a:gd name="connsiteX634" fmla="*/ 1076400 w 1667202"/>
                <a:gd name="connsiteY634" fmla="*/ 489831 h 593501"/>
                <a:gd name="connsiteX635" fmla="*/ 1111188 w 1667202"/>
                <a:gd name="connsiteY635" fmla="*/ 489831 h 593501"/>
                <a:gd name="connsiteX636" fmla="*/ 1170347 w 1667202"/>
                <a:gd name="connsiteY636" fmla="*/ 489831 h 593501"/>
                <a:gd name="connsiteX637" fmla="*/ 1180021 w 1667202"/>
                <a:gd name="connsiteY637" fmla="*/ 489273 h 593501"/>
                <a:gd name="connsiteX638" fmla="*/ 1189695 w 1667202"/>
                <a:gd name="connsiteY638" fmla="*/ 489273 h 593501"/>
                <a:gd name="connsiteX639" fmla="*/ 1192857 w 1667202"/>
                <a:gd name="connsiteY639" fmla="*/ 489273 h 593501"/>
                <a:gd name="connsiteX640" fmla="*/ 1205136 w 1667202"/>
                <a:gd name="connsiteY640" fmla="*/ 486296 h 593501"/>
                <a:gd name="connsiteX641" fmla="*/ 1215740 w 1667202"/>
                <a:gd name="connsiteY641" fmla="*/ 482947 h 593501"/>
                <a:gd name="connsiteX642" fmla="*/ 1215926 w 1667202"/>
                <a:gd name="connsiteY642" fmla="*/ 482947 h 593501"/>
                <a:gd name="connsiteX643" fmla="*/ 1223739 w 1667202"/>
                <a:gd name="connsiteY643" fmla="*/ 468995 h 593501"/>
                <a:gd name="connsiteX644" fmla="*/ 1222251 w 1667202"/>
                <a:gd name="connsiteY644" fmla="*/ 466762 h 593501"/>
                <a:gd name="connsiteX645" fmla="*/ 1219088 w 1667202"/>
                <a:gd name="connsiteY645" fmla="*/ 461925 h 593501"/>
                <a:gd name="connsiteX646" fmla="*/ 1215368 w 1667202"/>
                <a:gd name="connsiteY646" fmla="*/ 458763 h 593501"/>
                <a:gd name="connsiteX647" fmla="*/ 1214624 w 1667202"/>
                <a:gd name="connsiteY647" fmla="*/ 457460 h 593501"/>
                <a:gd name="connsiteX648" fmla="*/ 1215554 w 1667202"/>
                <a:gd name="connsiteY648" fmla="*/ 455228 h 593501"/>
                <a:gd name="connsiteX649" fmla="*/ 1221507 w 1667202"/>
                <a:gd name="connsiteY649" fmla="*/ 454484 h 593501"/>
                <a:gd name="connsiteX650" fmla="*/ 1236390 w 1667202"/>
                <a:gd name="connsiteY650" fmla="*/ 451507 h 593501"/>
                <a:gd name="connsiteX651" fmla="*/ 1237878 w 1667202"/>
                <a:gd name="connsiteY651" fmla="*/ 450763 h 593501"/>
                <a:gd name="connsiteX652" fmla="*/ 1239552 w 1667202"/>
                <a:gd name="connsiteY652" fmla="*/ 451135 h 593501"/>
                <a:gd name="connsiteX653" fmla="*/ 1253877 w 1667202"/>
                <a:gd name="connsiteY653" fmla="*/ 447973 h 593501"/>
                <a:gd name="connsiteX654" fmla="*/ 1259086 w 1667202"/>
                <a:gd name="connsiteY654" fmla="*/ 447229 h 593501"/>
                <a:gd name="connsiteX655" fmla="*/ 1274713 w 1667202"/>
                <a:gd name="connsiteY655" fmla="*/ 444438 h 593501"/>
                <a:gd name="connsiteX656" fmla="*/ 1283457 w 1667202"/>
                <a:gd name="connsiteY656" fmla="*/ 443694 h 593501"/>
                <a:gd name="connsiteX657" fmla="*/ 1297967 w 1667202"/>
                <a:gd name="connsiteY657" fmla="*/ 442392 h 593501"/>
                <a:gd name="connsiteX658" fmla="*/ 1297595 w 1667202"/>
                <a:gd name="connsiteY658" fmla="*/ 443136 h 593501"/>
                <a:gd name="connsiteX659" fmla="*/ 1298525 w 1667202"/>
                <a:gd name="connsiteY659" fmla="*/ 444438 h 593501"/>
                <a:gd name="connsiteX660" fmla="*/ 1298898 w 1667202"/>
                <a:gd name="connsiteY660" fmla="*/ 444624 h 593501"/>
                <a:gd name="connsiteX661" fmla="*/ 1302432 w 1667202"/>
                <a:gd name="connsiteY661" fmla="*/ 444810 h 593501"/>
                <a:gd name="connsiteX662" fmla="*/ 1313036 w 1667202"/>
                <a:gd name="connsiteY662" fmla="*/ 440531 h 593501"/>
                <a:gd name="connsiteX663" fmla="*/ 1309688 w 1667202"/>
                <a:gd name="connsiteY663" fmla="*/ 436997 h 593501"/>
                <a:gd name="connsiteX664" fmla="*/ 1302246 w 1667202"/>
                <a:gd name="connsiteY664" fmla="*/ 437183 h 593501"/>
                <a:gd name="connsiteX665" fmla="*/ 1302618 w 1667202"/>
                <a:gd name="connsiteY665" fmla="*/ 436439 h 593501"/>
                <a:gd name="connsiteX666" fmla="*/ 1298712 w 1667202"/>
                <a:gd name="connsiteY666" fmla="*/ 433648 h 593501"/>
                <a:gd name="connsiteX667" fmla="*/ 1298898 w 1667202"/>
                <a:gd name="connsiteY667" fmla="*/ 433648 h 593501"/>
                <a:gd name="connsiteX668" fmla="*/ 1298525 w 1667202"/>
                <a:gd name="connsiteY668" fmla="*/ 428811 h 593501"/>
                <a:gd name="connsiteX669" fmla="*/ 1299456 w 1667202"/>
                <a:gd name="connsiteY669" fmla="*/ 426579 h 593501"/>
                <a:gd name="connsiteX670" fmla="*/ 1302060 w 1667202"/>
                <a:gd name="connsiteY670" fmla="*/ 422858 h 593501"/>
                <a:gd name="connsiteX671" fmla="*/ 1306153 w 1667202"/>
                <a:gd name="connsiteY671" fmla="*/ 419323 h 593501"/>
                <a:gd name="connsiteX672" fmla="*/ 1312478 w 1667202"/>
                <a:gd name="connsiteY672" fmla="*/ 419323 h 593501"/>
                <a:gd name="connsiteX673" fmla="*/ 1316199 w 1667202"/>
                <a:gd name="connsiteY673" fmla="*/ 415044 h 593501"/>
                <a:gd name="connsiteX674" fmla="*/ 1316199 w 1667202"/>
                <a:gd name="connsiteY674" fmla="*/ 413742 h 593501"/>
                <a:gd name="connsiteX675" fmla="*/ 1316385 w 1667202"/>
                <a:gd name="connsiteY675" fmla="*/ 409091 h 593501"/>
                <a:gd name="connsiteX676" fmla="*/ 1320106 w 1667202"/>
                <a:gd name="connsiteY676" fmla="*/ 406301 h 593501"/>
                <a:gd name="connsiteX677" fmla="*/ 1325687 w 1667202"/>
                <a:gd name="connsiteY677" fmla="*/ 405371 h 593501"/>
                <a:gd name="connsiteX678" fmla="*/ 1344476 w 1667202"/>
                <a:gd name="connsiteY678" fmla="*/ 402766 h 593501"/>
                <a:gd name="connsiteX679" fmla="*/ 1363638 w 1667202"/>
                <a:gd name="connsiteY679" fmla="*/ 402022 h 593501"/>
                <a:gd name="connsiteX680" fmla="*/ 1372381 w 1667202"/>
                <a:gd name="connsiteY680" fmla="*/ 399417 h 593501"/>
                <a:gd name="connsiteX681" fmla="*/ 1392101 w 1667202"/>
                <a:gd name="connsiteY681" fmla="*/ 398673 h 593501"/>
                <a:gd name="connsiteX682" fmla="*/ 1414053 w 1667202"/>
                <a:gd name="connsiteY682" fmla="*/ 395883 h 593501"/>
                <a:gd name="connsiteX683" fmla="*/ 1423169 w 1667202"/>
                <a:gd name="connsiteY683" fmla="*/ 394953 h 593501"/>
                <a:gd name="connsiteX684" fmla="*/ 1434889 w 1667202"/>
                <a:gd name="connsiteY684" fmla="*/ 392348 h 593501"/>
                <a:gd name="connsiteX685" fmla="*/ 1436378 w 1667202"/>
                <a:gd name="connsiteY685" fmla="*/ 391418 h 593501"/>
                <a:gd name="connsiteX686" fmla="*/ 1438052 w 1667202"/>
                <a:gd name="connsiteY686" fmla="*/ 391790 h 593501"/>
                <a:gd name="connsiteX687" fmla="*/ 1448656 w 1667202"/>
                <a:gd name="connsiteY687" fmla="*/ 387883 h 593501"/>
                <a:gd name="connsiteX688" fmla="*/ 1449028 w 1667202"/>
                <a:gd name="connsiteY688" fmla="*/ 374303 h 593501"/>
                <a:gd name="connsiteX689" fmla="*/ 1448842 w 1667202"/>
                <a:gd name="connsiteY689" fmla="*/ 374117 h 593501"/>
                <a:gd name="connsiteX690" fmla="*/ 1443633 w 1667202"/>
                <a:gd name="connsiteY690" fmla="*/ 371326 h 593501"/>
                <a:gd name="connsiteX691" fmla="*/ 1438238 w 1667202"/>
                <a:gd name="connsiteY691" fmla="*/ 370582 h 593501"/>
                <a:gd name="connsiteX692" fmla="*/ 1419076 w 1667202"/>
                <a:gd name="connsiteY692" fmla="*/ 367791 h 593501"/>
                <a:gd name="connsiteX693" fmla="*/ 1406984 w 1667202"/>
                <a:gd name="connsiteY693" fmla="*/ 367233 h 593501"/>
                <a:gd name="connsiteX694" fmla="*/ 1377404 w 1667202"/>
                <a:gd name="connsiteY694" fmla="*/ 364257 h 593501"/>
                <a:gd name="connsiteX695" fmla="*/ 1365126 w 1667202"/>
                <a:gd name="connsiteY695" fmla="*/ 363513 h 593501"/>
                <a:gd name="connsiteX696" fmla="*/ 1353406 w 1667202"/>
                <a:gd name="connsiteY696" fmla="*/ 360908 h 593501"/>
                <a:gd name="connsiteX697" fmla="*/ 1347639 w 1667202"/>
                <a:gd name="connsiteY697" fmla="*/ 360164 h 593501"/>
                <a:gd name="connsiteX698" fmla="*/ 1321966 w 1667202"/>
                <a:gd name="connsiteY698" fmla="*/ 357560 h 593501"/>
                <a:gd name="connsiteX699" fmla="*/ 1316199 w 1667202"/>
                <a:gd name="connsiteY699" fmla="*/ 357001 h 593501"/>
                <a:gd name="connsiteX700" fmla="*/ 1298153 w 1667202"/>
                <a:gd name="connsiteY700" fmla="*/ 354025 h 593501"/>
                <a:gd name="connsiteX701" fmla="*/ 1268202 w 1667202"/>
                <a:gd name="connsiteY701" fmla="*/ 354025 h 593501"/>
                <a:gd name="connsiteX702" fmla="*/ 1253691 w 1667202"/>
                <a:gd name="connsiteY702" fmla="*/ 357374 h 593501"/>
                <a:gd name="connsiteX703" fmla="*/ 1253877 w 1667202"/>
                <a:gd name="connsiteY703" fmla="*/ 357374 h 593501"/>
                <a:gd name="connsiteX704" fmla="*/ 1243273 w 1667202"/>
                <a:gd name="connsiteY704" fmla="*/ 360536 h 593501"/>
                <a:gd name="connsiteX705" fmla="*/ 1230251 w 1667202"/>
                <a:gd name="connsiteY705" fmla="*/ 361466 h 593501"/>
                <a:gd name="connsiteX706" fmla="*/ 1211275 w 1667202"/>
                <a:gd name="connsiteY706" fmla="*/ 361280 h 593501"/>
                <a:gd name="connsiteX707" fmla="*/ 1198625 w 1667202"/>
                <a:gd name="connsiteY707" fmla="*/ 361466 h 593501"/>
                <a:gd name="connsiteX708" fmla="*/ 1190997 w 1667202"/>
                <a:gd name="connsiteY708" fmla="*/ 360350 h 593501"/>
                <a:gd name="connsiteX709" fmla="*/ 1189137 w 1667202"/>
                <a:gd name="connsiteY709" fmla="*/ 357932 h 593501"/>
                <a:gd name="connsiteX710" fmla="*/ 1190997 w 1667202"/>
                <a:gd name="connsiteY710" fmla="*/ 357560 h 593501"/>
                <a:gd name="connsiteX711" fmla="*/ 1190067 w 1667202"/>
                <a:gd name="connsiteY711" fmla="*/ 353653 h 593501"/>
                <a:gd name="connsiteX712" fmla="*/ 1194346 w 1667202"/>
                <a:gd name="connsiteY712" fmla="*/ 350304 h 593501"/>
                <a:gd name="connsiteX713" fmla="*/ 1195648 w 1667202"/>
                <a:gd name="connsiteY713" fmla="*/ 349374 h 593501"/>
                <a:gd name="connsiteX714" fmla="*/ 1196950 w 1667202"/>
                <a:gd name="connsiteY714" fmla="*/ 349932 h 593501"/>
                <a:gd name="connsiteX715" fmla="*/ 1215182 w 1667202"/>
                <a:gd name="connsiteY715" fmla="*/ 346397 h 593501"/>
                <a:gd name="connsiteX716" fmla="*/ 1214996 w 1667202"/>
                <a:gd name="connsiteY716" fmla="*/ 346584 h 593501"/>
                <a:gd name="connsiteX717" fmla="*/ 1218716 w 1667202"/>
                <a:gd name="connsiteY717" fmla="*/ 343979 h 593501"/>
                <a:gd name="connsiteX718" fmla="*/ 1224297 w 1667202"/>
                <a:gd name="connsiteY718" fmla="*/ 342863 h 593501"/>
                <a:gd name="connsiteX719" fmla="*/ 1232669 w 1667202"/>
                <a:gd name="connsiteY719" fmla="*/ 339700 h 593501"/>
                <a:gd name="connsiteX720" fmla="*/ 1239552 w 1667202"/>
                <a:gd name="connsiteY720" fmla="*/ 335794 h 593501"/>
                <a:gd name="connsiteX721" fmla="*/ 1239366 w 1667202"/>
                <a:gd name="connsiteY721" fmla="*/ 335980 h 593501"/>
                <a:gd name="connsiteX722" fmla="*/ 1246808 w 1667202"/>
                <a:gd name="connsiteY722" fmla="*/ 332631 h 593501"/>
                <a:gd name="connsiteX723" fmla="*/ 1256854 w 1667202"/>
                <a:gd name="connsiteY723" fmla="*/ 327608 h 593501"/>
                <a:gd name="connsiteX724" fmla="*/ 1266527 w 1667202"/>
                <a:gd name="connsiteY724" fmla="*/ 325375 h 593501"/>
                <a:gd name="connsiteX725" fmla="*/ 1274713 w 1667202"/>
                <a:gd name="connsiteY725" fmla="*/ 318864 h 593501"/>
                <a:gd name="connsiteX726" fmla="*/ 1263737 w 1667202"/>
                <a:gd name="connsiteY726" fmla="*/ 315516 h 593501"/>
                <a:gd name="connsiteX727" fmla="*/ 1260760 w 1667202"/>
                <a:gd name="connsiteY727" fmla="*/ 315144 h 593501"/>
                <a:gd name="connsiteX728" fmla="*/ 1241599 w 1667202"/>
                <a:gd name="connsiteY728" fmla="*/ 312167 h 593501"/>
                <a:gd name="connsiteX729" fmla="*/ 1198066 w 1667202"/>
                <a:gd name="connsiteY729" fmla="*/ 311237 h 593501"/>
                <a:gd name="connsiteX730" fmla="*/ 1194160 w 1667202"/>
                <a:gd name="connsiteY730" fmla="*/ 308632 h 593501"/>
                <a:gd name="connsiteX731" fmla="*/ 1190997 w 1667202"/>
                <a:gd name="connsiteY731" fmla="*/ 306400 h 593501"/>
                <a:gd name="connsiteX732" fmla="*/ 1190811 w 1667202"/>
                <a:gd name="connsiteY732" fmla="*/ 305098 h 593501"/>
                <a:gd name="connsiteX733" fmla="*/ 1188579 w 1667202"/>
                <a:gd name="connsiteY733" fmla="*/ 304726 h 593501"/>
                <a:gd name="connsiteX734" fmla="*/ 1193788 w 1667202"/>
                <a:gd name="connsiteY734" fmla="*/ 293377 h 593501"/>
                <a:gd name="connsiteX735" fmla="*/ 1193788 w 1667202"/>
                <a:gd name="connsiteY735" fmla="*/ 287982 h 593501"/>
                <a:gd name="connsiteX736" fmla="*/ 1179649 w 1667202"/>
                <a:gd name="connsiteY736" fmla="*/ 284076 h 593501"/>
                <a:gd name="connsiteX737" fmla="*/ 1159929 w 1667202"/>
                <a:gd name="connsiteY737" fmla="*/ 283332 h 593501"/>
                <a:gd name="connsiteX738" fmla="*/ 1139651 w 1667202"/>
                <a:gd name="connsiteY738" fmla="*/ 279239 h 593501"/>
                <a:gd name="connsiteX739" fmla="*/ 1140954 w 1667202"/>
                <a:gd name="connsiteY739" fmla="*/ 278867 h 593501"/>
                <a:gd name="connsiteX740" fmla="*/ 1144860 w 1667202"/>
                <a:gd name="connsiteY740" fmla="*/ 273844 h 593501"/>
                <a:gd name="connsiteX741" fmla="*/ 1139093 w 1667202"/>
                <a:gd name="connsiteY741" fmla="*/ 272914 h 593501"/>
                <a:gd name="connsiteX742" fmla="*/ 1133512 w 1667202"/>
                <a:gd name="connsiteY742" fmla="*/ 273100 h 593501"/>
                <a:gd name="connsiteX743" fmla="*/ 1139093 w 1667202"/>
                <a:gd name="connsiteY743" fmla="*/ 269937 h 593501"/>
                <a:gd name="connsiteX744" fmla="*/ 1164952 w 1667202"/>
                <a:gd name="connsiteY744" fmla="*/ 269565 h 593501"/>
                <a:gd name="connsiteX745" fmla="*/ 1201787 w 1667202"/>
                <a:gd name="connsiteY745" fmla="*/ 268821 h 593501"/>
                <a:gd name="connsiteX746" fmla="*/ 1206438 w 1667202"/>
                <a:gd name="connsiteY746" fmla="*/ 266402 h 593501"/>
                <a:gd name="connsiteX747" fmla="*/ 1208112 w 1667202"/>
                <a:gd name="connsiteY747" fmla="*/ 266774 h 593501"/>
                <a:gd name="connsiteX748" fmla="*/ 1198439 w 1667202"/>
                <a:gd name="connsiteY748" fmla="*/ 277006 h 593501"/>
                <a:gd name="connsiteX749" fmla="*/ 1198625 w 1667202"/>
                <a:gd name="connsiteY749" fmla="*/ 279425 h 593501"/>
                <a:gd name="connsiteX750" fmla="*/ 1203089 w 1667202"/>
                <a:gd name="connsiteY750" fmla="*/ 283332 h 593501"/>
                <a:gd name="connsiteX751" fmla="*/ 1208856 w 1667202"/>
                <a:gd name="connsiteY751" fmla="*/ 284076 h 593501"/>
                <a:gd name="connsiteX752" fmla="*/ 1229692 w 1667202"/>
                <a:gd name="connsiteY752" fmla="*/ 284076 h 593501"/>
                <a:gd name="connsiteX753" fmla="*/ 1239738 w 1667202"/>
                <a:gd name="connsiteY753" fmla="*/ 283518 h 593501"/>
                <a:gd name="connsiteX754" fmla="*/ 1250528 w 1667202"/>
                <a:gd name="connsiteY754" fmla="*/ 280541 h 593501"/>
                <a:gd name="connsiteX755" fmla="*/ 1251645 w 1667202"/>
                <a:gd name="connsiteY755" fmla="*/ 279611 h 593501"/>
                <a:gd name="connsiteX756" fmla="*/ 1253133 w 1667202"/>
                <a:gd name="connsiteY756" fmla="*/ 279797 h 593501"/>
                <a:gd name="connsiteX757" fmla="*/ 1257598 w 1667202"/>
                <a:gd name="connsiteY757" fmla="*/ 276634 h 593501"/>
                <a:gd name="connsiteX758" fmla="*/ 1253691 w 1667202"/>
                <a:gd name="connsiteY758" fmla="*/ 266402 h 593501"/>
                <a:gd name="connsiteX759" fmla="*/ 1250714 w 1667202"/>
                <a:gd name="connsiteY759" fmla="*/ 265658 h 593501"/>
                <a:gd name="connsiteX760" fmla="*/ 1222623 w 1667202"/>
                <a:gd name="connsiteY760" fmla="*/ 262868 h 593501"/>
                <a:gd name="connsiteX761" fmla="*/ 1218158 w 1667202"/>
                <a:gd name="connsiteY761" fmla="*/ 261938 h 593501"/>
                <a:gd name="connsiteX762" fmla="*/ 1219088 w 1667202"/>
                <a:gd name="connsiteY762" fmla="*/ 255984 h 593501"/>
                <a:gd name="connsiteX763" fmla="*/ 1220019 w 1667202"/>
                <a:gd name="connsiteY763" fmla="*/ 255612 h 593501"/>
                <a:gd name="connsiteX764" fmla="*/ 1221135 w 1667202"/>
                <a:gd name="connsiteY764" fmla="*/ 255612 h 593501"/>
                <a:gd name="connsiteX765" fmla="*/ 1222809 w 1667202"/>
                <a:gd name="connsiteY765" fmla="*/ 255798 h 593501"/>
                <a:gd name="connsiteX766" fmla="*/ 1223553 w 1667202"/>
                <a:gd name="connsiteY766" fmla="*/ 254310 h 593501"/>
                <a:gd name="connsiteX767" fmla="*/ 1224483 w 1667202"/>
                <a:gd name="connsiteY767" fmla="*/ 253938 h 593501"/>
                <a:gd name="connsiteX768" fmla="*/ 1236762 w 1667202"/>
                <a:gd name="connsiteY768" fmla="*/ 252450 h 593501"/>
                <a:gd name="connsiteX769" fmla="*/ 1236390 w 1667202"/>
                <a:gd name="connsiteY769" fmla="*/ 251706 h 593501"/>
                <a:gd name="connsiteX770" fmla="*/ 1244389 w 1667202"/>
                <a:gd name="connsiteY770" fmla="*/ 250403 h 593501"/>
                <a:gd name="connsiteX771" fmla="*/ 1236390 w 1667202"/>
                <a:gd name="connsiteY771" fmla="*/ 251706 h 593501"/>
                <a:gd name="connsiteX772" fmla="*/ 1277876 w 1667202"/>
                <a:gd name="connsiteY772" fmla="*/ 252078 h 593501"/>
                <a:gd name="connsiteX773" fmla="*/ 1265411 w 1667202"/>
                <a:gd name="connsiteY773" fmla="*/ 242962 h 593501"/>
                <a:gd name="connsiteX774" fmla="*/ 1268202 w 1667202"/>
                <a:gd name="connsiteY774" fmla="*/ 242032 h 593501"/>
                <a:gd name="connsiteX775" fmla="*/ 1268388 w 1667202"/>
                <a:gd name="connsiteY775" fmla="*/ 241846 h 593501"/>
                <a:gd name="connsiteX776" fmla="*/ 1271550 w 1667202"/>
                <a:gd name="connsiteY776" fmla="*/ 235521 h 593501"/>
                <a:gd name="connsiteX777" fmla="*/ 1288480 w 1667202"/>
                <a:gd name="connsiteY777" fmla="*/ 234404 h 593501"/>
                <a:gd name="connsiteX778" fmla="*/ 1323640 w 1667202"/>
                <a:gd name="connsiteY778" fmla="*/ 235334 h 593501"/>
                <a:gd name="connsiteX779" fmla="*/ 1325501 w 1667202"/>
                <a:gd name="connsiteY779" fmla="*/ 237567 h 593501"/>
                <a:gd name="connsiteX780" fmla="*/ 1323826 w 1667202"/>
                <a:gd name="connsiteY780" fmla="*/ 239055 h 593501"/>
                <a:gd name="connsiteX781" fmla="*/ 1334058 w 1667202"/>
                <a:gd name="connsiteY781" fmla="*/ 237753 h 593501"/>
                <a:gd name="connsiteX782" fmla="*/ 1332570 w 1667202"/>
                <a:gd name="connsiteY782" fmla="*/ 237195 h 593501"/>
                <a:gd name="connsiteX783" fmla="*/ 1334058 w 1667202"/>
                <a:gd name="connsiteY783" fmla="*/ 234962 h 593501"/>
                <a:gd name="connsiteX784" fmla="*/ 1382427 w 1667202"/>
                <a:gd name="connsiteY784" fmla="*/ 234776 h 593501"/>
                <a:gd name="connsiteX785" fmla="*/ 1383358 w 1667202"/>
                <a:gd name="connsiteY785" fmla="*/ 232172 h 593501"/>
                <a:gd name="connsiteX786" fmla="*/ 1386334 w 1667202"/>
                <a:gd name="connsiteY786" fmla="*/ 231986 h 593501"/>
                <a:gd name="connsiteX787" fmla="*/ 1389683 w 1667202"/>
                <a:gd name="connsiteY787" fmla="*/ 230870 h 593501"/>
                <a:gd name="connsiteX788" fmla="*/ 1426518 w 1667202"/>
                <a:gd name="connsiteY788" fmla="*/ 231428 h 593501"/>
                <a:gd name="connsiteX789" fmla="*/ 1431727 w 1667202"/>
                <a:gd name="connsiteY789" fmla="*/ 227707 h 593501"/>
                <a:gd name="connsiteX790" fmla="*/ 1428378 w 1667202"/>
                <a:gd name="connsiteY790" fmla="*/ 227149 h 593501"/>
                <a:gd name="connsiteX791" fmla="*/ 1389497 w 1667202"/>
                <a:gd name="connsiteY791" fmla="*/ 228451 h 593501"/>
                <a:gd name="connsiteX792" fmla="*/ 1379265 w 1667202"/>
                <a:gd name="connsiteY792" fmla="*/ 227149 h 593501"/>
                <a:gd name="connsiteX793" fmla="*/ 1374056 w 1667202"/>
                <a:gd name="connsiteY793" fmla="*/ 225103 h 593501"/>
                <a:gd name="connsiteX794" fmla="*/ 1369591 w 1667202"/>
                <a:gd name="connsiteY794" fmla="*/ 224172 h 593501"/>
                <a:gd name="connsiteX795" fmla="*/ 1372567 w 1667202"/>
                <a:gd name="connsiteY795" fmla="*/ 220824 h 593501"/>
                <a:gd name="connsiteX796" fmla="*/ 1370149 w 1667202"/>
                <a:gd name="connsiteY796" fmla="*/ 220452 h 593501"/>
                <a:gd name="connsiteX797" fmla="*/ 1368103 w 1667202"/>
                <a:gd name="connsiteY797" fmla="*/ 217847 h 593501"/>
                <a:gd name="connsiteX798" fmla="*/ 1358801 w 1667202"/>
                <a:gd name="connsiteY798" fmla="*/ 217661 h 593501"/>
                <a:gd name="connsiteX799" fmla="*/ 1360847 w 1667202"/>
                <a:gd name="connsiteY799" fmla="*/ 223242 h 593501"/>
                <a:gd name="connsiteX800" fmla="*/ 1352662 w 1667202"/>
                <a:gd name="connsiteY800" fmla="*/ 223614 h 593501"/>
                <a:gd name="connsiteX801" fmla="*/ 1354150 w 1667202"/>
                <a:gd name="connsiteY801" fmla="*/ 218033 h 593501"/>
                <a:gd name="connsiteX802" fmla="*/ 1337593 w 1667202"/>
                <a:gd name="connsiteY802" fmla="*/ 218033 h 593501"/>
                <a:gd name="connsiteX803" fmla="*/ 1333872 w 1667202"/>
                <a:gd name="connsiteY803" fmla="*/ 216731 h 593501"/>
                <a:gd name="connsiteX804" fmla="*/ 1330524 w 1667202"/>
                <a:gd name="connsiteY804" fmla="*/ 216917 h 593501"/>
                <a:gd name="connsiteX805" fmla="*/ 1323454 w 1667202"/>
                <a:gd name="connsiteY805" fmla="*/ 216731 h 593501"/>
                <a:gd name="connsiteX806" fmla="*/ 1319919 w 1667202"/>
                <a:gd name="connsiteY806" fmla="*/ 216545 h 593501"/>
                <a:gd name="connsiteX807" fmla="*/ 1320106 w 1667202"/>
                <a:gd name="connsiteY807" fmla="*/ 217847 h 593501"/>
                <a:gd name="connsiteX808" fmla="*/ 1299828 w 1667202"/>
                <a:gd name="connsiteY808" fmla="*/ 217847 h 593501"/>
                <a:gd name="connsiteX809" fmla="*/ 1294991 w 1667202"/>
                <a:gd name="connsiteY809" fmla="*/ 220638 h 593501"/>
                <a:gd name="connsiteX810" fmla="*/ 1292944 w 1667202"/>
                <a:gd name="connsiteY810" fmla="*/ 220452 h 593501"/>
                <a:gd name="connsiteX811" fmla="*/ 1288666 w 1667202"/>
                <a:gd name="connsiteY811" fmla="*/ 217847 h 593501"/>
                <a:gd name="connsiteX812" fmla="*/ 1281782 w 1667202"/>
                <a:gd name="connsiteY812" fmla="*/ 217475 h 593501"/>
                <a:gd name="connsiteX813" fmla="*/ 1278992 w 1667202"/>
                <a:gd name="connsiteY813" fmla="*/ 220080 h 593501"/>
                <a:gd name="connsiteX814" fmla="*/ 1278434 w 1667202"/>
                <a:gd name="connsiteY814" fmla="*/ 217289 h 593501"/>
                <a:gd name="connsiteX815" fmla="*/ 1269318 w 1667202"/>
                <a:gd name="connsiteY815" fmla="*/ 217289 h 593501"/>
                <a:gd name="connsiteX816" fmla="*/ 1265039 w 1667202"/>
                <a:gd name="connsiteY816" fmla="*/ 215987 h 593501"/>
                <a:gd name="connsiteX817" fmla="*/ 1264109 w 1667202"/>
                <a:gd name="connsiteY817" fmla="*/ 215615 h 593501"/>
                <a:gd name="connsiteX818" fmla="*/ 1264109 w 1667202"/>
                <a:gd name="connsiteY818" fmla="*/ 214313 h 593501"/>
                <a:gd name="connsiteX819" fmla="*/ 1264481 w 1667202"/>
                <a:gd name="connsiteY819" fmla="*/ 210592 h 593501"/>
                <a:gd name="connsiteX820" fmla="*/ 1265039 w 1667202"/>
                <a:gd name="connsiteY820" fmla="*/ 209290 h 593501"/>
                <a:gd name="connsiteX821" fmla="*/ 1270062 w 1667202"/>
                <a:gd name="connsiteY821" fmla="*/ 208731 h 593501"/>
                <a:gd name="connsiteX822" fmla="*/ 1325315 w 1667202"/>
                <a:gd name="connsiteY822" fmla="*/ 208545 h 593501"/>
                <a:gd name="connsiteX823" fmla="*/ 1332198 w 1667202"/>
                <a:gd name="connsiteY823" fmla="*/ 207615 h 593501"/>
                <a:gd name="connsiteX824" fmla="*/ 1379079 w 1667202"/>
                <a:gd name="connsiteY824" fmla="*/ 207615 h 593501"/>
                <a:gd name="connsiteX825" fmla="*/ 1445307 w 1667202"/>
                <a:gd name="connsiteY825" fmla="*/ 206871 h 593501"/>
                <a:gd name="connsiteX826" fmla="*/ 1446795 w 1667202"/>
                <a:gd name="connsiteY826" fmla="*/ 205011 h 593501"/>
                <a:gd name="connsiteX827" fmla="*/ 1448470 w 1667202"/>
                <a:gd name="connsiteY827" fmla="*/ 206127 h 593501"/>
                <a:gd name="connsiteX828" fmla="*/ 1445493 w 1667202"/>
                <a:gd name="connsiteY828" fmla="*/ 206871 h 593501"/>
                <a:gd name="connsiteX829" fmla="*/ 1448842 w 1667202"/>
                <a:gd name="connsiteY829" fmla="*/ 207429 h 593501"/>
                <a:gd name="connsiteX830" fmla="*/ 1490328 w 1667202"/>
                <a:gd name="connsiteY830" fmla="*/ 206127 h 593501"/>
                <a:gd name="connsiteX831" fmla="*/ 1490700 w 1667202"/>
                <a:gd name="connsiteY831" fmla="*/ 200360 h 593501"/>
                <a:gd name="connsiteX832" fmla="*/ 1487351 w 1667202"/>
                <a:gd name="connsiteY832" fmla="*/ 199802 h 593501"/>
                <a:gd name="connsiteX833" fmla="*/ 1485119 w 1667202"/>
                <a:gd name="connsiteY833" fmla="*/ 199988 h 593501"/>
                <a:gd name="connsiteX834" fmla="*/ 1481212 w 1667202"/>
                <a:gd name="connsiteY834" fmla="*/ 199988 h 593501"/>
                <a:gd name="connsiteX835" fmla="*/ 1476933 w 1667202"/>
                <a:gd name="connsiteY835" fmla="*/ 196639 h 593501"/>
                <a:gd name="connsiteX836" fmla="*/ 1473585 w 1667202"/>
                <a:gd name="connsiteY836" fmla="*/ 196639 h 593501"/>
                <a:gd name="connsiteX837" fmla="*/ 1470422 w 1667202"/>
                <a:gd name="connsiteY837" fmla="*/ 199616 h 593501"/>
                <a:gd name="connsiteX838" fmla="*/ 1467445 w 1667202"/>
                <a:gd name="connsiteY838" fmla="*/ 199244 h 593501"/>
                <a:gd name="connsiteX839" fmla="*/ 1463167 w 1667202"/>
                <a:gd name="connsiteY839" fmla="*/ 199430 h 593501"/>
                <a:gd name="connsiteX840" fmla="*/ 1459818 w 1667202"/>
                <a:gd name="connsiteY840" fmla="*/ 199802 h 593501"/>
                <a:gd name="connsiteX841" fmla="*/ 1459260 w 1667202"/>
                <a:gd name="connsiteY841" fmla="*/ 197197 h 593501"/>
                <a:gd name="connsiteX842" fmla="*/ 1443633 w 1667202"/>
                <a:gd name="connsiteY842" fmla="*/ 193477 h 593501"/>
                <a:gd name="connsiteX843" fmla="*/ 1441587 w 1667202"/>
                <a:gd name="connsiteY843" fmla="*/ 193291 h 593501"/>
                <a:gd name="connsiteX844" fmla="*/ 1434889 w 1667202"/>
                <a:gd name="connsiteY844" fmla="*/ 193663 h 593501"/>
                <a:gd name="connsiteX845" fmla="*/ 1431727 w 1667202"/>
                <a:gd name="connsiteY845" fmla="*/ 192918 h 593501"/>
                <a:gd name="connsiteX846" fmla="*/ 1408100 w 1667202"/>
                <a:gd name="connsiteY846" fmla="*/ 192918 h 593501"/>
                <a:gd name="connsiteX847" fmla="*/ 1403449 w 1667202"/>
                <a:gd name="connsiteY847" fmla="*/ 191430 h 593501"/>
                <a:gd name="connsiteX848" fmla="*/ 1370893 w 1667202"/>
                <a:gd name="connsiteY848" fmla="*/ 192360 h 593501"/>
                <a:gd name="connsiteX849" fmla="*/ 1360103 w 1667202"/>
                <a:gd name="connsiteY849" fmla="*/ 189942 h 593501"/>
                <a:gd name="connsiteX850" fmla="*/ 1345964 w 1667202"/>
                <a:gd name="connsiteY850" fmla="*/ 189942 h 593501"/>
                <a:gd name="connsiteX851" fmla="*/ 1339639 w 1667202"/>
                <a:gd name="connsiteY851" fmla="*/ 189942 h 593501"/>
                <a:gd name="connsiteX852" fmla="*/ 1330709 w 1667202"/>
                <a:gd name="connsiteY852" fmla="*/ 189198 h 593501"/>
                <a:gd name="connsiteX853" fmla="*/ 1315455 w 1667202"/>
                <a:gd name="connsiteY853" fmla="*/ 184175 h 593501"/>
                <a:gd name="connsiteX854" fmla="*/ 1323640 w 1667202"/>
                <a:gd name="connsiteY854" fmla="*/ 182501 h 593501"/>
                <a:gd name="connsiteX855" fmla="*/ 1324570 w 1667202"/>
                <a:gd name="connsiteY855" fmla="*/ 181570 h 593501"/>
                <a:gd name="connsiteX856" fmla="*/ 1325873 w 1667202"/>
                <a:gd name="connsiteY856" fmla="*/ 181942 h 593501"/>
                <a:gd name="connsiteX857" fmla="*/ 1333500 w 1667202"/>
                <a:gd name="connsiteY857" fmla="*/ 177850 h 593501"/>
                <a:gd name="connsiteX858" fmla="*/ 1333128 w 1667202"/>
                <a:gd name="connsiteY858" fmla="*/ 178222 h 593501"/>
                <a:gd name="connsiteX859" fmla="*/ 1328849 w 1667202"/>
                <a:gd name="connsiteY859" fmla="*/ 168920 h 593501"/>
                <a:gd name="connsiteX860" fmla="*/ 1274899 w 1667202"/>
                <a:gd name="connsiteY860" fmla="*/ 168176 h 593501"/>
                <a:gd name="connsiteX861" fmla="*/ 1243273 w 1667202"/>
                <a:gd name="connsiteY861" fmla="*/ 165013 h 593501"/>
                <a:gd name="connsiteX862" fmla="*/ 1242157 w 1667202"/>
                <a:gd name="connsiteY862" fmla="*/ 165013 h 593501"/>
                <a:gd name="connsiteX863" fmla="*/ 1242901 w 1667202"/>
                <a:gd name="connsiteY863" fmla="*/ 165013 h 593501"/>
                <a:gd name="connsiteX864" fmla="*/ 1390799 w 1667202"/>
                <a:gd name="connsiteY864" fmla="*/ 163153 h 593501"/>
                <a:gd name="connsiteX865" fmla="*/ 1393217 w 1667202"/>
                <a:gd name="connsiteY865" fmla="*/ 161293 h 593501"/>
                <a:gd name="connsiteX866" fmla="*/ 1421309 w 1667202"/>
                <a:gd name="connsiteY866" fmla="*/ 160920 h 593501"/>
                <a:gd name="connsiteX867" fmla="*/ 1420565 w 1667202"/>
                <a:gd name="connsiteY867" fmla="*/ 161479 h 593501"/>
                <a:gd name="connsiteX868" fmla="*/ 1420937 w 1667202"/>
                <a:gd name="connsiteY868" fmla="*/ 162223 h 593501"/>
                <a:gd name="connsiteX869" fmla="*/ 1452563 w 1667202"/>
                <a:gd name="connsiteY869" fmla="*/ 162037 h 593501"/>
                <a:gd name="connsiteX870" fmla="*/ 1456097 w 1667202"/>
                <a:gd name="connsiteY870" fmla="*/ 160920 h 593501"/>
                <a:gd name="connsiteX871" fmla="*/ 1456469 w 1667202"/>
                <a:gd name="connsiteY871" fmla="*/ 160548 h 593501"/>
                <a:gd name="connsiteX872" fmla="*/ 1457400 w 1667202"/>
                <a:gd name="connsiteY872" fmla="*/ 162595 h 593501"/>
                <a:gd name="connsiteX873" fmla="*/ 1507071 w 1667202"/>
                <a:gd name="connsiteY873" fmla="*/ 162595 h 593501"/>
                <a:gd name="connsiteX874" fmla="*/ 1508931 w 1667202"/>
                <a:gd name="connsiteY874" fmla="*/ 160920 h 593501"/>
                <a:gd name="connsiteX875" fmla="*/ 1512094 w 1667202"/>
                <a:gd name="connsiteY875" fmla="*/ 161851 h 593501"/>
                <a:gd name="connsiteX876" fmla="*/ 1526046 w 1667202"/>
                <a:gd name="connsiteY876" fmla="*/ 161665 h 593501"/>
                <a:gd name="connsiteX877" fmla="*/ 1533116 w 1667202"/>
                <a:gd name="connsiteY877" fmla="*/ 161479 h 593501"/>
                <a:gd name="connsiteX878" fmla="*/ 1533674 w 1667202"/>
                <a:gd name="connsiteY878" fmla="*/ 161106 h 593501"/>
                <a:gd name="connsiteX879" fmla="*/ 1527721 w 1667202"/>
                <a:gd name="connsiteY879" fmla="*/ 156642 h 593501"/>
                <a:gd name="connsiteX880" fmla="*/ 1508745 w 1667202"/>
                <a:gd name="connsiteY880" fmla="*/ 157386 h 593501"/>
                <a:gd name="connsiteX881" fmla="*/ 1497025 w 1667202"/>
                <a:gd name="connsiteY881" fmla="*/ 154595 h 593501"/>
                <a:gd name="connsiteX882" fmla="*/ 1485119 w 1667202"/>
                <a:gd name="connsiteY882" fmla="*/ 154409 h 593501"/>
                <a:gd name="connsiteX883" fmla="*/ 1466143 w 1667202"/>
                <a:gd name="connsiteY883" fmla="*/ 153107 h 593501"/>
                <a:gd name="connsiteX884" fmla="*/ 1461492 w 1667202"/>
                <a:gd name="connsiteY884" fmla="*/ 150875 h 593501"/>
                <a:gd name="connsiteX885" fmla="*/ 1454609 w 1667202"/>
                <a:gd name="connsiteY885" fmla="*/ 150688 h 593501"/>
                <a:gd name="connsiteX886" fmla="*/ 1450330 w 1667202"/>
                <a:gd name="connsiteY886" fmla="*/ 151433 h 593501"/>
                <a:gd name="connsiteX887" fmla="*/ 1440284 w 1667202"/>
                <a:gd name="connsiteY887" fmla="*/ 151061 h 593501"/>
                <a:gd name="connsiteX888" fmla="*/ 1429308 w 1667202"/>
                <a:gd name="connsiteY888" fmla="*/ 151433 h 593501"/>
                <a:gd name="connsiteX889" fmla="*/ 1423541 w 1667202"/>
                <a:gd name="connsiteY889" fmla="*/ 154409 h 593501"/>
                <a:gd name="connsiteX890" fmla="*/ 1422239 w 1667202"/>
                <a:gd name="connsiteY890" fmla="*/ 154409 h 593501"/>
                <a:gd name="connsiteX891" fmla="*/ 1420937 w 1667202"/>
                <a:gd name="connsiteY891" fmla="*/ 152363 h 593501"/>
                <a:gd name="connsiteX892" fmla="*/ 1417588 w 1667202"/>
                <a:gd name="connsiteY892" fmla="*/ 150875 h 593501"/>
                <a:gd name="connsiteX893" fmla="*/ 1426890 w 1667202"/>
                <a:gd name="connsiteY893" fmla="*/ 150502 h 593501"/>
                <a:gd name="connsiteX894" fmla="*/ 1431727 w 1667202"/>
                <a:gd name="connsiteY894" fmla="*/ 149572 h 593501"/>
                <a:gd name="connsiteX895" fmla="*/ 1433215 w 1667202"/>
                <a:gd name="connsiteY895" fmla="*/ 148642 h 593501"/>
                <a:gd name="connsiteX896" fmla="*/ 1436936 w 1667202"/>
                <a:gd name="connsiteY896" fmla="*/ 149572 h 593501"/>
                <a:gd name="connsiteX897" fmla="*/ 1449028 w 1667202"/>
                <a:gd name="connsiteY897" fmla="*/ 147898 h 593501"/>
                <a:gd name="connsiteX898" fmla="*/ 1449772 w 1667202"/>
                <a:gd name="connsiteY898" fmla="*/ 146596 h 593501"/>
                <a:gd name="connsiteX899" fmla="*/ 1453679 w 1667202"/>
                <a:gd name="connsiteY899" fmla="*/ 146596 h 593501"/>
                <a:gd name="connsiteX900" fmla="*/ 1458888 w 1667202"/>
                <a:gd name="connsiteY900" fmla="*/ 148084 h 593501"/>
                <a:gd name="connsiteX901" fmla="*/ 1463167 w 1667202"/>
                <a:gd name="connsiteY901" fmla="*/ 147340 h 593501"/>
                <a:gd name="connsiteX902" fmla="*/ 1474143 w 1667202"/>
                <a:gd name="connsiteY902" fmla="*/ 146224 h 593501"/>
                <a:gd name="connsiteX903" fmla="*/ 1490700 w 1667202"/>
                <a:gd name="connsiteY903" fmla="*/ 145666 h 593501"/>
                <a:gd name="connsiteX904" fmla="*/ 1490886 w 1667202"/>
                <a:gd name="connsiteY904" fmla="*/ 143991 h 593501"/>
                <a:gd name="connsiteX905" fmla="*/ 1488467 w 1667202"/>
                <a:gd name="connsiteY905" fmla="*/ 142503 h 593501"/>
                <a:gd name="connsiteX906" fmla="*/ 1488467 w 1667202"/>
                <a:gd name="connsiteY906" fmla="*/ 141945 h 593501"/>
                <a:gd name="connsiteX907" fmla="*/ 1486793 w 1667202"/>
                <a:gd name="connsiteY907" fmla="*/ 139712 h 593501"/>
                <a:gd name="connsiteX908" fmla="*/ 1484188 w 1667202"/>
                <a:gd name="connsiteY908" fmla="*/ 139340 h 593501"/>
                <a:gd name="connsiteX909" fmla="*/ 1473957 w 1667202"/>
                <a:gd name="connsiteY909" fmla="*/ 135806 h 593501"/>
                <a:gd name="connsiteX910" fmla="*/ 1470236 w 1667202"/>
                <a:gd name="connsiteY910" fmla="*/ 135806 h 593501"/>
                <a:gd name="connsiteX911" fmla="*/ 1459632 w 1667202"/>
                <a:gd name="connsiteY911" fmla="*/ 135806 h 593501"/>
                <a:gd name="connsiteX912" fmla="*/ 1456283 w 1667202"/>
                <a:gd name="connsiteY912" fmla="*/ 135806 h 593501"/>
                <a:gd name="connsiteX913" fmla="*/ 1450330 w 1667202"/>
                <a:gd name="connsiteY913" fmla="*/ 138038 h 593501"/>
                <a:gd name="connsiteX914" fmla="*/ 1450516 w 1667202"/>
                <a:gd name="connsiteY914" fmla="*/ 137480 h 593501"/>
                <a:gd name="connsiteX915" fmla="*/ 1449028 w 1667202"/>
                <a:gd name="connsiteY915" fmla="*/ 135992 h 593501"/>
                <a:gd name="connsiteX916" fmla="*/ 1435261 w 1667202"/>
                <a:gd name="connsiteY916" fmla="*/ 135620 h 593501"/>
                <a:gd name="connsiteX917" fmla="*/ 1422611 w 1667202"/>
                <a:gd name="connsiteY917" fmla="*/ 138038 h 593501"/>
                <a:gd name="connsiteX918" fmla="*/ 1420565 w 1667202"/>
                <a:gd name="connsiteY918" fmla="*/ 136178 h 593501"/>
                <a:gd name="connsiteX919" fmla="*/ 1417960 w 1667202"/>
                <a:gd name="connsiteY919" fmla="*/ 135620 h 593501"/>
                <a:gd name="connsiteX920" fmla="*/ 1411077 w 1667202"/>
                <a:gd name="connsiteY920" fmla="*/ 135248 h 593501"/>
                <a:gd name="connsiteX921" fmla="*/ 1404193 w 1667202"/>
                <a:gd name="connsiteY921" fmla="*/ 135806 h 593501"/>
                <a:gd name="connsiteX922" fmla="*/ 1403263 w 1667202"/>
                <a:gd name="connsiteY922" fmla="*/ 138596 h 593501"/>
                <a:gd name="connsiteX923" fmla="*/ 1400845 w 1667202"/>
                <a:gd name="connsiteY923" fmla="*/ 138782 h 593501"/>
                <a:gd name="connsiteX924" fmla="*/ 1401031 w 1667202"/>
                <a:gd name="connsiteY924" fmla="*/ 138596 h 593501"/>
                <a:gd name="connsiteX925" fmla="*/ 1400659 w 1667202"/>
                <a:gd name="connsiteY925" fmla="*/ 138596 h 593501"/>
                <a:gd name="connsiteX926" fmla="*/ 1400473 w 1667202"/>
                <a:gd name="connsiteY926" fmla="*/ 135806 h 593501"/>
                <a:gd name="connsiteX927" fmla="*/ 1384288 w 1667202"/>
                <a:gd name="connsiteY927" fmla="*/ 136178 h 593501"/>
                <a:gd name="connsiteX928" fmla="*/ 1379265 w 1667202"/>
                <a:gd name="connsiteY928" fmla="*/ 139154 h 593501"/>
                <a:gd name="connsiteX929" fmla="*/ 1374056 w 1667202"/>
                <a:gd name="connsiteY929" fmla="*/ 139154 h 593501"/>
                <a:gd name="connsiteX930" fmla="*/ 1372754 w 1667202"/>
                <a:gd name="connsiteY930" fmla="*/ 135620 h 593501"/>
                <a:gd name="connsiteX931" fmla="*/ 1369033 w 1667202"/>
                <a:gd name="connsiteY931" fmla="*/ 134689 h 593501"/>
                <a:gd name="connsiteX932" fmla="*/ 1366800 w 1667202"/>
                <a:gd name="connsiteY932" fmla="*/ 135248 h 593501"/>
                <a:gd name="connsiteX933" fmla="*/ 1366614 w 1667202"/>
                <a:gd name="connsiteY933" fmla="*/ 135248 h 593501"/>
                <a:gd name="connsiteX934" fmla="*/ 1366800 w 1667202"/>
                <a:gd name="connsiteY934" fmla="*/ 134875 h 593501"/>
                <a:gd name="connsiteX935" fmla="*/ 1365870 w 1667202"/>
                <a:gd name="connsiteY935" fmla="*/ 132271 h 593501"/>
                <a:gd name="connsiteX936" fmla="*/ 1358987 w 1667202"/>
                <a:gd name="connsiteY936" fmla="*/ 132457 h 593501"/>
                <a:gd name="connsiteX937" fmla="*/ 1357871 w 1667202"/>
                <a:gd name="connsiteY937" fmla="*/ 134503 h 593501"/>
                <a:gd name="connsiteX938" fmla="*/ 1357313 w 1667202"/>
                <a:gd name="connsiteY938" fmla="*/ 134317 h 593501"/>
                <a:gd name="connsiteX939" fmla="*/ 1355452 w 1667202"/>
                <a:gd name="connsiteY939" fmla="*/ 134689 h 593501"/>
                <a:gd name="connsiteX940" fmla="*/ 1351359 w 1667202"/>
                <a:gd name="connsiteY940" fmla="*/ 136178 h 593501"/>
                <a:gd name="connsiteX941" fmla="*/ 1351732 w 1667202"/>
                <a:gd name="connsiteY941" fmla="*/ 135620 h 593501"/>
                <a:gd name="connsiteX942" fmla="*/ 1347825 w 1667202"/>
                <a:gd name="connsiteY942" fmla="*/ 132643 h 593501"/>
                <a:gd name="connsiteX943" fmla="*/ 1340569 w 1667202"/>
                <a:gd name="connsiteY943" fmla="*/ 129108 h 593501"/>
                <a:gd name="connsiteX944" fmla="*/ 1334616 w 1667202"/>
                <a:gd name="connsiteY944" fmla="*/ 128922 h 593501"/>
                <a:gd name="connsiteX945" fmla="*/ 1322524 w 1667202"/>
                <a:gd name="connsiteY945" fmla="*/ 131527 h 593501"/>
                <a:gd name="connsiteX946" fmla="*/ 1316943 w 1667202"/>
                <a:gd name="connsiteY946" fmla="*/ 132085 h 593501"/>
                <a:gd name="connsiteX947" fmla="*/ 1313408 w 1667202"/>
                <a:gd name="connsiteY947" fmla="*/ 132085 h 593501"/>
                <a:gd name="connsiteX948" fmla="*/ 1302990 w 1667202"/>
                <a:gd name="connsiteY948" fmla="*/ 132457 h 593501"/>
                <a:gd name="connsiteX949" fmla="*/ 1296107 w 1667202"/>
                <a:gd name="connsiteY949" fmla="*/ 132457 h 593501"/>
                <a:gd name="connsiteX950" fmla="*/ 1292944 w 1667202"/>
                <a:gd name="connsiteY950" fmla="*/ 125202 h 593501"/>
                <a:gd name="connsiteX951" fmla="*/ 1292014 w 1667202"/>
                <a:gd name="connsiteY951" fmla="*/ 122969 h 593501"/>
                <a:gd name="connsiteX952" fmla="*/ 1290898 w 1667202"/>
                <a:gd name="connsiteY952" fmla="*/ 122597 h 593501"/>
                <a:gd name="connsiteX953" fmla="*/ 1290898 w 1667202"/>
                <a:gd name="connsiteY953" fmla="*/ 121853 h 593501"/>
                <a:gd name="connsiteX954" fmla="*/ 1305037 w 1667202"/>
                <a:gd name="connsiteY954" fmla="*/ 116458 h 593501"/>
                <a:gd name="connsiteX955" fmla="*/ 1358057 w 1667202"/>
                <a:gd name="connsiteY955" fmla="*/ 116272 h 593501"/>
                <a:gd name="connsiteX956" fmla="*/ 1359731 w 1667202"/>
                <a:gd name="connsiteY956" fmla="*/ 117760 h 593501"/>
                <a:gd name="connsiteX957" fmla="*/ 1373498 w 1667202"/>
                <a:gd name="connsiteY957" fmla="*/ 117016 h 593501"/>
                <a:gd name="connsiteX958" fmla="*/ 1529767 w 1667202"/>
                <a:gd name="connsiteY958" fmla="*/ 118318 h 593501"/>
                <a:gd name="connsiteX959" fmla="*/ 1633947 w 1667202"/>
                <a:gd name="connsiteY959" fmla="*/ 117574 h 593501"/>
                <a:gd name="connsiteX960" fmla="*/ 1661480 w 1667202"/>
                <a:gd name="connsiteY960" fmla="*/ 117760 h 593501"/>
                <a:gd name="connsiteX961" fmla="*/ 1666689 w 1667202"/>
                <a:gd name="connsiteY961" fmla="*/ 114598 h 593501"/>
                <a:gd name="connsiteX962" fmla="*/ 677540 w 1667202"/>
                <a:gd name="connsiteY962" fmla="*/ 60834 h 593501"/>
                <a:gd name="connsiteX963" fmla="*/ 675866 w 1667202"/>
                <a:gd name="connsiteY963" fmla="*/ 60834 h 593501"/>
                <a:gd name="connsiteX964" fmla="*/ 675494 w 1667202"/>
                <a:gd name="connsiteY964" fmla="*/ 60461 h 593501"/>
                <a:gd name="connsiteX965" fmla="*/ 676424 w 1667202"/>
                <a:gd name="connsiteY965" fmla="*/ 60275 h 593501"/>
                <a:gd name="connsiteX966" fmla="*/ 677726 w 1667202"/>
                <a:gd name="connsiteY966" fmla="*/ 59159 h 593501"/>
                <a:gd name="connsiteX967" fmla="*/ 677540 w 1667202"/>
                <a:gd name="connsiteY967" fmla="*/ 60834 h 593501"/>
                <a:gd name="connsiteX968" fmla="*/ 1127559 w 1667202"/>
                <a:gd name="connsiteY968" fmla="*/ 280913 h 593501"/>
                <a:gd name="connsiteX969" fmla="*/ 1124210 w 1667202"/>
                <a:gd name="connsiteY969" fmla="*/ 281285 h 593501"/>
                <a:gd name="connsiteX970" fmla="*/ 1105049 w 1667202"/>
                <a:gd name="connsiteY970" fmla="*/ 283890 h 593501"/>
                <a:gd name="connsiteX971" fmla="*/ 1108584 w 1667202"/>
                <a:gd name="connsiteY971" fmla="*/ 281471 h 593501"/>
                <a:gd name="connsiteX972" fmla="*/ 1112862 w 1667202"/>
                <a:gd name="connsiteY972" fmla="*/ 279053 h 593501"/>
                <a:gd name="connsiteX973" fmla="*/ 1113420 w 1667202"/>
                <a:gd name="connsiteY973" fmla="*/ 274402 h 593501"/>
                <a:gd name="connsiteX974" fmla="*/ 1108770 w 1667202"/>
                <a:gd name="connsiteY974" fmla="*/ 273100 h 593501"/>
                <a:gd name="connsiteX975" fmla="*/ 1094259 w 1667202"/>
                <a:gd name="connsiteY975" fmla="*/ 272542 h 593501"/>
                <a:gd name="connsiteX976" fmla="*/ 1116211 w 1667202"/>
                <a:gd name="connsiteY976" fmla="*/ 274774 h 593501"/>
                <a:gd name="connsiteX977" fmla="*/ 1128675 w 1667202"/>
                <a:gd name="connsiteY977" fmla="*/ 275890 h 593501"/>
                <a:gd name="connsiteX978" fmla="*/ 1127001 w 1667202"/>
                <a:gd name="connsiteY978" fmla="*/ 278123 h 593501"/>
                <a:gd name="connsiteX979" fmla="*/ 1127559 w 1667202"/>
                <a:gd name="connsiteY979" fmla="*/ 280913 h 593501"/>
                <a:gd name="connsiteX980" fmla="*/ 1202903 w 1667202"/>
                <a:gd name="connsiteY980" fmla="*/ 165943 h 593501"/>
                <a:gd name="connsiteX981" fmla="*/ 1204206 w 1667202"/>
                <a:gd name="connsiteY981" fmla="*/ 166129 h 593501"/>
                <a:gd name="connsiteX982" fmla="*/ 1203462 w 1667202"/>
                <a:gd name="connsiteY982" fmla="*/ 166315 h 593501"/>
                <a:gd name="connsiteX983" fmla="*/ 1202903 w 1667202"/>
                <a:gd name="connsiteY983" fmla="*/ 165943 h 593501"/>
                <a:gd name="connsiteX984" fmla="*/ 1339267 w 1667202"/>
                <a:gd name="connsiteY984" fmla="*/ 224731 h 593501"/>
                <a:gd name="connsiteX985" fmla="*/ 1339453 w 1667202"/>
                <a:gd name="connsiteY985" fmla="*/ 224172 h 593501"/>
                <a:gd name="connsiteX986" fmla="*/ 1342430 w 1667202"/>
                <a:gd name="connsiteY986" fmla="*/ 226777 h 593501"/>
                <a:gd name="connsiteX987" fmla="*/ 1348383 w 1667202"/>
                <a:gd name="connsiteY987" fmla="*/ 226777 h 593501"/>
                <a:gd name="connsiteX988" fmla="*/ 1344662 w 1667202"/>
                <a:gd name="connsiteY988" fmla="*/ 227893 h 593501"/>
                <a:gd name="connsiteX989" fmla="*/ 1343918 w 1667202"/>
                <a:gd name="connsiteY989" fmla="*/ 228637 h 593501"/>
                <a:gd name="connsiteX990" fmla="*/ 1341128 w 1667202"/>
                <a:gd name="connsiteY990" fmla="*/ 228637 h 593501"/>
                <a:gd name="connsiteX991" fmla="*/ 1336663 w 1667202"/>
                <a:gd name="connsiteY991" fmla="*/ 227893 h 593501"/>
                <a:gd name="connsiteX992" fmla="*/ 1339267 w 1667202"/>
                <a:gd name="connsiteY992" fmla="*/ 224731 h 593501"/>
                <a:gd name="connsiteX993" fmla="*/ 1280294 w 1667202"/>
                <a:gd name="connsiteY993" fmla="*/ 222126 h 593501"/>
                <a:gd name="connsiteX994" fmla="*/ 1280108 w 1667202"/>
                <a:gd name="connsiteY994" fmla="*/ 222498 h 593501"/>
                <a:gd name="connsiteX995" fmla="*/ 1279736 w 1667202"/>
                <a:gd name="connsiteY995" fmla="*/ 222126 h 593501"/>
                <a:gd name="connsiteX996" fmla="*/ 1280294 w 1667202"/>
                <a:gd name="connsiteY996" fmla="*/ 222126 h 593501"/>
                <a:gd name="connsiteX997" fmla="*/ 1420192 w 1667202"/>
                <a:gd name="connsiteY997" fmla="*/ 144549 h 593501"/>
                <a:gd name="connsiteX998" fmla="*/ 1421867 w 1667202"/>
                <a:gd name="connsiteY998" fmla="*/ 143061 h 593501"/>
                <a:gd name="connsiteX999" fmla="*/ 1421495 w 1667202"/>
                <a:gd name="connsiteY999" fmla="*/ 144921 h 593501"/>
                <a:gd name="connsiteX1000" fmla="*/ 1421681 w 1667202"/>
                <a:gd name="connsiteY1000" fmla="*/ 145480 h 593501"/>
                <a:gd name="connsiteX1001" fmla="*/ 1420192 w 1667202"/>
                <a:gd name="connsiteY1001" fmla="*/ 144549 h 593501"/>
                <a:gd name="connsiteX1002" fmla="*/ 1407914 w 1667202"/>
                <a:gd name="connsiteY1002" fmla="*/ 149386 h 593501"/>
                <a:gd name="connsiteX1003" fmla="*/ 1409774 w 1667202"/>
                <a:gd name="connsiteY1003" fmla="*/ 151433 h 593501"/>
                <a:gd name="connsiteX1004" fmla="*/ 1408658 w 1667202"/>
                <a:gd name="connsiteY1004" fmla="*/ 151061 h 593501"/>
                <a:gd name="connsiteX1005" fmla="*/ 1405310 w 1667202"/>
                <a:gd name="connsiteY1005" fmla="*/ 150130 h 593501"/>
                <a:gd name="connsiteX1006" fmla="*/ 1407914 w 1667202"/>
                <a:gd name="connsiteY1006" fmla="*/ 149386 h 593501"/>
                <a:gd name="connsiteX1007" fmla="*/ 1404565 w 1667202"/>
                <a:gd name="connsiteY1007" fmla="*/ 142317 h 593501"/>
                <a:gd name="connsiteX1008" fmla="*/ 1404565 w 1667202"/>
                <a:gd name="connsiteY1008" fmla="*/ 142317 h 593501"/>
                <a:gd name="connsiteX1009" fmla="*/ 1403821 w 1667202"/>
                <a:gd name="connsiteY1009" fmla="*/ 143619 h 593501"/>
                <a:gd name="connsiteX1010" fmla="*/ 1404565 w 1667202"/>
                <a:gd name="connsiteY1010" fmla="*/ 142317 h 593501"/>
                <a:gd name="connsiteX1011" fmla="*/ 1403263 w 1667202"/>
                <a:gd name="connsiteY1011" fmla="*/ 143805 h 593501"/>
                <a:gd name="connsiteX1012" fmla="*/ 1402147 w 1667202"/>
                <a:gd name="connsiteY1012" fmla="*/ 142131 h 593501"/>
                <a:gd name="connsiteX1013" fmla="*/ 1403263 w 1667202"/>
                <a:gd name="connsiteY1013" fmla="*/ 143805 h 593501"/>
                <a:gd name="connsiteX1014" fmla="*/ 1370335 w 1667202"/>
                <a:gd name="connsiteY1014" fmla="*/ 151061 h 593501"/>
                <a:gd name="connsiteX1015" fmla="*/ 1369963 w 1667202"/>
                <a:gd name="connsiteY1015" fmla="*/ 151247 h 593501"/>
                <a:gd name="connsiteX1016" fmla="*/ 1369591 w 1667202"/>
                <a:gd name="connsiteY1016" fmla="*/ 151247 h 593501"/>
                <a:gd name="connsiteX1017" fmla="*/ 1370335 w 1667202"/>
                <a:gd name="connsiteY1017" fmla="*/ 151061 h 593501"/>
                <a:gd name="connsiteX1018" fmla="*/ 1363638 w 1667202"/>
                <a:gd name="connsiteY1018" fmla="*/ 149944 h 593501"/>
                <a:gd name="connsiteX1019" fmla="*/ 1363824 w 1667202"/>
                <a:gd name="connsiteY1019" fmla="*/ 149572 h 593501"/>
                <a:gd name="connsiteX1020" fmla="*/ 1366056 w 1667202"/>
                <a:gd name="connsiteY1020" fmla="*/ 150875 h 593501"/>
                <a:gd name="connsiteX1021" fmla="*/ 1353778 w 1667202"/>
                <a:gd name="connsiteY1021" fmla="*/ 151433 h 593501"/>
                <a:gd name="connsiteX1022" fmla="*/ 1363638 w 1667202"/>
                <a:gd name="connsiteY1022" fmla="*/ 149944 h 593501"/>
                <a:gd name="connsiteX1023" fmla="*/ 1349685 w 1667202"/>
                <a:gd name="connsiteY1023" fmla="*/ 151247 h 593501"/>
                <a:gd name="connsiteX1024" fmla="*/ 1342058 w 1667202"/>
                <a:gd name="connsiteY1024" fmla="*/ 150875 h 593501"/>
                <a:gd name="connsiteX1025" fmla="*/ 1349685 w 1667202"/>
                <a:gd name="connsiteY1025" fmla="*/ 151247 h 593501"/>
                <a:gd name="connsiteX1026" fmla="*/ 1286805 w 1667202"/>
                <a:gd name="connsiteY1026" fmla="*/ 143991 h 593501"/>
                <a:gd name="connsiteX1027" fmla="*/ 1282712 w 1667202"/>
                <a:gd name="connsiteY1027" fmla="*/ 143991 h 593501"/>
                <a:gd name="connsiteX1028" fmla="*/ 1288666 w 1667202"/>
                <a:gd name="connsiteY1028" fmla="*/ 141387 h 593501"/>
                <a:gd name="connsiteX1029" fmla="*/ 1286805 w 1667202"/>
                <a:gd name="connsiteY1029" fmla="*/ 143991 h 593501"/>
                <a:gd name="connsiteX1030" fmla="*/ 1302990 w 1667202"/>
                <a:gd name="connsiteY1030" fmla="*/ 43346 h 593501"/>
                <a:gd name="connsiteX1031" fmla="*/ 1300758 w 1667202"/>
                <a:gd name="connsiteY1031" fmla="*/ 43346 h 593501"/>
                <a:gd name="connsiteX1032" fmla="*/ 1300758 w 1667202"/>
                <a:gd name="connsiteY1032" fmla="*/ 43160 h 593501"/>
                <a:gd name="connsiteX1033" fmla="*/ 1303920 w 1667202"/>
                <a:gd name="connsiteY1033" fmla="*/ 43160 h 593501"/>
                <a:gd name="connsiteX1034" fmla="*/ 1317129 w 1667202"/>
                <a:gd name="connsiteY1034" fmla="*/ 43532 h 593501"/>
                <a:gd name="connsiteX1035" fmla="*/ 1327547 w 1667202"/>
                <a:gd name="connsiteY1035" fmla="*/ 45021 h 593501"/>
                <a:gd name="connsiteX1036" fmla="*/ 1315269 w 1667202"/>
                <a:gd name="connsiteY1036" fmla="*/ 43346 h 593501"/>
                <a:gd name="connsiteX1037" fmla="*/ 1302990 w 1667202"/>
                <a:gd name="connsiteY1037" fmla="*/ 43346 h 593501"/>
                <a:gd name="connsiteX1038" fmla="*/ 1478980 w 1667202"/>
                <a:gd name="connsiteY1038" fmla="*/ 108645 h 593501"/>
                <a:gd name="connsiteX1039" fmla="*/ 1478794 w 1667202"/>
                <a:gd name="connsiteY1039" fmla="*/ 107156 h 593501"/>
                <a:gd name="connsiteX1040" fmla="*/ 1479352 w 1667202"/>
                <a:gd name="connsiteY1040" fmla="*/ 107714 h 593501"/>
                <a:gd name="connsiteX1041" fmla="*/ 1478980 w 1667202"/>
                <a:gd name="connsiteY1041" fmla="*/ 108645 h 593501"/>
                <a:gd name="connsiteX1042" fmla="*/ 1494979 w 1667202"/>
                <a:gd name="connsiteY1042" fmla="*/ 111435 h 593501"/>
                <a:gd name="connsiteX1043" fmla="*/ 1493862 w 1667202"/>
                <a:gd name="connsiteY1043" fmla="*/ 110691 h 593501"/>
                <a:gd name="connsiteX1044" fmla="*/ 1496281 w 1667202"/>
                <a:gd name="connsiteY1044" fmla="*/ 110691 h 593501"/>
                <a:gd name="connsiteX1045" fmla="*/ 1494979 w 1667202"/>
                <a:gd name="connsiteY1045" fmla="*/ 111435 h 593501"/>
                <a:gd name="connsiteX1046" fmla="*/ 1605483 w 1667202"/>
                <a:gd name="connsiteY1046" fmla="*/ 109575 h 593501"/>
                <a:gd name="connsiteX1047" fmla="*/ 1605297 w 1667202"/>
                <a:gd name="connsiteY1047" fmla="*/ 109761 h 593501"/>
                <a:gd name="connsiteX1048" fmla="*/ 1604925 w 1667202"/>
                <a:gd name="connsiteY1048" fmla="*/ 109761 h 593501"/>
                <a:gd name="connsiteX1049" fmla="*/ 1603995 w 1667202"/>
                <a:gd name="connsiteY1049" fmla="*/ 109203 h 593501"/>
                <a:gd name="connsiteX1050" fmla="*/ 1602693 w 1667202"/>
                <a:gd name="connsiteY1050" fmla="*/ 108272 h 593501"/>
                <a:gd name="connsiteX1051" fmla="*/ 1603065 w 1667202"/>
                <a:gd name="connsiteY1051" fmla="*/ 107714 h 593501"/>
                <a:gd name="connsiteX1052" fmla="*/ 1604739 w 1667202"/>
                <a:gd name="connsiteY1052" fmla="*/ 109017 h 593501"/>
                <a:gd name="connsiteX1053" fmla="*/ 1605483 w 1667202"/>
                <a:gd name="connsiteY1053" fmla="*/ 109575 h 593501"/>
                <a:gd name="connsiteX1054" fmla="*/ 1627808 w 1667202"/>
                <a:gd name="connsiteY1054" fmla="*/ 115900 h 593501"/>
                <a:gd name="connsiteX1055" fmla="*/ 1627436 w 1667202"/>
                <a:gd name="connsiteY1055" fmla="*/ 115714 h 593501"/>
                <a:gd name="connsiteX1056" fmla="*/ 1627808 w 1667202"/>
                <a:gd name="connsiteY1056" fmla="*/ 115900 h 593501"/>
                <a:gd name="connsiteX1057" fmla="*/ 241102 w 1667202"/>
                <a:gd name="connsiteY1057" fmla="*/ 13581 h 593501"/>
                <a:gd name="connsiteX1058" fmla="*/ 244450 w 1667202"/>
                <a:gd name="connsiteY1058" fmla="*/ 4093 h 593501"/>
                <a:gd name="connsiteX1059" fmla="*/ 240916 w 1667202"/>
                <a:gd name="connsiteY1059" fmla="*/ 0 h 593501"/>
                <a:gd name="connsiteX1060" fmla="*/ 231428 w 1667202"/>
                <a:gd name="connsiteY1060" fmla="*/ 5953 h 593501"/>
                <a:gd name="connsiteX1061" fmla="*/ 241102 w 1667202"/>
                <a:gd name="connsiteY1061" fmla="*/ 13581 h 59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</a:cxnLst>
              <a:rect l="l" t="t" r="r" b="b"/>
              <a:pathLst>
                <a:path w="1667202" h="593501">
                  <a:moveTo>
                    <a:pt x="1666689" y="114598"/>
                  </a:moveTo>
                  <a:cubicBezTo>
                    <a:pt x="1665387" y="113481"/>
                    <a:pt x="1664085" y="112365"/>
                    <a:pt x="1663154" y="111249"/>
                  </a:cubicBezTo>
                  <a:lnTo>
                    <a:pt x="1659620" y="111249"/>
                  </a:lnTo>
                  <a:cubicBezTo>
                    <a:pt x="1658690" y="112365"/>
                    <a:pt x="1657573" y="113295"/>
                    <a:pt x="1656457" y="113854"/>
                  </a:cubicBezTo>
                  <a:cubicBezTo>
                    <a:pt x="1654039" y="115156"/>
                    <a:pt x="1651620" y="115156"/>
                    <a:pt x="1649202" y="114226"/>
                  </a:cubicBezTo>
                  <a:cubicBezTo>
                    <a:pt x="1647899" y="113295"/>
                    <a:pt x="1646969" y="113295"/>
                    <a:pt x="1646039" y="114412"/>
                  </a:cubicBezTo>
                  <a:cubicBezTo>
                    <a:pt x="1645109" y="113481"/>
                    <a:pt x="1643993" y="113295"/>
                    <a:pt x="1642504" y="113667"/>
                  </a:cubicBezTo>
                  <a:cubicBezTo>
                    <a:pt x="1638970" y="114784"/>
                    <a:pt x="1635249" y="114784"/>
                    <a:pt x="1631714" y="113854"/>
                  </a:cubicBezTo>
                  <a:cubicBezTo>
                    <a:pt x="1630784" y="113295"/>
                    <a:pt x="1629668" y="113295"/>
                    <a:pt x="1628552" y="113481"/>
                  </a:cubicBezTo>
                  <a:lnTo>
                    <a:pt x="1629110" y="112365"/>
                  </a:lnTo>
                  <a:lnTo>
                    <a:pt x="1627808" y="111435"/>
                  </a:lnTo>
                  <a:cubicBezTo>
                    <a:pt x="1618506" y="114970"/>
                    <a:pt x="1614971" y="104552"/>
                    <a:pt x="1607530" y="103436"/>
                  </a:cubicBezTo>
                  <a:cubicBezTo>
                    <a:pt x="1606972" y="103063"/>
                    <a:pt x="1606228" y="102877"/>
                    <a:pt x="1605670" y="102877"/>
                  </a:cubicBezTo>
                  <a:cubicBezTo>
                    <a:pt x="1606228" y="102319"/>
                    <a:pt x="1606786" y="101947"/>
                    <a:pt x="1607530" y="101761"/>
                  </a:cubicBezTo>
                  <a:cubicBezTo>
                    <a:pt x="1610134" y="93204"/>
                    <a:pt x="1603437" y="98785"/>
                    <a:pt x="1601205" y="97668"/>
                  </a:cubicBezTo>
                  <a:cubicBezTo>
                    <a:pt x="1601019" y="99715"/>
                    <a:pt x="1600647" y="101947"/>
                    <a:pt x="1600460" y="103994"/>
                  </a:cubicBezTo>
                  <a:cubicBezTo>
                    <a:pt x="1598042" y="103994"/>
                    <a:pt x="1595810" y="104180"/>
                    <a:pt x="1593391" y="104180"/>
                  </a:cubicBezTo>
                  <a:cubicBezTo>
                    <a:pt x="1590787" y="103808"/>
                    <a:pt x="1587996" y="103436"/>
                    <a:pt x="1585392" y="102877"/>
                  </a:cubicBezTo>
                  <a:cubicBezTo>
                    <a:pt x="1583903" y="102691"/>
                    <a:pt x="1582601" y="102691"/>
                    <a:pt x="1581113" y="102691"/>
                  </a:cubicBezTo>
                  <a:lnTo>
                    <a:pt x="1579997" y="103250"/>
                  </a:lnTo>
                  <a:cubicBezTo>
                    <a:pt x="1579625" y="102505"/>
                    <a:pt x="1579253" y="101761"/>
                    <a:pt x="1578880" y="100831"/>
                  </a:cubicBezTo>
                  <a:lnTo>
                    <a:pt x="1579811" y="101017"/>
                  </a:lnTo>
                  <a:lnTo>
                    <a:pt x="1580741" y="100831"/>
                  </a:lnTo>
                  <a:cubicBezTo>
                    <a:pt x="1579253" y="99529"/>
                    <a:pt x="1577578" y="98413"/>
                    <a:pt x="1576090" y="97110"/>
                  </a:cubicBezTo>
                  <a:cubicBezTo>
                    <a:pt x="1575904" y="98041"/>
                    <a:pt x="1575718" y="98971"/>
                    <a:pt x="1575718" y="99901"/>
                  </a:cubicBezTo>
                  <a:cubicBezTo>
                    <a:pt x="1575346" y="99901"/>
                    <a:pt x="1574974" y="100087"/>
                    <a:pt x="1574602" y="100087"/>
                  </a:cubicBezTo>
                  <a:cubicBezTo>
                    <a:pt x="1574230" y="99715"/>
                    <a:pt x="1573857" y="99343"/>
                    <a:pt x="1573299" y="99157"/>
                  </a:cubicBezTo>
                  <a:cubicBezTo>
                    <a:pt x="1570323" y="95808"/>
                    <a:pt x="1565486" y="95994"/>
                    <a:pt x="1561951" y="93762"/>
                  </a:cubicBezTo>
                  <a:lnTo>
                    <a:pt x="1552091" y="93762"/>
                  </a:lnTo>
                  <a:cubicBezTo>
                    <a:pt x="1549673" y="95250"/>
                    <a:pt x="1547254" y="96552"/>
                    <a:pt x="1544464" y="97110"/>
                  </a:cubicBezTo>
                  <a:cubicBezTo>
                    <a:pt x="1543906" y="97110"/>
                    <a:pt x="1543534" y="97296"/>
                    <a:pt x="1542976" y="97296"/>
                  </a:cubicBezTo>
                  <a:cubicBezTo>
                    <a:pt x="1542045" y="96180"/>
                    <a:pt x="1540743" y="95436"/>
                    <a:pt x="1540185" y="94134"/>
                  </a:cubicBezTo>
                  <a:lnTo>
                    <a:pt x="1534976" y="94134"/>
                  </a:lnTo>
                  <a:lnTo>
                    <a:pt x="1523814" y="93576"/>
                  </a:lnTo>
                  <a:cubicBezTo>
                    <a:pt x="1523256" y="94134"/>
                    <a:pt x="1523070" y="94878"/>
                    <a:pt x="1523070" y="95622"/>
                  </a:cubicBezTo>
                  <a:cubicBezTo>
                    <a:pt x="1521954" y="95808"/>
                    <a:pt x="1521024" y="96366"/>
                    <a:pt x="1520279" y="97110"/>
                  </a:cubicBezTo>
                  <a:cubicBezTo>
                    <a:pt x="1519163" y="97110"/>
                    <a:pt x="1517861" y="96924"/>
                    <a:pt x="1516745" y="96924"/>
                  </a:cubicBezTo>
                  <a:cubicBezTo>
                    <a:pt x="1513768" y="94134"/>
                    <a:pt x="1508931" y="97668"/>
                    <a:pt x="1506327" y="93762"/>
                  </a:cubicBezTo>
                  <a:cubicBezTo>
                    <a:pt x="1505211" y="92832"/>
                    <a:pt x="1503908" y="92832"/>
                    <a:pt x="1502978" y="93948"/>
                  </a:cubicBezTo>
                  <a:lnTo>
                    <a:pt x="1503164" y="93948"/>
                  </a:lnTo>
                  <a:cubicBezTo>
                    <a:pt x="1501118" y="95808"/>
                    <a:pt x="1499071" y="97855"/>
                    <a:pt x="1496839" y="99715"/>
                  </a:cubicBezTo>
                  <a:lnTo>
                    <a:pt x="1494234" y="99715"/>
                  </a:lnTo>
                  <a:cubicBezTo>
                    <a:pt x="1487351" y="95994"/>
                    <a:pt x="1481026" y="90227"/>
                    <a:pt x="1472096" y="93576"/>
                  </a:cubicBezTo>
                  <a:cubicBezTo>
                    <a:pt x="1463911" y="89669"/>
                    <a:pt x="1454795" y="94692"/>
                    <a:pt x="1446609" y="90413"/>
                  </a:cubicBezTo>
                  <a:cubicBezTo>
                    <a:pt x="1420378" y="91715"/>
                    <a:pt x="1394148" y="91715"/>
                    <a:pt x="1368103" y="90599"/>
                  </a:cubicBezTo>
                  <a:cubicBezTo>
                    <a:pt x="1366242" y="91715"/>
                    <a:pt x="1364382" y="91529"/>
                    <a:pt x="1362522" y="90599"/>
                  </a:cubicBezTo>
                  <a:cubicBezTo>
                    <a:pt x="1348941" y="90413"/>
                    <a:pt x="1335360" y="92459"/>
                    <a:pt x="1321780" y="90227"/>
                  </a:cubicBezTo>
                  <a:cubicBezTo>
                    <a:pt x="1319361" y="86692"/>
                    <a:pt x="1318617" y="83158"/>
                    <a:pt x="1321594" y="79437"/>
                  </a:cubicBezTo>
                  <a:lnTo>
                    <a:pt x="1321408" y="79623"/>
                  </a:lnTo>
                  <a:cubicBezTo>
                    <a:pt x="1333500" y="69205"/>
                    <a:pt x="1347825" y="77019"/>
                    <a:pt x="1360847" y="74414"/>
                  </a:cubicBezTo>
                  <a:cubicBezTo>
                    <a:pt x="1362149" y="74228"/>
                    <a:pt x="1363266" y="73856"/>
                    <a:pt x="1364010" y="72926"/>
                  </a:cubicBezTo>
                  <a:cubicBezTo>
                    <a:pt x="1368661" y="74414"/>
                    <a:pt x="1372939" y="74414"/>
                    <a:pt x="1376102" y="69949"/>
                  </a:cubicBezTo>
                  <a:cubicBezTo>
                    <a:pt x="1373126" y="69577"/>
                    <a:pt x="1369963" y="69019"/>
                    <a:pt x="1366986" y="68647"/>
                  </a:cubicBezTo>
                  <a:cubicBezTo>
                    <a:pt x="1365684" y="67903"/>
                    <a:pt x="1364568" y="68089"/>
                    <a:pt x="1363824" y="69205"/>
                  </a:cubicBezTo>
                  <a:cubicBezTo>
                    <a:pt x="1361963" y="67345"/>
                    <a:pt x="1358429" y="68089"/>
                    <a:pt x="1356754" y="65856"/>
                  </a:cubicBezTo>
                  <a:cubicBezTo>
                    <a:pt x="1356568" y="65856"/>
                    <a:pt x="1356196" y="65484"/>
                    <a:pt x="1355824" y="64740"/>
                  </a:cubicBezTo>
                  <a:cubicBezTo>
                    <a:pt x="1355452" y="63996"/>
                    <a:pt x="1355824" y="63066"/>
                    <a:pt x="1356568" y="62136"/>
                  </a:cubicBezTo>
                  <a:lnTo>
                    <a:pt x="1356382" y="62136"/>
                  </a:lnTo>
                  <a:cubicBezTo>
                    <a:pt x="1358429" y="60275"/>
                    <a:pt x="1361963" y="61020"/>
                    <a:pt x="1363452" y="58229"/>
                  </a:cubicBezTo>
                  <a:lnTo>
                    <a:pt x="1363080" y="58601"/>
                  </a:lnTo>
                  <a:cubicBezTo>
                    <a:pt x="1366056" y="55066"/>
                    <a:pt x="1367358" y="51532"/>
                    <a:pt x="1361963" y="48927"/>
                  </a:cubicBezTo>
                  <a:cubicBezTo>
                    <a:pt x="1356754" y="49671"/>
                    <a:pt x="1351359" y="49671"/>
                    <a:pt x="1346336" y="48183"/>
                  </a:cubicBezTo>
                  <a:cubicBezTo>
                    <a:pt x="1345034" y="47067"/>
                    <a:pt x="1343546" y="46137"/>
                    <a:pt x="1341686" y="45579"/>
                  </a:cubicBezTo>
                  <a:cubicBezTo>
                    <a:pt x="1339453" y="45207"/>
                    <a:pt x="1337407" y="45207"/>
                    <a:pt x="1335174" y="45207"/>
                  </a:cubicBezTo>
                  <a:cubicBezTo>
                    <a:pt x="1338709" y="45021"/>
                    <a:pt x="1342430" y="44648"/>
                    <a:pt x="1345964" y="44090"/>
                  </a:cubicBezTo>
                  <a:cubicBezTo>
                    <a:pt x="1353592" y="42602"/>
                    <a:pt x="1361219" y="43718"/>
                    <a:pt x="1369033" y="43346"/>
                  </a:cubicBezTo>
                  <a:cubicBezTo>
                    <a:pt x="1369405" y="43346"/>
                    <a:pt x="1369777" y="43346"/>
                    <a:pt x="1370149" y="43160"/>
                  </a:cubicBezTo>
                  <a:cubicBezTo>
                    <a:pt x="1369963" y="44276"/>
                    <a:pt x="1370707" y="44834"/>
                    <a:pt x="1372381" y="44648"/>
                  </a:cubicBezTo>
                  <a:cubicBezTo>
                    <a:pt x="1397496" y="43160"/>
                    <a:pt x="1422425" y="42788"/>
                    <a:pt x="1447540" y="45579"/>
                  </a:cubicBezTo>
                  <a:cubicBezTo>
                    <a:pt x="1458702" y="47997"/>
                    <a:pt x="1469864" y="46509"/>
                    <a:pt x="1481212" y="46509"/>
                  </a:cubicBezTo>
                  <a:cubicBezTo>
                    <a:pt x="1481770" y="45951"/>
                    <a:pt x="1482328" y="45579"/>
                    <a:pt x="1482700" y="45021"/>
                  </a:cubicBezTo>
                  <a:cubicBezTo>
                    <a:pt x="1486049" y="45951"/>
                    <a:pt x="1489398" y="46137"/>
                    <a:pt x="1492746" y="44834"/>
                  </a:cubicBezTo>
                  <a:cubicBezTo>
                    <a:pt x="1497397" y="46323"/>
                    <a:pt x="1502048" y="46137"/>
                    <a:pt x="1506699" y="45207"/>
                  </a:cubicBezTo>
                  <a:cubicBezTo>
                    <a:pt x="1507071" y="46137"/>
                    <a:pt x="1507629" y="47067"/>
                    <a:pt x="1508001" y="47997"/>
                  </a:cubicBezTo>
                  <a:cubicBezTo>
                    <a:pt x="1509675" y="47997"/>
                    <a:pt x="1511350" y="48183"/>
                    <a:pt x="1513024" y="48183"/>
                  </a:cubicBezTo>
                  <a:cubicBezTo>
                    <a:pt x="1515256" y="45765"/>
                    <a:pt x="1520465" y="46509"/>
                    <a:pt x="1520465" y="41672"/>
                  </a:cubicBezTo>
                  <a:cubicBezTo>
                    <a:pt x="1516931" y="41858"/>
                    <a:pt x="1513396" y="42230"/>
                    <a:pt x="1509861" y="42416"/>
                  </a:cubicBezTo>
                  <a:cubicBezTo>
                    <a:pt x="1507629" y="41858"/>
                    <a:pt x="1505397" y="41300"/>
                    <a:pt x="1502978" y="40742"/>
                  </a:cubicBezTo>
                  <a:cubicBezTo>
                    <a:pt x="1500746" y="39812"/>
                    <a:pt x="1498513" y="39812"/>
                    <a:pt x="1496281" y="40928"/>
                  </a:cubicBezTo>
                  <a:cubicBezTo>
                    <a:pt x="1494979" y="40742"/>
                    <a:pt x="1493676" y="40742"/>
                    <a:pt x="1492560" y="40556"/>
                  </a:cubicBezTo>
                  <a:lnTo>
                    <a:pt x="1492188" y="41486"/>
                  </a:lnTo>
                  <a:lnTo>
                    <a:pt x="1492932" y="42230"/>
                  </a:lnTo>
                  <a:cubicBezTo>
                    <a:pt x="1492932" y="42974"/>
                    <a:pt x="1492746" y="43718"/>
                    <a:pt x="1492746" y="44462"/>
                  </a:cubicBezTo>
                  <a:cubicBezTo>
                    <a:pt x="1492560" y="43718"/>
                    <a:pt x="1492746" y="42974"/>
                    <a:pt x="1492932" y="42230"/>
                  </a:cubicBezTo>
                  <a:cubicBezTo>
                    <a:pt x="1489584" y="40556"/>
                    <a:pt x="1486235" y="41114"/>
                    <a:pt x="1482886" y="41858"/>
                  </a:cubicBezTo>
                  <a:cubicBezTo>
                    <a:pt x="1482886" y="41672"/>
                    <a:pt x="1482700" y="41300"/>
                    <a:pt x="1482700" y="41114"/>
                  </a:cubicBezTo>
                  <a:cubicBezTo>
                    <a:pt x="1467259" y="42044"/>
                    <a:pt x="1453307" y="32928"/>
                    <a:pt x="1437866" y="34789"/>
                  </a:cubicBezTo>
                  <a:cubicBezTo>
                    <a:pt x="1436191" y="35905"/>
                    <a:pt x="1434517" y="36649"/>
                    <a:pt x="1433029" y="36649"/>
                  </a:cubicBezTo>
                  <a:cubicBezTo>
                    <a:pt x="1432471" y="35905"/>
                    <a:pt x="1431913" y="35719"/>
                    <a:pt x="1431168" y="36091"/>
                  </a:cubicBezTo>
                  <a:cubicBezTo>
                    <a:pt x="1430610" y="35719"/>
                    <a:pt x="1429866" y="35347"/>
                    <a:pt x="1429308" y="34603"/>
                  </a:cubicBezTo>
                  <a:cubicBezTo>
                    <a:pt x="1426518" y="33114"/>
                    <a:pt x="1423727" y="31812"/>
                    <a:pt x="1420565" y="31068"/>
                  </a:cubicBezTo>
                  <a:cubicBezTo>
                    <a:pt x="1426146" y="30882"/>
                    <a:pt x="1431727" y="30882"/>
                    <a:pt x="1437308" y="30696"/>
                  </a:cubicBezTo>
                  <a:cubicBezTo>
                    <a:pt x="1440656" y="31626"/>
                    <a:pt x="1444005" y="31812"/>
                    <a:pt x="1447168" y="30510"/>
                  </a:cubicBezTo>
                  <a:lnTo>
                    <a:pt x="1454981" y="30510"/>
                  </a:lnTo>
                  <a:cubicBezTo>
                    <a:pt x="1458516" y="29952"/>
                    <a:pt x="1463539" y="34230"/>
                    <a:pt x="1465027" y="27347"/>
                  </a:cubicBezTo>
                  <a:cubicBezTo>
                    <a:pt x="1464097" y="27347"/>
                    <a:pt x="1463167" y="27161"/>
                    <a:pt x="1462422" y="26975"/>
                  </a:cubicBezTo>
                  <a:cubicBezTo>
                    <a:pt x="1462608" y="25859"/>
                    <a:pt x="1462050" y="24743"/>
                    <a:pt x="1461120" y="24185"/>
                  </a:cubicBezTo>
                  <a:cubicBezTo>
                    <a:pt x="1460004" y="24185"/>
                    <a:pt x="1458888" y="23999"/>
                    <a:pt x="1457958" y="23440"/>
                  </a:cubicBezTo>
                  <a:cubicBezTo>
                    <a:pt x="1453493" y="21022"/>
                    <a:pt x="1448098" y="23999"/>
                    <a:pt x="1443819" y="20650"/>
                  </a:cubicBezTo>
                  <a:cubicBezTo>
                    <a:pt x="1441400" y="20836"/>
                    <a:pt x="1439168" y="21022"/>
                    <a:pt x="1436750" y="21208"/>
                  </a:cubicBezTo>
                  <a:cubicBezTo>
                    <a:pt x="1434517" y="21022"/>
                    <a:pt x="1432471" y="20650"/>
                    <a:pt x="1430238" y="20464"/>
                  </a:cubicBezTo>
                  <a:cubicBezTo>
                    <a:pt x="1429122" y="21580"/>
                    <a:pt x="1428006" y="22882"/>
                    <a:pt x="1426704" y="23999"/>
                  </a:cubicBezTo>
                  <a:cubicBezTo>
                    <a:pt x="1417588" y="23068"/>
                    <a:pt x="1408658" y="18417"/>
                    <a:pt x="1399542" y="22138"/>
                  </a:cubicBezTo>
                  <a:cubicBezTo>
                    <a:pt x="1396752" y="21208"/>
                    <a:pt x="1393403" y="22324"/>
                    <a:pt x="1390799" y="21022"/>
                  </a:cubicBezTo>
                  <a:lnTo>
                    <a:pt x="1389311" y="21394"/>
                  </a:lnTo>
                  <a:lnTo>
                    <a:pt x="1388194" y="20278"/>
                  </a:lnTo>
                  <a:cubicBezTo>
                    <a:pt x="1378521" y="10976"/>
                    <a:pt x="1366428" y="17115"/>
                    <a:pt x="1355638" y="15255"/>
                  </a:cubicBezTo>
                  <a:cubicBezTo>
                    <a:pt x="1354894" y="15255"/>
                    <a:pt x="1354336" y="15441"/>
                    <a:pt x="1353778" y="15813"/>
                  </a:cubicBezTo>
                  <a:cubicBezTo>
                    <a:pt x="1353778" y="14697"/>
                    <a:pt x="1353034" y="13953"/>
                    <a:pt x="1351732" y="13767"/>
                  </a:cubicBezTo>
                  <a:cubicBezTo>
                    <a:pt x="1348941" y="14883"/>
                    <a:pt x="1346150" y="14511"/>
                    <a:pt x="1343546" y="13581"/>
                  </a:cubicBezTo>
                  <a:cubicBezTo>
                    <a:pt x="1340755" y="15627"/>
                    <a:pt x="1337779" y="15069"/>
                    <a:pt x="1334988" y="13767"/>
                  </a:cubicBezTo>
                  <a:cubicBezTo>
                    <a:pt x="1332942" y="14511"/>
                    <a:pt x="1330896" y="14697"/>
                    <a:pt x="1328849" y="13209"/>
                  </a:cubicBezTo>
                  <a:cubicBezTo>
                    <a:pt x="1327547" y="12092"/>
                    <a:pt x="1326431" y="12092"/>
                    <a:pt x="1325687" y="13395"/>
                  </a:cubicBezTo>
                  <a:cubicBezTo>
                    <a:pt x="1325315" y="13022"/>
                    <a:pt x="1325128" y="12650"/>
                    <a:pt x="1324756" y="12092"/>
                  </a:cubicBezTo>
                  <a:cubicBezTo>
                    <a:pt x="1315641" y="10232"/>
                    <a:pt x="1305967" y="14139"/>
                    <a:pt x="1297037" y="10232"/>
                  </a:cubicBezTo>
                  <a:cubicBezTo>
                    <a:pt x="1285503" y="11162"/>
                    <a:pt x="1274155" y="11720"/>
                    <a:pt x="1262621" y="9674"/>
                  </a:cubicBezTo>
                  <a:cubicBezTo>
                    <a:pt x="1259086" y="8000"/>
                    <a:pt x="1255737" y="7813"/>
                    <a:pt x="1252203" y="9860"/>
                  </a:cubicBezTo>
                  <a:cubicBezTo>
                    <a:pt x="1248668" y="10976"/>
                    <a:pt x="1245133" y="10976"/>
                    <a:pt x="1241785" y="9860"/>
                  </a:cubicBezTo>
                  <a:cubicBezTo>
                    <a:pt x="1220577" y="5767"/>
                    <a:pt x="1198997" y="11162"/>
                    <a:pt x="1177789" y="7069"/>
                  </a:cubicBezTo>
                  <a:lnTo>
                    <a:pt x="1166440" y="7069"/>
                  </a:lnTo>
                  <a:cubicBezTo>
                    <a:pt x="1164394" y="8000"/>
                    <a:pt x="1162348" y="8000"/>
                    <a:pt x="1160487" y="7069"/>
                  </a:cubicBezTo>
                  <a:cubicBezTo>
                    <a:pt x="1153232" y="7069"/>
                    <a:pt x="1146163" y="7069"/>
                    <a:pt x="1138907" y="7255"/>
                  </a:cubicBezTo>
                  <a:cubicBezTo>
                    <a:pt x="1137047" y="7627"/>
                    <a:pt x="1135187" y="8558"/>
                    <a:pt x="1133326" y="7069"/>
                  </a:cubicBezTo>
                  <a:lnTo>
                    <a:pt x="1133698" y="7255"/>
                  </a:lnTo>
                  <a:cubicBezTo>
                    <a:pt x="1127931" y="2977"/>
                    <a:pt x="1121420" y="5395"/>
                    <a:pt x="1115281" y="5209"/>
                  </a:cubicBezTo>
                  <a:cubicBezTo>
                    <a:pt x="1092957" y="4093"/>
                    <a:pt x="1070446" y="6883"/>
                    <a:pt x="1048122" y="3721"/>
                  </a:cubicBezTo>
                  <a:cubicBezTo>
                    <a:pt x="1044774" y="5581"/>
                    <a:pt x="1041425" y="5767"/>
                    <a:pt x="1038076" y="3535"/>
                  </a:cubicBezTo>
                  <a:cubicBezTo>
                    <a:pt x="1014264" y="8000"/>
                    <a:pt x="990265" y="2418"/>
                    <a:pt x="966453" y="6511"/>
                  </a:cubicBezTo>
                  <a:cubicBezTo>
                    <a:pt x="965336" y="6511"/>
                    <a:pt x="964034" y="6511"/>
                    <a:pt x="962918" y="6325"/>
                  </a:cubicBezTo>
                  <a:cubicBezTo>
                    <a:pt x="954732" y="4465"/>
                    <a:pt x="946733" y="4093"/>
                    <a:pt x="938547" y="6511"/>
                  </a:cubicBezTo>
                  <a:cubicBezTo>
                    <a:pt x="927571" y="9302"/>
                    <a:pt x="916595" y="7441"/>
                    <a:pt x="905619" y="7069"/>
                  </a:cubicBezTo>
                  <a:cubicBezTo>
                    <a:pt x="897062" y="10418"/>
                    <a:pt x="887760" y="6697"/>
                    <a:pt x="879388" y="9860"/>
                  </a:cubicBezTo>
                  <a:cubicBezTo>
                    <a:pt x="875854" y="11348"/>
                    <a:pt x="872319" y="11162"/>
                    <a:pt x="868784" y="10046"/>
                  </a:cubicBezTo>
                  <a:cubicBezTo>
                    <a:pt x="860785" y="7627"/>
                    <a:pt x="852599" y="8000"/>
                    <a:pt x="844414" y="9860"/>
                  </a:cubicBezTo>
                  <a:cubicBezTo>
                    <a:pt x="842367" y="10976"/>
                    <a:pt x="840135" y="11162"/>
                    <a:pt x="837902" y="10418"/>
                  </a:cubicBezTo>
                  <a:cubicBezTo>
                    <a:pt x="835484" y="14883"/>
                    <a:pt x="821531" y="7441"/>
                    <a:pt x="827856" y="20464"/>
                  </a:cubicBezTo>
                  <a:lnTo>
                    <a:pt x="829159" y="20092"/>
                  </a:lnTo>
                  <a:lnTo>
                    <a:pt x="830461" y="20650"/>
                  </a:lnTo>
                  <a:lnTo>
                    <a:pt x="830461" y="27533"/>
                  </a:lnTo>
                  <a:cubicBezTo>
                    <a:pt x="829531" y="28091"/>
                    <a:pt x="828973" y="28835"/>
                    <a:pt x="828973" y="29394"/>
                  </a:cubicBezTo>
                  <a:lnTo>
                    <a:pt x="826368" y="29394"/>
                  </a:lnTo>
                  <a:cubicBezTo>
                    <a:pt x="820787" y="29952"/>
                    <a:pt x="815020" y="28091"/>
                    <a:pt x="809625" y="30696"/>
                  </a:cubicBezTo>
                  <a:cubicBezTo>
                    <a:pt x="809067" y="31812"/>
                    <a:pt x="808137" y="31998"/>
                    <a:pt x="807021" y="31440"/>
                  </a:cubicBezTo>
                  <a:cubicBezTo>
                    <a:pt x="800137" y="34975"/>
                    <a:pt x="792138" y="30696"/>
                    <a:pt x="785068" y="34417"/>
                  </a:cubicBezTo>
                  <a:cubicBezTo>
                    <a:pt x="764791" y="36835"/>
                    <a:pt x="744513" y="37393"/>
                    <a:pt x="724235" y="34975"/>
                  </a:cubicBezTo>
                  <a:cubicBezTo>
                    <a:pt x="708608" y="39067"/>
                    <a:pt x="692609" y="34044"/>
                    <a:pt x="676982" y="37765"/>
                  </a:cubicBezTo>
                  <a:cubicBezTo>
                    <a:pt x="672703" y="39253"/>
                    <a:pt x="668424" y="39067"/>
                    <a:pt x="663960" y="38509"/>
                  </a:cubicBezTo>
                  <a:cubicBezTo>
                    <a:pt x="660611" y="41300"/>
                    <a:pt x="653356" y="37765"/>
                    <a:pt x="652797" y="42788"/>
                  </a:cubicBezTo>
                  <a:cubicBezTo>
                    <a:pt x="652425" y="47067"/>
                    <a:pt x="658006" y="50416"/>
                    <a:pt x="661541" y="53578"/>
                  </a:cubicBezTo>
                  <a:cubicBezTo>
                    <a:pt x="662099" y="53764"/>
                    <a:pt x="662657" y="54136"/>
                    <a:pt x="663029" y="54322"/>
                  </a:cubicBezTo>
                  <a:cubicBezTo>
                    <a:pt x="663029" y="54694"/>
                    <a:pt x="663215" y="55066"/>
                    <a:pt x="663215" y="55252"/>
                  </a:cubicBezTo>
                  <a:cubicBezTo>
                    <a:pt x="664146" y="55625"/>
                    <a:pt x="665634" y="55997"/>
                    <a:pt x="665820" y="56555"/>
                  </a:cubicBezTo>
                  <a:cubicBezTo>
                    <a:pt x="666378" y="58601"/>
                    <a:pt x="664332" y="58601"/>
                    <a:pt x="663215" y="58973"/>
                  </a:cubicBezTo>
                  <a:cubicBezTo>
                    <a:pt x="663215" y="59159"/>
                    <a:pt x="663215" y="59531"/>
                    <a:pt x="663029" y="59717"/>
                  </a:cubicBezTo>
                  <a:cubicBezTo>
                    <a:pt x="662099" y="59903"/>
                    <a:pt x="661355" y="60089"/>
                    <a:pt x="660425" y="60461"/>
                  </a:cubicBezTo>
                  <a:cubicBezTo>
                    <a:pt x="650751" y="61764"/>
                    <a:pt x="650565" y="61764"/>
                    <a:pt x="653542" y="68647"/>
                  </a:cubicBezTo>
                  <a:lnTo>
                    <a:pt x="653169" y="68275"/>
                  </a:lnTo>
                  <a:cubicBezTo>
                    <a:pt x="658751" y="81297"/>
                    <a:pt x="645914" y="75902"/>
                    <a:pt x="642007" y="79437"/>
                  </a:cubicBezTo>
                  <a:cubicBezTo>
                    <a:pt x="641077" y="80367"/>
                    <a:pt x="640147" y="80553"/>
                    <a:pt x="639031" y="79809"/>
                  </a:cubicBezTo>
                  <a:cubicBezTo>
                    <a:pt x="628241" y="82414"/>
                    <a:pt x="617451" y="82414"/>
                    <a:pt x="606661" y="79809"/>
                  </a:cubicBezTo>
                  <a:cubicBezTo>
                    <a:pt x="605544" y="80553"/>
                    <a:pt x="604614" y="80367"/>
                    <a:pt x="603684" y="79437"/>
                  </a:cubicBezTo>
                  <a:cubicBezTo>
                    <a:pt x="600522" y="76647"/>
                    <a:pt x="596057" y="79065"/>
                    <a:pt x="592894" y="76274"/>
                  </a:cubicBezTo>
                  <a:lnTo>
                    <a:pt x="593080" y="76460"/>
                  </a:lnTo>
                  <a:cubicBezTo>
                    <a:pt x="592336" y="74972"/>
                    <a:pt x="591034" y="73856"/>
                    <a:pt x="589918" y="72554"/>
                  </a:cubicBezTo>
                  <a:cubicBezTo>
                    <a:pt x="589731" y="72182"/>
                    <a:pt x="589359" y="71624"/>
                    <a:pt x="589359" y="71252"/>
                  </a:cubicBezTo>
                  <a:cubicBezTo>
                    <a:pt x="589545" y="70507"/>
                    <a:pt x="590104" y="69763"/>
                    <a:pt x="590476" y="69019"/>
                  </a:cubicBezTo>
                  <a:cubicBezTo>
                    <a:pt x="591592" y="66601"/>
                    <a:pt x="595313" y="67531"/>
                    <a:pt x="595871" y="64740"/>
                  </a:cubicBezTo>
                  <a:cubicBezTo>
                    <a:pt x="597917" y="64740"/>
                    <a:pt x="598847" y="63252"/>
                    <a:pt x="599963" y="61764"/>
                  </a:cubicBezTo>
                  <a:lnTo>
                    <a:pt x="599777" y="61950"/>
                  </a:lnTo>
                  <a:cubicBezTo>
                    <a:pt x="600149" y="52276"/>
                    <a:pt x="598289" y="51346"/>
                    <a:pt x="586755" y="56183"/>
                  </a:cubicBezTo>
                  <a:lnTo>
                    <a:pt x="587127" y="55811"/>
                  </a:lnTo>
                  <a:cubicBezTo>
                    <a:pt x="585081" y="55811"/>
                    <a:pt x="583964" y="57299"/>
                    <a:pt x="582662" y="58601"/>
                  </a:cubicBezTo>
                  <a:cubicBezTo>
                    <a:pt x="580802" y="60647"/>
                    <a:pt x="577453" y="59903"/>
                    <a:pt x="575779" y="62508"/>
                  </a:cubicBezTo>
                  <a:lnTo>
                    <a:pt x="575965" y="62322"/>
                  </a:lnTo>
                  <a:cubicBezTo>
                    <a:pt x="573732" y="63810"/>
                    <a:pt x="570570" y="63438"/>
                    <a:pt x="568710" y="65670"/>
                  </a:cubicBezTo>
                  <a:lnTo>
                    <a:pt x="568896" y="65670"/>
                  </a:lnTo>
                  <a:cubicBezTo>
                    <a:pt x="565919" y="68647"/>
                    <a:pt x="561454" y="66229"/>
                    <a:pt x="558292" y="68647"/>
                  </a:cubicBezTo>
                  <a:cubicBezTo>
                    <a:pt x="548990" y="70693"/>
                    <a:pt x="539688" y="71437"/>
                    <a:pt x="530386" y="68647"/>
                  </a:cubicBezTo>
                  <a:cubicBezTo>
                    <a:pt x="529084" y="67717"/>
                    <a:pt x="527968" y="66787"/>
                    <a:pt x="526666" y="65856"/>
                  </a:cubicBezTo>
                  <a:cubicBezTo>
                    <a:pt x="525735" y="64368"/>
                    <a:pt x="524619" y="63252"/>
                    <a:pt x="523131" y="62322"/>
                  </a:cubicBezTo>
                  <a:cubicBezTo>
                    <a:pt x="521457" y="59903"/>
                    <a:pt x="518108" y="60461"/>
                    <a:pt x="516062" y="58601"/>
                  </a:cubicBezTo>
                  <a:cubicBezTo>
                    <a:pt x="510666" y="58601"/>
                    <a:pt x="505458" y="58787"/>
                    <a:pt x="500063" y="58787"/>
                  </a:cubicBezTo>
                  <a:cubicBezTo>
                    <a:pt x="496528" y="61020"/>
                    <a:pt x="492063" y="59345"/>
                    <a:pt x="488714" y="61578"/>
                  </a:cubicBezTo>
                  <a:cubicBezTo>
                    <a:pt x="487784" y="62508"/>
                    <a:pt x="486668" y="62694"/>
                    <a:pt x="485552" y="62136"/>
                  </a:cubicBezTo>
                  <a:cubicBezTo>
                    <a:pt x="481273" y="65670"/>
                    <a:pt x="475506" y="61950"/>
                    <a:pt x="471227" y="65298"/>
                  </a:cubicBezTo>
                  <a:cubicBezTo>
                    <a:pt x="470483" y="66229"/>
                    <a:pt x="469553" y="66415"/>
                    <a:pt x="468437" y="65670"/>
                  </a:cubicBezTo>
                  <a:cubicBezTo>
                    <a:pt x="462855" y="69205"/>
                    <a:pt x="455972" y="65112"/>
                    <a:pt x="450205" y="68647"/>
                  </a:cubicBezTo>
                  <a:lnTo>
                    <a:pt x="446670" y="68647"/>
                  </a:lnTo>
                  <a:cubicBezTo>
                    <a:pt x="445368" y="67717"/>
                    <a:pt x="444438" y="66042"/>
                    <a:pt x="442392" y="66042"/>
                  </a:cubicBezTo>
                  <a:cubicBezTo>
                    <a:pt x="440903" y="62880"/>
                    <a:pt x="437369" y="63624"/>
                    <a:pt x="434950" y="62322"/>
                  </a:cubicBezTo>
                  <a:cubicBezTo>
                    <a:pt x="434020" y="63066"/>
                    <a:pt x="433276" y="62880"/>
                    <a:pt x="432718" y="61764"/>
                  </a:cubicBezTo>
                  <a:cubicBezTo>
                    <a:pt x="428067" y="59345"/>
                    <a:pt x="423416" y="59717"/>
                    <a:pt x="418765" y="61578"/>
                  </a:cubicBezTo>
                  <a:cubicBezTo>
                    <a:pt x="418207" y="62694"/>
                    <a:pt x="417463" y="62880"/>
                    <a:pt x="416347" y="62322"/>
                  </a:cubicBezTo>
                  <a:cubicBezTo>
                    <a:pt x="413742" y="63624"/>
                    <a:pt x="410394" y="63066"/>
                    <a:pt x="408719" y="66042"/>
                  </a:cubicBezTo>
                  <a:cubicBezTo>
                    <a:pt x="406301" y="66973"/>
                    <a:pt x="403138" y="66787"/>
                    <a:pt x="401650" y="69577"/>
                  </a:cubicBezTo>
                  <a:cubicBezTo>
                    <a:pt x="399231" y="70507"/>
                    <a:pt x="396441" y="70507"/>
                    <a:pt x="394209" y="72368"/>
                  </a:cubicBezTo>
                  <a:lnTo>
                    <a:pt x="393278" y="73298"/>
                  </a:lnTo>
                  <a:lnTo>
                    <a:pt x="391976" y="72926"/>
                  </a:lnTo>
                  <a:cubicBezTo>
                    <a:pt x="386767" y="74414"/>
                    <a:pt x="381558" y="75530"/>
                    <a:pt x="376535" y="72740"/>
                  </a:cubicBezTo>
                  <a:cubicBezTo>
                    <a:pt x="369652" y="69577"/>
                    <a:pt x="362769" y="69763"/>
                    <a:pt x="356071" y="72554"/>
                  </a:cubicBezTo>
                  <a:cubicBezTo>
                    <a:pt x="354211" y="74600"/>
                    <a:pt x="350676" y="73856"/>
                    <a:pt x="349188" y="76460"/>
                  </a:cubicBezTo>
                  <a:lnTo>
                    <a:pt x="349374" y="76274"/>
                  </a:lnTo>
                  <a:cubicBezTo>
                    <a:pt x="347328" y="77949"/>
                    <a:pt x="343979" y="77205"/>
                    <a:pt x="342677" y="80181"/>
                  </a:cubicBezTo>
                  <a:cubicBezTo>
                    <a:pt x="340816" y="80181"/>
                    <a:pt x="339886" y="81669"/>
                    <a:pt x="338584" y="82414"/>
                  </a:cubicBezTo>
                  <a:cubicBezTo>
                    <a:pt x="338026" y="83530"/>
                    <a:pt x="337096" y="83716"/>
                    <a:pt x="335979" y="83158"/>
                  </a:cubicBezTo>
                  <a:cubicBezTo>
                    <a:pt x="332631" y="85576"/>
                    <a:pt x="328166" y="83716"/>
                    <a:pt x="324631" y="85948"/>
                  </a:cubicBezTo>
                  <a:cubicBezTo>
                    <a:pt x="317004" y="87809"/>
                    <a:pt x="309190" y="86878"/>
                    <a:pt x="301377" y="86692"/>
                  </a:cubicBezTo>
                  <a:cubicBezTo>
                    <a:pt x="296354" y="88181"/>
                    <a:pt x="300447" y="94134"/>
                    <a:pt x="296540" y="96180"/>
                  </a:cubicBezTo>
                  <a:lnTo>
                    <a:pt x="296168" y="96552"/>
                  </a:lnTo>
                  <a:cubicBezTo>
                    <a:pt x="294866" y="99157"/>
                    <a:pt x="291331" y="98227"/>
                    <a:pt x="289657" y="100273"/>
                  </a:cubicBezTo>
                  <a:cubicBezTo>
                    <a:pt x="286680" y="103436"/>
                    <a:pt x="282029" y="100645"/>
                    <a:pt x="279053" y="103622"/>
                  </a:cubicBezTo>
                  <a:cubicBezTo>
                    <a:pt x="278309" y="104552"/>
                    <a:pt x="277564" y="104738"/>
                    <a:pt x="276448" y="103994"/>
                  </a:cubicBezTo>
                  <a:cubicBezTo>
                    <a:pt x="271983" y="106970"/>
                    <a:pt x="266030" y="103808"/>
                    <a:pt x="261565" y="106970"/>
                  </a:cubicBezTo>
                  <a:cubicBezTo>
                    <a:pt x="259891" y="107156"/>
                    <a:pt x="258031" y="107342"/>
                    <a:pt x="256356" y="107528"/>
                  </a:cubicBezTo>
                  <a:cubicBezTo>
                    <a:pt x="252822" y="109947"/>
                    <a:pt x="246683" y="106412"/>
                    <a:pt x="244636" y="112365"/>
                  </a:cubicBezTo>
                  <a:cubicBezTo>
                    <a:pt x="246311" y="116644"/>
                    <a:pt x="246311" y="120923"/>
                    <a:pt x="245008" y="125388"/>
                  </a:cubicBezTo>
                  <a:cubicBezTo>
                    <a:pt x="242218" y="127062"/>
                    <a:pt x="239799" y="129480"/>
                    <a:pt x="238125" y="132271"/>
                  </a:cubicBezTo>
                  <a:cubicBezTo>
                    <a:pt x="234962" y="133015"/>
                    <a:pt x="235893" y="136922"/>
                    <a:pt x="233660" y="138410"/>
                  </a:cubicBezTo>
                  <a:cubicBezTo>
                    <a:pt x="230125" y="142317"/>
                    <a:pt x="234218" y="148270"/>
                    <a:pt x="230125" y="151991"/>
                  </a:cubicBezTo>
                  <a:cubicBezTo>
                    <a:pt x="229567" y="153107"/>
                    <a:pt x="228823" y="153293"/>
                    <a:pt x="227707" y="152735"/>
                  </a:cubicBezTo>
                  <a:cubicBezTo>
                    <a:pt x="222126" y="154595"/>
                    <a:pt x="218219" y="158316"/>
                    <a:pt x="216545" y="164083"/>
                  </a:cubicBezTo>
                  <a:lnTo>
                    <a:pt x="216359" y="165385"/>
                  </a:lnTo>
                  <a:cubicBezTo>
                    <a:pt x="217847" y="173757"/>
                    <a:pt x="222684" y="179710"/>
                    <a:pt x="230125" y="183617"/>
                  </a:cubicBezTo>
                  <a:cubicBezTo>
                    <a:pt x="230312" y="183617"/>
                    <a:pt x="230684" y="183989"/>
                    <a:pt x="230870" y="184733"/>
                  </a:cubicBezTo>
                  <a:cubicBezTo>
                    <a:pt x="231056" y="185477"/>
                    <a:pt x="230870" y="186407"/>
                    <a:pt x="229939" y="187151"/>
                  </a:cubicBezTo>
                  <a:lnTo>
                    <a:pt x="229753" y="187151"/>
                  </a:lnTo>
                  <a:cubicBezTo>
                    <a:pt x="224358" y="191616"/>
                    <a:pt x="223986" y="195337"/>
                    <a:pt x="231614" y="197197"/>
                  </a:cubicBezTo>
                  <a:cubicBezTo>
                    <a:pt x="234590" y="196267"/>
                    <a:pt x="237567" y="196639"/>
                    <a:pt x="240357" y="197941"/>
                  </a:cubicBezTo>
                  <a:cubicBezTo>
                    <a:pt x="242590" y="199430"/>
                    <a:pt x="245194" y="199244"/>
                    <a:pt x="247613" y="200546"/>
                  </a:cubicBezTo>
                  <a:cubicBezTo>
                    <a:pt x="248729" y="203150"/>
                    <a:pt x="252450" y="202220"/>
                    <a:pt x="253752" y="204825"/>
                  </a:cubicBezTo>
                  <a:lnTo>
                    <a:pt x="253938" y="205197"/>
                  </a:lnTo>
                  <a:lnTo>
                    <a:pt x="255426" y="205941"/>
                  </a:lnTo>
                  <a:lnTo>
                    <a:pt x="254124" y="206871"/>
                  </a:lnTo>
                  <a:cubicBezTo>
                    <a:pt x="253194" y="207243"/>
                    <a:pt x="252078" y="207801"/>
                    <a:pt x="251147" y="208173"/>
                  </a:cubicBezTo>
                  <a:cubicBezTo>
                    <a:pt x="248543" y="210406"/>
                    <a:pt x="248543" y="212638"/>
                    <a:pt x="250961" y="214871"/>
                  </a:cubicBezTo>
                  <a:lnTo>
                    <a:pt x="250961" y="214685"/>
                  </a:lnTo>
                  <a:cubicBezTo>
                    <a:pt x="252078" y="216545"/>
                    <a:pt x="252822" y="218777"/>
                    <a:pt x="254124" y="220638"/>
                  </a:cubicBezTo>
                  <a:cubicBezTo>
                    <a:pt x="262124" y="226777"/>
                    <a:pt x="251333" y="234032"/>
                    <a:pt x="255426" y="240543"/>
                  </a:cubicBezTo>
                  <a:cubicBezTo>
                    <a:pt x="255612" y="241474"/>
                    <a:pt x="256542" y="240916"/>
                    <a:pt x="257287" y="240543"/>
                  </a:cubicBezTo>
                  <a:lnTo>
                    <a:pt x="257287" y="241288"/>
                  </a:lnTo>
                  <a:cubicBezTo>
                    <a:pt x="256729" y="241102"/>
                    <a:pt x="255984" y="240916"/>
                    <a:pt x="255426" y="240729"/>
                  </a:cubicBezTo>
                  <a:cubicBezTo>
                    <a:pt x="254496" y="240543"/>
                    <a:pt x="253380" y="240171"/>
                    <a:pt x="252450" y="239799"/>
                  </a:cubicBezTo>
                  <a:cubicBezTo>
                    <a:pt x="249473" y="238683"/>
                    <a:pt x="246497" y="238311"/>
                    <a:pt x="243520" y="238311"/>
                  </a:cubicBezTo>
                  <a:cubicBezTo>
                    <a:pt x="235521" y="235521"/>
                    <a:pt x="227521" y="235707"/>
                    <a:pt x="219335" y="236823"/>
                  </a:cubicBezTo>
                  <a:cubicBezTo>
                    <a:pt x="219521" y="237381"/>
                    <a:pt x="219708" y="238125"/>
                    <a:pt x="219521" y="238683"/>
                  </a:cubicBezTo>
                  <a:lnTo>
                    <a:pt x="222126" y="238683"/>
                  </a:lnTo>
                  <a:cubicBezTo>
                    <a:pt x="210406" y="239985"/>
                    <a:pt x="198686" y="242776"/>
                    <a:pt x="186779" y="241846"/>
                  </a:cubicBezTo>
                  <a:cubicBezTo>
                    <a:pt x="188082" y="241474"/>
                    <a:pt x="189570" y="240916"/>
                    <a:pt x="191058" y="239799"/>
                  </a:cubicBezTo>
                  <a:lnTo>
                    <a:pt x="179524" y="239799"/>
                  </a:lnTo>
                  <a:cubicBezTo>
                    <a:pt x="178966" y="239427"/>
                    <a:pt x="178408" y="239055"/>
                    <a:pt x="178036" y="238497"/>
                  </a:cubicBezTo>
                  <a:cubicBezTo>
                    <a:pt x="175989" y="237381"/>
                    <a:pt x="173571" y="237567"/>
                    <a:pt x="171338" y="237567"/>
                  </a:cubicBezTo>
                  <a:cubicBezTo>
                    <a:pt x="169850" y="237567"/>
                    <a:pt x="168362" y="238125"/>
                    <a:pt x="167060" y="238869"/>
                  </a:cubicBezTo>
                  <a:cubicBezTo>
                    <a:pt x="163153" y="240543"/>
                    <a:pt x="159060" y="241102"/>
                    <a:pt x="154967" y="239613"/>
                  </a:cubicBezTo>
                  <a:cubicBezTo>
                    <a:pt x="149944" y="242218"/>
                    <a:pt x="143805" y="239427"/>
                    <a:pt x="139154" y="242776"/>
                  </a:cubicBezTo>
                  <a:lnTo>
                    <a:pt x="138410" y="243520"/>
                  </a:lnTo>
                  <a:lnTo>
                    <a:pt x="137480" y="243148"/>
                  </a:lnTo>
                  <a:cubicBezTo>
                    <a:pt x="136364" y="251892"/>
                    <a:pt x="144735" y="245566"/>
                    <a:pt x="146782" y="248915"/>
                  </a:cubicBezTo>
                  <a:lnTo>
                    <a:pt x="146596" y="248729"/>
                  </a:lnTo>
                  <a:cubicBezTo>
                    <a:pt x="146968" y="249845"/>
                    <a:pt x="147526" y="250589"/>
                    <a:pt x="148456" y="251334"/>
                  </a:cubicBezTo>
                  <a:cubicBezTo>
                    <a:pt x="147712" y="253194"/>
                    <a:pt x="147898" y="254868"/>
                    <a:pt x="150502" y="256170"/>
                  </a:cubicBezTo>
                  <a:cubicBezTo>
                    <a:pt x="152549" y="255798"/>
                    <a:pt x="154781" y="255798"/>
                    <a:pt x="156456" y="257287"/>
                  </a:cubicBezTo>
                  <a:lnTo>
                    <a:pt x="158688" y="256729"/>
                  </a:lnTo>
                  <a:cubicBezTo>
                    <a:pt x="159246" y="257473"/>
                    <a:pt x="159990" y="258031"/>
                    <a:pt x="160734" y="258589"/>
                  </a:cubicBezTo>
                  <a:cubicBezTo>
                    <a:pt x="160920" y="258589"/>
                    <a:pt x="160920" y="260077"/>
                    <a:pt x="160920" y="260077"/>
                  </a:cubicBezTo>
                  <a:cubicBezTo>
                    <a:pt x="160920" y="260077"/>
                    <a:pt x="159432" y="260263"/>
                    <a:pt x="159618" y="260263"/>
                  </a:cubicBezTo>
                  <a:cubicBezTo>
                    <a:pt x="153107" y="263054"/>
                    <a:pt x="145666" y="260077"/>
                    <a:pt x="139154" y="263240"/>
                  </a:cubicBezTo>
                  <a:cubicBezTo>
                    <a:pt x="138038" y="263240"/>
                    <a:pt x="136736" y="263426"/>
                    <a:pt x="135620" y="263426"/>
                  </a:cubicBezTo>
                  <a:cubicBezTo>
                    <a:pt x="133387" y="261379"/>
                    <a:pt x="130969" y="261379"/>
                    <a:pt x="128736" y="263240"/>
                  </a:cubicBezTo>
                  <a:cubicBezTo>
                    <a:pt x="123341" y="264914"/>
                    <a:pt x="117946" y="264542"/>
                    <a:pt x="112551" y="263798"/>
                  </a:cubicBezTo>
                  <a:cubicBezTo>
                    <a:pt x="100831" y="267891"/>
                    <a:pt x="88181" y="262124"/>
                    <a:pt x="76460" y="267147"/>
                  </a:cubicBezTo>
                  <a:lnTo>
                    <a:pt x="76646" y="267147"/>
                  </a:lnTo>
                  <a:cubicBezTo>
                    <a:pt x="73856" y="269565"/>
                    <a:pt x="70879" y="268263"/>
                    <a:pt x="68089" y="267333"/>
                  </a:cubicBezTo>
                  <a:cubicBezTo>
                    <a:pt x="66787" y="268449"/>
                    <a:pt x="65298" y="268635"/>
                    <a:pt x="63996" y="267333"/>
                  </a:cubicBezTo>
                  <a:cubicBezTo>
                    <a:pt x="61950" y="267519"/>
                    <a:pt x="60461" y="268821"/>
                    <a:pt x="58973" y="269937"/>
                  </a:cubicBezTo>
                  <a:cubicBezTo>
                    <a:pt x="57857" y="269937"/>
                    <a:pt x="56555" y="270123"/>
                    <a:pt x="55438" y="270123"/>
                  </a:cubicBezTo>
                  <a:cubicBezTo>
                    <a:pt x="50788" y="268077"/>
                    <a:pt x="46137" y="268077"/>
                    <a:pt x="41486" y="270123"/>
                  </a:cubicBezTo>
                  <a:cubicBezTo>
                    <a:pt x="39625" y="271425"/>
                    <a:pt x="37765" y="271425"/>
                    <a:pt x="35719" y="270681"/>
                  </a:cubicBezTo>
                  <a:cubicBezTo>
                    <a:pt x="35347" y="271053"/>
                    <a:pt x="34789" y="271425"/>
                    <a:pt x="34417" y="271797"/>
                  </a:cubicBezTo>
                  <a:cubicBezTo>
                    <a:pt x="34230" y="272169"/>
                    <a:pt x="34230" y="273100"/>
                    <a:pt x="34230" y="273100"/>
                  </a:cubicBezTo>
                  <a:cubicBezTo>
                    <a:pt x="42788" y="274588"/>
                    <a:pt x="48555" y="283890"/>
                    <a:pt x="58043" y="282587"/>
                  </a:cubicBezTo>
                  <a:cubicBezTo>
                    <a:pt x="66601" y="281471"/>
                    <a:pt x="68275" y="286308"/>
                    <a:pt x="69019" y="292075"/>
                  </a:cubicBezTo>
                  <a:cubicBezTo>
                    <a:pt x="67903" y="291889"/>
                    <a:pt x="66973" y="291889"/>
                    <a:pt x="65856" y="291703"/>
                  </a:cubicBezTo>
                  <a:lnTo>
                    <a:pt x="65856" y="291517"/>
                  </a:lnTo>
                  <a:cubicBezTo>
                    <a:pt x="61578" y="295052"/>
                    <a:pt x="55811" y="291331"/>
                    <a:pt x="51532" y="294680"/>
                  </a:cubicBezTo>
                  <a:cubicBezTo>
                    <a:pt x="51346" y="294680"/>
                    <a:pt x="51160" y="295052"/>
                    <a:pt x="50974" y="295796"/>
                  </a:cubicBezTo>
                  <a:cubicBezTo>
                    <a:pt x="50788" y="296540"/>
                    <a:pt x="51160" y="297284"/>
                    <a:pt x="51904" y="298028"/>
                  </a:cubicBezTo>
                  <a:lnTo>
                    <a:pt x="72554" y="298028"/>
                  </a:lnTo>
                  <a:cubicBezTo>
                    <a:pt x="72926" y="297470"/>
                    <a:pt x="73112" y="296726"/>
                    <a:pt x="73112" y="296168"/>
                  </a:cubicBezTo>
                  <a:cubicBezTo>
                    <a:pt x="74600" y="296354"/>
                    <a:pt x="75902" y="296354"/>
                    <a:pt x="77391" y="296354"/>
                  </a:cubicBezTo>
                  <a:cubicBezTo>
                    <a:pt x="114784" y="297284"/>
                    <a:pt x="152177" y="294494"/>
                    <a:pt x="189570" y="297842"/>
                  </a:cubicBezTo>
                  <a:cubicBezTo>
                    <a:pt x="193477" y="295796"/>
                    <a:pt x="197569" y="295982"/>
                    <a:pt x="201476" y="297656"/>
                  </a:cubicBezTo>
                  <a:cubicBezTo>
                    <a:pt x="210964" y="298214"/>
                    <a:pt x="200918" y="300819"/>
                    <a:pt x="201848" y="302121"/>
                  </a:cubicBezTo>
                  <a:cubicBezTo>
                    <a:pt x="200174" y="302679"/>
                    <a:pt x="199244" y="303981"/>
                    <a:pt x="197941" y="305098"/>
                  </a:cubicBezTo>
                  <a:cubicBezTo>
                    <a:pt x="192732" y="314958"/>
                    <a:pt x="202406" y="312725"/>
                    <a:pt x="206127" y="315144"/>
                  </a:cubicBezTo>
                  <a:cubicBezTo>
                    <a:pt x="211522" y="315330"/>
                    <a:pt x="216917" y="315516"/>
                    <a:pt x="222126" y="315702"/>
                  </a:cubicBezTo>
                  <a:cubicBezTo>
                    <a:pt x="242962" y="318120"/>
                    <a:pt x="263984" y="317934"/>
                    <a:pt x="284820" y="315702"/>
                  </a:cubicBezTo>
                  <a:cubicBezTo>
                    <a:pt x="290587" y="314399"/>
                    <a:pt x="296540" y="314399"/>
                    <a:pt x="302307" y="315702"/>
                  </a:cubicBezTo>
                  <a:cubicBezTo>
                    <a:pt x="304354" y="317562"/>
                    <a:pt x="307330" y="317004"/>
                    <a:pt x="309563" y="318678"/>
                  </a:cubicBezTo>
                  <a:cubicBezTo>
                    <a:pt x="311609" y="321097"/>
                    <a:pt x="314958" y="320911"/>
                    <a:pt x="317562" y="322027"/>
                  </a:cubicBezTo>
                  <a:cubicBezTo>
                    <a:pt x="320725" y="321097"/>
                    <a:pt x="323887" y="321469"/>
                    <a:pt x="326864" y="322771"/>
                  </a:cubicBezTo>
                  <a:cubicBezTo>
                    <a:pt x="332259" y="325934"/>
                    <a:pt x="341561" y="320539"/>
                    <a:pt x="344351" y="330212"/>
                  </a:cubicBezTo>
                  <a:cubicBezTo>
                    <a:pt x="344537" y="330212"/>
                    <a:pt x="344537" y="330212"/>
                    <a:pt x="344723" y="330398"/>
                  </a:cubicBezTo>
                  <a:cubicBezTo>
                    <a:pt x="344723" y="330584"/>
                    <a:pt x="344723" y="330957"/>
                    <a:pt x="344537" y="331143"/>
                  </a:cubicBezTo>
                  <a:cubicBezTo>
                    <a:pt x="343049" y="331143"/>
                    <a:pt x="341933" y="331701"/>
                    <a:pt x="340816" y="332631"/>
                  </a:cubicBezTo>
                  <a:cubicBezTo>
                    <a:pt x="317004" y="333561"/>
                    <a:pt x="293377" y="334677"/>
                    <a:pt x="269565" y="333003"/>
                  </a:cubicBezTo>
                  <a:cubicBezTo>
                    <a:pt x="253938" y="337096"/>
                    <a:pt x="237753" y="332073"/>
                    <a:pt x="222126" y="335980"/>
                  </a:cubicBezTo>
                  <a:lnTo>
                    <a:pt x="222498" y="336910"/>
                  </a:lnTo>
                  <a:cubicBezTo>
                    <a:pt x="219149" y="336724"/>
                    <a:pt x="215615" y="336724"/>
                    <a:pt x="212266" y="336538"/>
                  </a:cubicBezTo>
                  <a:cubicBezTo>
                    <a:pt x="213568" y="341002"/>
                    <a:pt x="217103" y="341561"/>
                    <a:pt x="220638" y="342491"/>
                  </a:cubicBezTo>
                  <a:cubicBezTo>
                    <a:pt x="221010" y="343235"/>
                    <a:pt x="221568" y="343979"/>
                    <a:pt x="222126" y="344723"/>
                  </a:cubicBezTo>
                  <a:cubicBezTo>
                    <a:pt x="222126" y="348630"/>
                    <a:pt x="219894" y="353281"/>
                    <a:pt x="223800" y="355885"/>
                  </a:cubicBezTo>
                  <a:cubicBezTo>
                    <a:pt x="223986" y="356257"/>
                    <a:pt x="224172" y="356815"/>
                    <a:pt x="224358" y="357188"/>
                  </a:cubicBezTo>
                  <a:cubicBezTo>
                    <a:pt x="224917" y="359234"/>
                    <a:pt x="228823" y="358304"/>
                    <a:pt x="228637" y="361094"/>
                  </a:cubicBezTo>
                  <a:cubicBezTo>
                    <a:pt x="225847" y="360722"/>
                    <a:pt x="223614" y="360908"/>
                    <a:pt x="224358" y="365001"/>
                  </a:cubicBezTo>
                  <a:cubicBezTo>
                    <a:pt x="223056" y="366117"/>
                    <a:pt x="221754" y="367233"/>
                    <a:pt x="221010" y="368722"/>
                  </a:cubicBezTo>
                  <a:cubicBezTo>
                    <a:pt x="220266" y="376535"/>
                    <a:pt x="214871" y="376721"/>
                    <a:pt x="208731" y="376721"/>
                  </a:cubicBezTo>
                  <a:cubicBezTo>
                    <a:pt x="199616" y="376535"/>
                    <a:pt x="190500" y="376349"/>
                    <a:pt x="181570" y="376907"/>
                  </a:cubicBezTo>
                  <a:cubicBezTo>
                    <a:pt x="180826" y="377465"/>
                    <a:pt x="180454" y="378023"/>
                    <a:pt x="180082" y="378582"/>
                  </a:cubicBezTo>
                  <a:cubicBezTo>
                    <a:pt x="178966" y="378210"/>
                    <a:pt x="177850" y="378023"/>
                    <a:pt x="176919" y="377651"/>
                  </a:cubicBezTo>
                  <a:cubicBezTo>
                    <a:pt x="175989" y="378396"/>
                    <a:pt x="174873" y="378582"/>
                    <a:pt x="173571" y="378396"/>
                  </a:cubicBezTo>
                  <a:cubicBezTo>
                    <a:pt x="172827" y="382302"/>
                    <a:pt x="176733" y="382488"/>
                    <a:pt x="178222" y="384721"/>
                  </a:cubicBezTo>
                  <a:lnTo>
                    <a:pt x="184175" y="384721"/>
                  </a:lnTo>
                  <a:lnTo>
                    <a:pt x="183803" y="385837"/>
                  </a:lnTo>
                  <a:cubicBezTo>
                    <a:pt x="185291" y="386395"/>
                    <a:pt x="186221" y="388069"/>
                    <a:pt x="188082" y="388255"/>
                  </a:cubicBezTo>
                  <a:cubicBezTo>
                    <a:pt x="189012" y="391046"/>
                    <a:pt x="192732" y="390116"/>
                    <a:pt x="194035" y="392534"/>
                  </a:cubicBezTo>
                  <a:lnTo>
                    <a:pt x="194221" y="392720"/>
                  </a:lnTo>
                  <a:cubicBezTo>
                    <a:pt x="197011" y="396441"/>
                    <a:pt x="192546" y="397743"/>
                    <a:pt x="191802" y="400162"/>
                  </a:cubicBezTo>
                  <a:cubicBezTo>
                    <a:pt x="189570" y="400162"/>
                    <a:pt x="188454" y="401650"/>
                    <a:pt x="187896" y="403696"/>
                  </a:cubicBezTo>
                  <a:lnTo>
                    <a:pt x="188268" y="403324"/>
                  </a:lnTo>
                  <a:cubicBezTo>
                    <a:pt x="183989" y="410208"/>
                    <a:pt x="183431" y="416161"/>
                    <a:pt x="192360" y="419881"/>
                  </a:cubicBezTo>
                  <a:cubicBezTo>
                    <a:pt x="195523" y="419137"/>
                    <a:pt x="198500" y="419509"/>
                    <a:pt x="201290" y="420440"/>
                  </a:cubicBezTo>
                  <a:cubicBezTo>
                    <a:pt x="214126" y="420998"/>
                    <a:pt x="226591" y="425090"/>
                    <a:pt x="239613" y="423788"/>
                  </a:cubicBezTo>
                  <a:cubicBezTo>
                    <a:pt x="240729" y="423788"/>
                    <a:pt x="242032" y="423788"/>
                    <a:pt x="243148" y="423974"/>
                  </a:cubicBezTo>
                  <a:cubicBezTo>
                    <a:pt x="244450" y="425090"/>
                    <a:pt x="245938" y="426021"/>
                    <a:pt x="247427" y="426765"/>
                  </a:cubicBezTo>
                  <a:cubicBezTo>
                    <a:pt x="246125" y="428067"/>
                    <a:pt x="244450" y="429183"/>
                    <a:pt x="243148" y="430485"/>
                  </a:cubicBezTo>
                  <a:cubicBezTo>
                    <a:pt x="231800" y="432160"/>
                    <a:pt x="220266" y="431230"/>
                    <a:pt x="208918" y="430857"/>
                  </a:cubicBezTo>
                  <a:cubicBezTo>
                    <a:pt x="207801" y="431230"/>
                    <a:pt x="207429" y="431788"/>
                    <a:pt x="207429" y="432532"/>
                  </a:cubicBezTo>
                  <a:lnTo>
                    <a:pt x="198500" y="432532"/>
                  </a:lnTo>
                  <a:cubicBezTo>
                    <a:pt x="198313" y="431788"/>
                    <a:pt x="197755" y="431230"/>
                    <a:pt x="196639" y="431230"/>
                  </a:cubicBezTo>
                  <a:cubicBezTo>
                    <a:pt x="182128" y="431043"/>
                    <a:pt x="167618" y="431043"/>
                    <a:pt x="153107" y="430857"/>
                  </a:cubicBezTo>
                  <a:cubicBezTo>
                    <a:pt x="151247" y="432718"/>
                    <a:pt x="148084" y="431974"/>
                    <a:pt x="146224" y="433834"/>
                  </a:cubicBezTo>
                  <a:cubicBezTo>
                    <a:pt x="135620" y="430299"/>
                    <a:pt x="124458" y="435136"/>
                    <a:pt x="113854" y="431043"/>
                  </a:cubicBezTo>
                  <a:cubicBezTo>
                    <a:pt x="110505" y="430671"/>
                    <a:pt x="107156" y="430485"/>
                    <a:pt x="103994" y="430113"/>
                  </a:cubicBezTo>
                  <a:cubicBezTo>
                    <a:pt x="100087" y="428253"/>
                    <a:pt x="95994" y="429183"/>
                    <a:pt x="91901" y="429183"/>
                  </a:cubicBezTo>
                  <a:cubicBezTo>
                    <a:pt x="91157" y="429369"/>
                    <a:pt x="90413" y="429927"/>
                    <a:pt x="89855" y="430485"/>
                  </a:cubicBezTo>
                  <a:cubicBezTo>
                    <a:pt x="89111" y="429369"/>
                    <a:pt x="88181" y="429369"/>
                    <a:pt x="86878" y="430113"/>
                  </a:cubicBezTo>
                  <a:cubicBezTo>
                    <a:pt x="83530" y="430299"/>
                    <a:pt x="79995" y="430671"/>
                    <a:pt x="76646" y="430857"/>
                  </a:cubicBezTo>
                  <a:cubicBezTo>
                    <a:pt x="75344" y="431974"/>
                    <a:pt x="74042" y="431788"/>
                    <a:pt x="72740" y="430671"/>
                  </a:cubicBezTo>
                  <a:cubicBezTo>
                    <a:pt x="71624" y="430857"/>
                    <a:pt x="70693" y="430857"/>
                    <a:pt x="69577" y="430671"/>
                  </a:cubicBezTo>
                  <a:cubicBezTo>
                    <a:pt x="68089" y="432532"/>
                    <a:pt x="66601" y="431788"/>
                    <a:pt x="65112" y="430857"/>
                  </a:cubicBezTo>
                  <a:cubicBezTo>
                    <a:pt x="64554" y="431416"/>
                    <a:pt x="63996" y="431416"/>
                    <a:pt x="63252" y="430857"/>
                  </a:cubicBezTo>
                  <a:cubicBezTo>
                    <a:pt x="62136" y="431416"/>
                    <a:pt x="61020" y="431788"/>
                    <a:pt x="59903" y="432160"/>
                  </a:cubicBezTo>
                  <a:cubicBezTo>
                    <a:pt x="59903" y="431602"/>
                    <a:pt x="59531" y="431043"/>
                    <a:pt x="58973" y="430485"/>
                  </a:cubicBezTo>
                  <a:cubicBezTo>
                    <a:pt x="53206" y="430485"/>
                    <a:pt x="47625" y="430671"/>
                    <a:pt x="41858" y="430671"/>
                  </a:cubicBezTo>
                  <a:cubicBezTo>
                    <a:pt x="38695" y="434764"/>
                    <a:pt x="43346" y="435508"/>
                    <a:pt x="45021" y="437555"/>
                  </a:cubicBezTo>
                  <a:cubicBezTo>
                    <a:pt x="47439" y="437741"/>
                    <a:pt x="49671" y="437927"/>
                    <a:pt x="52090" y="438113"/>
                  </a:cubicBezTo>
                  <a:cubicBezTo>
                    <a:pt x="53392" y="439043"/>
                    <a:pt x="54508" y="438857"/>
                    <a:pt x="55252" y="437741"/>
                  </a:cubicBezTo>
                  <a:cubicBezTo>
                    <a:pt x="55811" y="438299"/>
                    <a:pt x="56555" y="438857"/>
                    <a:pt x="57671" y="439229"/>
                  </a:cubicBezTo>
                  <a:cubicBezTo>
                    <a:pt x="65484" y="439973"/>
                    <a:pt x="73670" y="438113"/>
                    <a:pt x="81297" y="440717"/>
                  </a:cubicBezTo>
                  <a:cubicBezTo>
                    <a:pt x="82972" y="440903"/>
                    <a:pt x="84646" y="440903"/>
                    <a:pt x="86320" y="441089"/>
                  </a:cubicBezTo>
                  <a:cubicBezTo>
                    <a:pt x="87250" y="440345"/>
                    <a:pt x="87809" y="439601"/>
                    <a:pt x="87809" y="438299"/>
                  </a:cubicBezTo>
                  <a:lnTo>
                    <a:pt x="88181" y="438299"/>
                  </a:lnTo>
                  <a:cubicBezTo>
                    <a:pt x="88739" y="439415"/>
                    <a:pt x="89297" y="440159"/>
                    <a:pt x="90227" y="441089"/>
                  </a:cubicBezTo>
                  <a:cubicBezTo>
                    <a:pt x="91529" y="442578"/>
                    <a:pt x="93018" y="443880"/>
                    <a:pt x="95250" y="444252"/>
                  </a:cubicBezTo>
                  <a:lnTo>
                    <a:pt x="95622" y="444252"/>
                  </a:lnTo>
                  <a:cubicBezTo>
                    <a:pt x="105668" y="442206"/>
                    <a:pt x="115528" y="441834"/>
                    <a:pt x="125574" y="444252"/>
                  </a:cubicBezTo>
                  <a:lnTo>
                    <a:pt x="125202" y="443880"/>
                  </a:lnTo>
                  <a:cubicBezTo>
                    <a:pt x="131713" y="448345"/>
                    <a:pt x="138782" y="446484"/>
                    <a:pt x="145666" y="445368"/>
                  </a:cubicBezTo>
                  <a:lnTo>
                    <a:pt x="145666" y="445554"/>
                  </a:lnTo>
                  <a:cubicBezTo>
                    <a:pt x="145293" y="445554"/>
                    <a:pt x="145107" y="445926"/>
                    <a:pt x="144921" y="446484"/>
                  </a:cubicBezTo>
                  <a:cubicBezTo>
                    <a:pt x="144735" y="447043"/>
                    <a:pt x="145107" y="447601"/>
                    <a:pt x="146038" y="447973"/>
                  </a:cubicBezTo>
                  <a:cubicBezTo>
                    <a:pt x="152921" y="447973"/>
                    <a:pt x="159990" y="447787"/>
                    <a:pt x="166874" y="447787"/>
                  </a:cubicBezTo>
                  <a:cubicBezTo>
                    <a:pt x="167246" y="447787"/>
                    <a:pt x="167618" y="447601"/>
                    <a:pt x="167804" y="447043"/>
                  </a:cubicBezTo>
                  <a:cubicBezTo>
                    <a:pt x="174687" y="450763"/>
                    <a:pt x="182314" y="451135"/>
                    <a:pt x="189942" y="452066"/>
                  </a:cubicBezTo>
                  <a:cubicBezTo>
                    <a:pt x="190314" y="452251"/>
                    <a:pt x="190872" y="452251"/>
                    <a:pt x="191244" y="452251"/>
                  </a:cubicBezTo>
                  <a:lnTo>
                    <a:pt x="191244" y="452624"/>
                  </a:lnTo>
                  <a:cubicBezTo>
                    <a:pt x="190314" y="452624"/>
                    <a:pt x="189384" y="452437"/>
                    <a:pt x="188640" y="452066"/>
                  </a:cubicBezTo>
                  <a:cubicBezTo>
                    <a:pt x="171710" y="457274"/>
                    <a:pt x="154595" y="458205"/>
                    <a:pt x="137294" y="455228"/>
                  </a:cubicBezTo>
                  <a:cubicBezTo>
                    <a:pt x="135620" y="455228"/>
                    <a:pt x="134503" y="455972"/>
                    <a:pt x="134131" y="457088"/>
                  </a:cubicBezTo>
                  <a:cubicBezTo>
                    <a:pt x="132271" y="456158"/>
                    <a:pt x="130039" y="456158"/>
                    <a:pt x="128178" y="455228"/>
                  </a:cubicBezTo>
                  <a:cubicBezTo>
                    <a:pt x="127620" y="454112"/>
                    <a:pt x="126690" y="453554"/>
                    <a:pt x="125388" y="453554"/>
                  </a:cubicBezTo>
                  <a:cubicBezTo>
                    <a:pt x="122969" y="454484"/>
                    <a:pt x="120365" y="454484"/>
                    <a:pt x="117946" y="453554"/>
                  </a:cubicBezTo>
                  <a:cubicBezTo>
                    <a:pt x="116644" y="453554"/>
                    <a:pt x="115714" y="453926"/>
                    <a:pt x="114970" y="455042"/>
                  </a:cubicBezTo>
                  <a:cubicBezTo>
                    <a:pt x="112365" y="456530"/>
                    <a:pt x="109947" y="456716"/>
                    <a:pt x="107528" y="454670"/>
                  </a:cubicBezTo>
                  <a:cubicBezTo>
                    <a:pt x="106412" y="454298"/>
                    <a:pt x="105296" y="454112"/>
                    <a:pt x="104180" y="453740"/>
                  </a:cubicBezTo>
                  <a:cubicBezTo>
                    <a:pt x="101575" y="452810"/>
                    <a:pt x="99157" y="452437"/>
                    <a:pt x="97668" y="455414"/>
                  </a:cubicBezTo>
                  <a:cubicBezTo>
                    <a:pt x="98227" y="459321"/>
                    <a:pt x="100459" y="461553"/>
                    <a:pt x="104366" y="462297"/>
                  </a:cubicBezTo>
                  <a:cubicBezTo>
                    <a:pt x="112365" y="461181"/>
                    <a:pt x="120365" y="460623"/>
                    <a:pt x="127806" y="464530"/>
                  </a:cubicBezTo>
                  <a:cubicBezTo>
                    <a:pt x="126318" y="465274"/>
                    <a:pt x="125574" y="466762"/>
                    <a:pt x="126690" y="467878"/>
                  </a:cubicBezTo>
                  <a:cubicBezTo>
                    <a:pt x="128178" y="469553"/>
                    <a:pt x="130225" y="469367"/>
                    <a:pt x="132271" y="468623"/>
                  </a:cubicBezTo>
                  <a:cubicBezTo>
                    <a:pt x="135992" y="468809"/>
                    <a:pt x="137852" y="466948"/>
                    <a:pt x="138968" y="464158"/>
                  </a:cubicBezTo>
                  <a:cubicBezTo>
                    <a:pt x="139154" y="464344"/>
                    <a:pt x="139340" y="464344"/>
                    <a:pt x="139526" y="464530"/>
                  </a:cubicBezTo>
                  <a:cubicBezTo>
                    <a:pt x="142131" y="465460"/>
                    <a:pt x="144735" y="465832"/>
                    <a:pt x="147340" y="466018"/>
                  </a:cubicBezTo>
                  <a:cubicBezTo>
                    <a:pt x="151247" y="472715"/>
                    <a:pt x="159618" y="468995"/>
                    <a:pt x="165757" y="470297"/>
                  </a:cubicBezTo>
                  <a:cubicBezTo>
                    <a:pt x="166874" y="468437"/>
                    <a:pt x="168362" y="467692"/>
                    <a:pt x="170408" y="468064"/>
                  </a:cubicBezTo>
                  <a:cubicBezTo>
                    <a:pt x="172827" y="468250"/>
                    <a:pt x="172641" y="470669"/>
                    <a:pt x="173757" y="471971"/>
                  </a:cubicBezTo>
                  <a:lnTo>
                    <a:pt x="173943" y="472157"/>
                  </a:lnTo>
                  <a:cubicBezTo>
                    <a:pt x="177105" y="475320"/>
                    <a:pt x="179896" y="479599"/>
                    <a:pt x="184919" y="474762"/>
                  </a:cubicBezTo>
                  <a:cubicBezTo>
                    <a:pt x="185291" y="472715"/>
                    <a:pt x="182687" y="471227"/>
                    <a:pt x="184361" y="468995"/>
                  </a:cubicBezTo>
                  <a:cubicBezTo>
                    <a:pt x="183245" y="471413"/>
                    <a:pt x="185291" y="472901"/>
                    <a:pt x="186407" y="474576"/>
                  </a:cubicBezTo>
                  <a:cubicBezTo>
                    <a:pt x="192360" y="479599"/>
                    <a:pt x="200360" y="474948"/>
                    <a:pt x="206685" y="478482"/>
                  </a:cubicBezTo>
                  <a:lnTo>
                    <a:pt x="207987" y="478110"/>
                  </a:lnTo>
                  <a:lnTo>
                    <a:pt x="209104" y="478854"/>
                  </a:lnTo>
                  <a:cubicBezTo>
                    <a:pt x="211336" y="480715"/>
                    <a:pt x="213754" y="480715"/>
                    <a:pt x="216173" y="478854"/>
                  </a:cubicBezTo>
                  <a:lnTo>
                    <a:pt x="216359" y="478854"/>
                  </a:lnTo>
                  <a:cubicBezTo>
                    <a:pt x="220080" y="475320"/>
                    <a:pt x="223986" y="477180"/>
                    <a:pt x="227707" y="478482"/>
                  </a:cubicBezTo>
                  <a:cubicBezTo>
                    <a:pt x="228823" y="478296"/>
                    <a:pt x="229753" y="478669"/>
                    <a:pt x="230312" y="479599"/>
                  </a:cubicBezTo>
                  <a:cubicBezTo>
                    <a:pt x="238683" y="480343"/>
                    <a:pt x="247055" y="482017"/>
                    <a:pt x="255240" y="479413"/>
                  </a:cubicBezTo>
                  <a:cubicBezTo>
                    <a:pt x="255984" y="479413"/>
                    <a:pt x="256542" y="479599"/>
                    <a:pt x="257287" y="479599"/>
                  </a:cubicBezTo>
                  <a:cubicBezTo>
                    <a:pt x="261379" y="481087"/>
                    <a:pt x="265844" y="479785"/>
                    <a:pt x="269751" y="481831"/>
                  </a:cubicBezTo>
                  <a:lnTo>
                    <a:pt x="270681" y="481831"/>
                  </a:lnTo>
                  <a:cubicBezTo>
                    <a:pt x="277192" y="479785"/>
                    <a:pt x="283518" y="479413"/>
                    <a:pt x="290029" y="482017"/>
                  </a:cubicBezTo>
                  <a:lnTo>
                    <a:pt x="291517" y="481645"/>
                  </a:lnTo>
                  <a:lnTo>
                    <a:pt x="292819" y="482575"/>
                  </a:lnTo>
                  <a:cubicBezTo>
                    <a:pt x="295238" y="484250"/>
                    <a:pt x="297470" y="484063"/>
                    <a:pt x="299889" y="482389"/>
                  </a:cubicBezTo>
                  <a:lnTo>
                    <a:pt x="300075" y="482389"/>
                  </a:lnTo>
                  <a:cubicBezTo>
                    <a:pt x="301563" y="480157"/>
                    <a:pt x="303423" y="481645"/>
                    <a:pt x="305098" y="481831"/>
                  </a:cubicBezTo>
                  <a:cubicBezTo>
                    <a:pt x="306958" y="480715"/>
                    <a:pt x="308632" y="480901"/>
                    <a:pt x="310307" y="482203"/>
                  </a:cubicBezTo>
                  <a:cubicBezTo>
                    <a:pt x="313841" y="484808"/>
                    <a:pt x="317190" y="484622"/>
                    <a:pt x="320725" y="482389"/>
                  </a:cubicBezTo>
                  <a:cubicBezTo>
                    <a:pt x="326492" y="481087"/>
                    <a:pt x="332445" y="480901"/>
                    <a:pt x="338212" y="482761"/>
                  </a:cubicBezTo>
                  <a:cubicBezTo>
                    <a:pt x="340630" y="484250"/>
                    <a:pt x="342863" y="484250"/>
                    <a:pt x="345095" y="482575"/>
                  </a:cubicBezTo>
                  <a:cubicBezTo>
                    <a:pt x="346584" y="481273"/>
                    <a:pt x="348444" y="480901"/>
                    <a:pt x="350304" y="481831"/>
                  </a:cubicBezTo>
                  <a:cubicBezTo>
                    <a:pt x="353653" y="480901"/>
                    <a:pt x="357001" y="479785"/>
                    <a:pt x="360164" y="482017"/>
                  </a:cubicBezTo>
                  <a:cubicBezTo>
                    <a:pt x="363327" y="481273"/>
                    <a:pt x="366489" y="481459"/>
                    <a:pt x="369466" y="482575"/>
                  </a:cubicBezTo>
                  <a:cubicBezTo>
                    <a:pt x="374117" y="484622"/>
                    <a:pt x="378768" y="484436"/>
                    <a:pt x="383232" y="482761"/>
                  </a:cubicBezTo>
                  <a:cubicBezTo>
                    <a:pt x="387883" y="481087"/>
                    <a:pt x="392534" y="481459"/>
                    <a:pt x="397185" y="482575"/>
                  </a:cubicBezTo>
                  <a:cubicBezTo>
                    <a:pt x="400720" y="484250"/>
                    <a:pt x="404254" y="485180"/>
                    <a:pt x="407231" y="481831"/>
                  </a:cubicBezTo>
                  <a:cubicBezTo>
                    <a:pt x="408719" y="481087"/>
                    <a:pt x="410394" y="481273"/>
                    <a:pt x="411882" y="481645"/>
                  </a:cubicBezTo>
                  <a:lnTo>
                    <a:pt x="411510" y="481459"/>
                  </a:lnTo>
                  <a:cubicBezTo>
                    <a:pt x="421742" y="486110"/>
                    <a:pt x="432160" y="484622"/>
                    <a:pt x="442392" y="482389"/>
                  </a:cubicBezTo>
                  <a:cubicBezTo>
                    <a:pt x="443508" y="481459"/>
                    <a:pt x="444810" y="481459"/>
                    <a:pt x="445926" y="482575"/>
                  </a:cubicBezTo>
                  <a:cubicBezTo>
                    <a:pt x="457460" y="485552"/>
                    <a:pt x="469181" y="484994"/>
                    <a:pt x="480715" y="482947"/>
                  </a:cubicBezTo>
                  <a:cubicBezTo>
                    <a:pt x="481831" y="482947"/>
                    <a:pt x="483133" y="482761"/>
                    <a:pt x="484250" y="482761"/>
                  </a:cubicBezTo>
                  <a:cubicBezTo>
                    <a:pt x="491133" y="485180"/>
                    <a:pt x="498202" y="484994"/>
                    <a:pt x="505085" y="482947"/>
                  </a:cubicBezTo>
                  <a:cubicBezTo>
                    <a:pt x="512899" y="481645"/>
                    <a:pt x="520898" y="480343"/>
                    <a:pt x="528712" y="482389"/>
                  </a:cubicBezTo>
                  <a:cubicBezTo>
                    <a:pt x="531875" y="480157"/>
                    <a:pt x="535037" y="481459"/>
                    <a:pt x="538200" y="482203"/>
                  </a:cubicBezTo>
                  <a:cubicBezTo>
                    <a:pt x="542479" y="481087"/>
                    <a:pt x="546571" y="480157"/>
                    <a:pt x="550850" y="482017"/>
                  </a:cubicBezTo>
                  <a:cubicBezTo>
                    <a:pt x="551222" y="483877"/>
                    <a:pt x="552524" y="484994"/>
                    <a:pt x="553641" y="486110"/>
                  </a:cubicBezTo>
                  <a:cubicBezTo>
                    <a:pt x="555315" y="489459"/>
                    <a:pt x="555873" y="492807"/>
                    <a:pt x="551222" y="493365"/>
                  </a:cubicBezTo>
                  <a:cubicBezTo>
                    <a:pt x="546943" y="494109"/>
                    <a:pt x="542479" y="495040"/>
                    <a:pt x="538200" y="493365"/>
                  </a:cubicBezTo>
                  <a:cubicBezTo>
                    <a:pt x="526107" y="497086"/>
                    <a:pt x="513457" y="492621"/>
                    <a:pt x="501551" y="496156"/>
                  </a:cubicBezTo>
                  <a:cubicBezTo>
                    <a:pt x="492993" y="497644"/>
                    <a:pt x="484250" y="498016"/>
                    <a:pt x="475692" y="496714"/>
                  </a:cubicBezTo>
                  <a:cubicBezTo>
                    <a:pt x="461367" y="500993"/>
                    <a:pt x="446298" y="495598"/>
                    <a:pt x="431974" y="499690"/>
                  </a:cubicBezTo>
                  <a:cubicBezTo>
                    <a:pt x="422114" y="500621"/>
                    <a:pt x="412440" y="501737"/>
                    <a:pt x="402580" y="500249"/>
                  </a:cubicBezTo>
                  <a:cubicBezTo>
                    <a:pt x="386953" y="504155"/>
                    <a:pt x="370954" y="499318"/>
                    <a:pt x="355327" y="503039"/>
                  </a:cubicBezTo>
                  <a:cubicBezTo>
                    <a:pt x="340816" y="504155"/>
                    <a:pt x="326492" y="505086"/>
                    <a:pt x="311981" y="503597"/>
                  </a:cubicBezTo>
                  <a:cubicBezTo>
                    <a:pt x="305284" y="506202"/>
                    <a:pt x="298400" y="504899"/>
                    <a:pt x="291517" y="505086"/>
                  </a:cubicBezTo>
                  <a:cubicBezTo>
                    <a:pt x="266402" y="505830"/>
                    <a:pt x="241102" y="503597"/>
                    <a:pt x="215987" y="506388"/>
                  </a:cubicBezTo>
                  <a:cubicBezTo>
                    <a:pt x="211336" y="507876"/>
                    <a:pt x="206685" y="507690"/>
                    <a:pt x="202034" y="506574"/>
                  </a:cubicBezTo>
                  <a:cubicBezTo>
                    <a:pt x="184175" y="502667"/>
                    <a:pt x="165757" y="507690"/>
                    <a:pt x="147898" y="503783"/>
                  </a:cubicBezTo>
                  <a:cubicBezTo>
                    <a:pt x="132271" y="505458"/>
                    <a:pt x="116644" y="503969"/>
                    <a:pt x="101017" y="503225"/>
                  </a:cubicBezTo>
                  <a:cubicBezTo>
                    <a:pt x="79623" y="499132"/>
                    <a:pt x="57857" y="504341"/>
                    <a:pt x="36463" y="500435"/>
                  </a:cubicBezTo>
                  <a:cubicBezTo>
                    <a:pt x="31440" y="501365"/>
                    <a:pt x="26603" y="501365"/>
                    <a:pt x="21766" y="500435"/>
                  </a:cubicBezTo>
                  <a:cubicBezTo>
                    <a:pt x="19534" y="502295"/>
                    <a:pt x="15627" y="501179"/>
                    <a:pt x="13581" y="503783"/>
                  </a:cubicBezTo>
                  <a:cubicBezTo>
                    <a:pt x="8744" y="503225"/>
                    <a:pt x="3163" y="500249"/>
                    <a:pt x="0" y="507132"/>
                  </a:cubicBezTo>
                  <a:cubicBezTo>
                    <a:pt x="4465" y="507132"/>
                    <a:pt x="8930" y="506946"/>
                    <a:pt x="13395" y="506946"/>
                  </a:cubicBezTo>
                  <a:cubicBezTo>
                    <a:pt x="13953" y="507876"/>
                    <a:pt x="14697" y="508434"/>
                    <a:pt x="15813" y="508806"/>
                  </a:cubicBezTo>
                  <a:cubicBezTo>
                    <a:pt x="32184" y="511225"/>
                    <a:pt x="46509" y="521643"/>
                    <a:pt x="63438" y="522201"/>
                  </a:cubicBezTo>
                  <a:lnTo>
                    <a:pt x="63810" y="522201"/>
                  </a:lnTo>
                  <a:cubicBezTo>
                    <a:pt x="63252" y="522945"/>
                    <a:pt x="62880" y="523689"/>
                    <a:pt x="62880" y="524805"/>
                  </a:cubicBezTo>
                  <a:lnTo>
                    <a:pt x="62136" y="524433"/>
                  </a:lnTo>
                  <a:cubicBezTo>
                    <a:pt x="62322" y="526852"/>
                    <a:pt x="56369" y="530758"/>
                    <a:pt x="63438" y="531502"/>
                  </a:cubicBezTo>
                  <a:cubicBezTo>
                    <a:pt x="68461" y="532061"/>
                    <a:pt x="73670" y="531316"/>
                    <a:pt x="78879" y="531130"/>
                  </a:cubicBezTo>
                  <a:cubicBezTo>
                    <a:pt x="79251" y="531875"/>
                    <a:pt x="79995" y="532619"/>
                    <a:pt x="80739" y="533363"/>
                  </a:cubicBezTo>
                  <a:cubicBezTo>
                    <a:pt x="82786" y="534479"/>
                    <a:pt x="85018" y="535223"/>
                    <a:pt x="87437" y="535409"/>
                  </a:cubicBezTo>
                  <a:cubicBezTo>
                    <a:pt x="87064" y="536339"/>
                    <a:pt x="86692" y="537083"/>
                    <a:pt x="86320" y="538014"/>
                  </a:cubicBezTo>
                  <a:cubicBezTo>
                    <a:pt x="82786" y="538572"/>
                    <a:pt x="78507" y="537083"/>
                    <a:pt x="76833" y="541920"/>
                  </a:cubicBezTo>
                  <a:cubicBezTo>
                    <a:pt x="77949" y="542851"/>
                    <a:pt x="79251" y="543781"/>
                    <a:pt x="80367" y="544897"/>
                  </a:cubicBezTo>
                  <a:cubicBezTo>
                    <a:pt x="84274" y="548990"/>
                    <a:pt x="86692" y="546757"/>
                    <a:pt x="88739" y="542851"/>
                  </a:cubicBezTo>
                  <a:lnTo>
                    <a:pt x="88739" y="542665"/>
                  </a:lnTo>
                  <a:cubicBezTo>
                    <a:pt x="89297" y="542479"/>
                    <a:pt x="90041" y="542293"/>
                    <a:pt x="90599" y="541734"/>
                  </a:cubicBezTo>
                  <a:lnTo>
                    <a:pt x="92273" y="541734"/>
                  </a:lnTo>
                  <a:lnTo>
                    <a:pt x="93948" y="541548"/>
                  </a:lnTo>
                  <a:cubicBezTo>
                    <a:pt x="94692" y="539688"/>
                    <a:pt x="95994" y="539316"/>
                    <a:pt x="97855" y="539316"/>
                  </a:cubicBezTo>
                  <a:cubicBezTo>
                    <a:pt x="97855" y="538200"/>
                    <a:pt x="98041" y="537270"/>
                    <a:pt x="98041" y="536153"/>
                  </a:cubicBezTo>
                  <a:lnTo>
                    <a:pt x="98785" y="536153"/>
                  </a:lnTo>
                  <a:cubicBezTo>
                    <a:pt x="102319" y="536712"/>
                    <a:pt x="105668" y="537828"/>
                    <a:pt x="109203" y="538014"/>
                  </a:cubicBezTo>
                  <a:cubicBezTo>
                    <a:pt x="107900" y="540060"/>
                    <a:pt x="107156" y="542479"/>
                    <a:pt x="106784" y="544897"/>
                  </a:cubicBezTo>
                  <a:cubicBezTo>
                    <a:pt x="106784" y="546571"/>
                    <a:pt x="107528" y="547688"/>
                    <a:pt x="109017" y="548432"/>
                  </a:cubicBezTo>
                  <a:cubicBezTo>
                    <a:pt x="113667" y="548432"/>
                    <a:pt x="118318" y="549548"/>
                    <a:pt x="122969" y="547874"/>
                  </a:cubicBezTo>
                  <a:cubicBezTo>
                    <a:pt x="124085" y="547874"/>
                    <a:pt x="125016" y="548246"/>
                    <a:pt x="125760" y="548804"/>
                  </a:cubicBezTo>
                  <a:cubicBezTo>
                    <a:pt x="134131" y="552338"/>
                    <a:pt x="143433" y="548246"/>
                    <a:pt x="151991" y="551780"/>
                  </a:cubicBezTo>
                  <a:cubicBezTo>
                    <a:pt x="158502" y="550106"/>
                    <a:pt x="164827" y="548990"/>
                    <a:pt x="171152" y="551780"/>
                  </a:cubicBezTo>
                  <a:cubicBezTo>
                    <a:pt x="175617" y="554943"/>
                    <a:pt x="180268" y="554013"/>
                    <a:pt x="184919" y="552338"/>
                  </a:cubicBezTo>
                  <a:cubicBezTo>
                    <a:pt x="186035" y="552152"/>
                    <a:pt x="187151" y="551966"/>
                    <a:pt x="188454" y="551780"/>
                  </a:cubicBezTo>
                  <a:cubicBezTo>
                    <a:pt x="203522" y="554943"/>
                    <a:pt x="218591" y="554385"/>
                    <a:pt x="233846" y="552152"/>
                  </a:cubicBezTo>
                  <a:cubicBezTo>
                    <a:pt x="236265" y="551222"/>
                    <a:pt x="238497" y="551222"/>
                    <a:pt x="240916" y="552152"/>
                  </a:cubicBezTo>
                  <a:cubicBezTo>
                    <a:pt x="255984" y="554385"/>
                    <a:pt x="271053" y="554571"/>
                    <a:pt x="286122" y="552152"/>
                  </a:cubicBezTo>
                  <a:cubicBezTo>
                    <a:pt x="300633" y="551222"/>
                    <a:pt x="314958" y="550292"/>
                    <a:pt x="329468" y="551780"/>
                  </a:cubicBezTo>
                  <a:cubicBezTo>
                    <a:pt x="349746" y="547502"/>
                    <a:pt x="370396" y="552896"/>
                    <a:pt x="390674" y="548804"/>
                  </a:cubicBezTo>
                  <a:cubicBezTo>
                    <a:pt x="400534" y="547688"/>
                    <a:pt x="410208" y="547129"/>
                    <a:pt x="420067" y="548246"/>
                  </a:cubicBezTo>
                  <a:cubicBezTo>
                    <a:pt x="432160" y="544153"/>
                    <a:pt x="444810" y="549176"/>
                    <a:pt x="456902" y="545269"/>
                  </a:cubicBezTo>
                  <a:cubicBezTo>
                    <a:pt x="462297" y="543967"/>
                    <a:pt x="467878" y="543781"/>
                    <a:pt x="473459" y="544711"/>
                  </a:cubicBezTo>
                  <a:cubicBezTo>
                    <a:pt x="481645" y="540990"/>
                    <a:pt x="490575" y="545269"/>
                    <a:pt x="498760" y="541920"/>
                  </a:cubicBezTo>
                  <a:cubicBezTo>
                    <a:pt x="503039" y="540432"/>
                    <a:pt x="507504" y="540432"/>
                    <a:pt x="511783" y="541176"/>
                  </a:cubicBezTo>
                  <a:cubicBezTo>
                    <a:pt x="518666" y="537642"/>
                    <a:pt x="526666" y="541734"/>
                    <a:pt x="533549" y="538200"/>
                  </a:cubicBezTo>
                  <a:cubicBezTo>
                    <a:pt x="536525" y="536898"/>
                    <a:pt x="539688" y="536712"/>
                    <a:pt x="542665" y="537456"/>
                  </a:cubicBezTo>
                  <a:cubicBezTo>
                    <a:pt x="547502" y="534851"/>
                    <a:pt x="553083" y="537456"/>
                    <a:pt x="557919" y="534851"/>
                  </a:cubicBezTo>
                  <a:cubicBezTo>
                    <a:pt x="559966" y="533735"/>
                    <a:pt x="562198" y="533549"/>
                    <a:pt x="564431" y="534293"/>
                  </a:cubicBezTo>
                  <a:cubicBezTo>
                    <a:pt x="567593" y="531689"/>
                    <a:pt x="572058" y="533735"/>
                    <a:pt x="575407" y="531316"/>
                  </a:cubicBezTo>
                  <a:lnTo>
                    <a:pt x="576709" y="530386"/>
                  </a:lnTo>
                  <a:lnTo>
                    <a:pt x="578383" y="530758"/>
                  </a:lnTo>
                  <a:cubicBezTo>
                    <a:pt x="581546" y="528154"/>
                    <a:pt x="586197" y="530200"/>
                    <a:pt x="589359" y="527782"/>
                  </a:cubicBezTo>
                  <a:lnTo>
                    <a:pt x="590848" y="526852"/>
                  </a:lnTo>
                  <a:lnTo>
                    <a:pt x="592522" y="527224"/>
                  </a:lnTo>
                  <a:cubicBezTo>
                    <a:pt x="596801" y="523689"/>
                    <a:pt x="602568" y="527410"/>
                    <a:pt x="606847" y="524061"/>
                  </a:cubicBezTo>
                  <a:cubicBezTo>
                    <a:pt x="607963" y="524061"/>
                    <a:pt x="609265" y="524247"/>
                    <a:pt x="610381" y="524247"/>
                  </a:cubicBezTo>
                  <a:cubicBezTo>
                    <a:pt x="611684" y="525177"/>
                    <a:pt x="612800" y="525921"/>
                    <a:pt x="614288" y="526666"/>
                  </a:cubicBezTo>
                  <a:cubicBezTo>
                    <a:pt x="615032" y="528340"/>
                    <a:pt x="616148" y="529456"/>
                    <a:pt x="617823" y="530386"/>
                  </a:cubicBezTo>
                  <a:cubicBezTo>
                    <a:pt x="619311" y="532619"/>
                    <a:pt x="618753" y="535781"/>
                    <a:pt x="621357" y="537270"/>
                  </a:cubicBezTo>
                  <a:cubicBezTo>
                    <a:pt x="622102" y="538944"/>
                    <a:pt x="623404" y="540060"/>
                    <a:pt x="625078" y="540804"/>
                  </a:cubicBezTo>
                  <a:cubicBezTo>
                    <a:pt x="626752" y="540804"/>
                    <a:pt x="628427" y="540618"/>
                    <a:pt x="630101" y="540618"/>
                  </a:cubicBezTo>
                  <a:cubicBezTo>
                    <a:pt x="632706" y="539316"/>
                    <a:pt x="636054" y="539688"/>
                    <a:pt x="637915" y="537083"/>
                  </a:cubicBezTo>
                  <a:cubicBezTo>
                    <a:pt x="648891" y="531502"/>
                    <a:pt x="653169" y="538572"/>
                    <a:pt x="656518" y="547315"/>
                  </a:cubicBezTo>
                  <a:lnTo>
                    <a:pt x="656146" y="546943"/>
                  </a:lnTo>
                  <a:cubicBezTo>
                    <a:pt x="656332" y="549176"/>
                    <a:pt x="657634" y="550292"/>
                    <a:pt x="659495" y="550850"/>
                  </a:cubicBezTo>
                  <a:cubicBezTo>
                    <a:pt x="660611" y="553641"/>
                    <a:pt x="664146" y="552896"/>
                    <a:pt x="666006" y="554943"/>
                  </a:cubicBezTo>
                  <a:cubicBezTo>
                    <a:pt x="668238" y="557175"/>
                    <a:pt x="671401" y="556803"/>
                    <a:pt x="673819" y="558106"/>
                  </a:cubicBezTo>
                  <a:cubicBezTo>
                    <a:pt x="675680" y="558106"/>
                    <a:pt x="677726" y="558292"/>
                    <a:pt x="679586" y="558292"/>
                  </a:cubicBezTo>
                  <a:cubicBezTo>
                    <a:pt x="682563" y="555129"/>
                    <a:pt x="687400" y="558106"/>
                    <a:pt x="690190" y="554757"/>
                  </a:cubicBezTo>
                  <a:lnTo>
                    <a:pt x="690004" y="554757"/>
                  </a:lnTo>
                  <a:cubicBezTo>
                    <a:pt x="692795" y="552338"/>
                    <a:pt x="695586" y="553455"/>
                    <a:pt x="698562" y="554571"/>
                  </a:cubicBezTo>
                  <a:lnTo>
                    <a:pt x="699864" y="554199"/>
                  </a:lnTo>
                  <a:lnTo>
                    <a:pt x="700794" y="555129"/>
                  </a:lnTo>
                  <a:cubicBezTo>
                    <a:pt x="702097" y="556245"/>
                    <a:pt x="703213" y="557547"/>
                    <a:pt x="705073" y="557547"/>
                  </a:cubicBezTo>
                  <a:cubicBezTo>
                    <a:pt x="706934" y="560338"/>
                    <a:pt x="709166" y="562570"/>
                    <a:pt x="711771" y="564431"/>
                  </a:cubicBezTo>
                  <a:cubicBezTo>
                    <a:pt x="712143" y="566291"/>
                    <a:pt x="713445" y="567407"/>
                    <a:pt x="714933" y="568337"/>
                  </a:cubicBezTo>
                  <a:cubicBezTo>
                    <a:pt x="715677" y="569826"/>
                    <a:pt x="716980" y="570942"/>
                    <a:pt x="718096" y="572058"/>
                  </a:cubicBezTo>
                  <a:cubicBezTo>
                    <a:pt x="719212" y="573360"/>
                    <a:pt x="720328" y="574477"/>
                    <a:pt x="721816" y="575221"/>
                  </a:cubicBezTo>
                  <a:cubicBezTo>
                    <a:pt x="724979" y="578755"/>
                    <a:pt x="729816" y="576895"/>
                    <a:pt x="733537" y="578755"/>
                  </a:cubicBezTo>
                  <a:cubicBezTo>
                    <a:pt x="736513" y="577639"/>
                    <a:pt x="740234" y="578197"/>
                    <a:pt x="741908" y="574477"/>
                  </a:cubicBezTo>
                  <a:lnTo>
                    <a:pt x="741908" y="572988"/>
                  </a:lnTo>
                  <a:cubicBezTo>
                    <a:pt x="740234" y="570756"/>
                    <a:pt x="741164" y="567035"/>
                    <a:pt x="738001" y="565919"/>
                  </a:cubicBezTo>
                  <a:cubicBezTo>
                    <a:pt x="737815" y="563873"/>
                    <a:pt x="736513" y="562756"/>
                    <a:pt x="734839" y="562012"/>
                  </a:cubicBezTo>
                  <a:cubicBezTo>
                    <a:pt x="736885" y="555501"/>
                    <a:pt x="736885" y="555501"/>
                    <a:pt x="746931" y="557733"/>
                  </a:cubicBezTo>
                  <a:lnTo>
                    <a:pt x="748233" y="557547"/>
                  </a:lnTo>
                  <a:lnTo>
                    <a:pt x="749164" y="558478"/>
                  </a:lnTo>
                  <a:cubicBezTo>
                    <a:pt x="751024" y="560152"/>
                    <a:pt x="754187" y="559222"/>
                    <a:pt x="755675" y="561826"/>
                  </a:cubicBezTo>
                  <a:lnTo>
                    <a:pt x="755861" y="562012"/>
                  </a:lnTo>
                  <a:cubicBezTo>
                    <a:pt x="757349" y="562756"/>
                    <a:pt x="758279" y="564431"/>
                    <a:pt x="759954" y="564617"/>
                  </a:cubicBezTo>
                  <a:cubicBezTo>
                    <a:pt x="761628" y="567593"/>
                    <a:pt x="764977" y="567035"/>
                    <a:pt x="767581" y="568337"/>
                  </a:cubicBezTo>
                  <a:lnTo>
                    <a:pt x="768883" y="567965"/>
                  </a:lnTo>
                  <a:lnTo>
                    <a:pt x="769814" y="568896"/>
                  </a:lnTo>
                  <a:cubicBezTo>
                    <a:pt x="771488" y="570384"/>
                    <a:pt x="773534" y="570384"/>
                    <a:pt x="775395" y="570198"/>
                  </a:cubicBezTo>
                  <a:cubicBezTo>
                    <a:pt x="775395" y="570756"/>
                    <a:pt x="775581" y="571500"/>
                    <a:pt x="776325" y="572244"/>
                  </a:cubicBezTo>
                  <a:cubicBezTo>
                    <a:pt x="777441" y="572616"/>
                    <a:pt x="777627" y="573360"/>
                    <a:pt x="777069" y="574477"/>
                  </a:cubicBezTo>
                  <a:cubicBezTo>
                    <a:pt x="777441" y="575965"/>
                    <a:pt x="778371" y="576895"/>
                    <a:pt x="779859" y="577267"/>
                  </a:cubicBezTo>
                  <a:cubicBezTo>
                    <a:pt x="779859" y="578011"/>
                    <a:pt x="779859" y="578569"/>
                    <a:pt x="780045" y="579313"/>
                  </a:cubicBezTo>
                  <a:cubicBezTo>
                    <a:pt x="783394" y="579313"/>
                    <a:pt x="786929" y="579500"/>
                    <a:pt x="790277" y="579500"/>
                  </a:cubicBezTo>
                  <a:cubicBezTo>
                    <a:pt x="789161" y="583034"/>
                    <a:pt x="788045" y="586383"/>
                    <a:pt x="786929" y="589918"/>
                  </a:cubicBezTo>
                  <a:cubicBezTo>
                    <a:pt x="789905" y="592522"/>
                    <a:pt x="792882" y="594568"/>
                    <a:pt x="796975" y="592894"/>
                  </a:cubicBezTo>
                  <a:cubicBezTo>
                    <a:pt x="797161" y="592336"/>
                    <a:pt x="797161" y="591778"/>
                    <a:pt x="797347" y="591406"/>
                  </a:cubicBezTo>
                  <a:cubicBezTo>
                    <a:pt x="798835" y="591406"/>
                    <a:pt x="799951" y="590662"/>
                    <a:pt x="800695" y="589173"/>
                  </a:cubicBezTo>
                  <a:cubicBezTo>
                    <a:pt x="800323" y="588429"/>
                    <a:pt x="800323" y="587871"/>
                    <a:pt x="800881" y="587127"/>
                  </a:cubicBezTo>
                  <a:cubicBezTo>
                    <a:pt x="799951" y="585639"/>
                    <a:pt x="798649" y="584522"/>
                    <a:pt x="798091" y="582848"/>
                  </a:cubicBezTo>
                  <a:lnTo>
                    <a:pt x="797719" y="582476"/>
                  </a:lnTo>
                  <a:cubicBezTo>
                    <a:pt x="796603" y="581732"/>
                    <a:pt x="795486" y="581546"/>
                    <a:pt x="794370" y="582104"/>
                  </a:cubicBezTo>
                  <a:lnTo>
                    <a:pt x="794370" y="581918"/>
                  </a:lnTo>
                  <a:cubicBezTo>
                    <a:pt x="794556" y="580988"/>
                    <a:pt x="794556" y="580244"/>
                    <a:pt x="793998" y="579500"/>
                  </a:cubicBezTo>
                  <a:lnTo>
                    <a:pt x="790649" y="579500"/>
                  </a:lnTo>
                  <a:cubicBezTo>
                    <a:pt x="790649" y="578383"/>
                    <a:pt x="790463" y="577267"/>
                    <a:pt x="790463" y="576151"/>
                  </a:cubicBezTo>
                  <a:cubicBezTo>
                    <a:pt x="788417" y="575965"/>
                    <a:pt x="787115" y="575035"/>
                    <a:pt x="786557" y="572988"/>
                  </a:cubicBezTo>
                  <a:cubicBezTo>
                    <a:pt x="785813" y="572802"/>
                    <a:pt x="785068" y="572802"/>
                    <a:pt x="784324" y="572802"/>
                  </a:cubicBezTo>
                  <a:cubicBezTo>
                    <a:pt x="783208" y="571128"/>
                    <a:pt x="781348" y="570198"/>
                    <a:pt x="779859" y="569082"/>
                  </a:cubicBezTo>
                  <a:lnTo>
                    <a:pt x="780045" y="569082"/>
                  </a:lnTo>
                  <a:cubicBezTo>
                    <a:pt x="779301" y="568151"/>
                    <a:pt x="778371" y="567965"/>
                    <a:pt x="777627" y="568337"/>
                  </a:cubicBezTo>
                  <a:cubicBezTo>
                    <a:pt x="777813" y="567965"/>
                    <a:pt x="777999" y="567407"/>
                    <a:pt x="777999" y="567035"/>
                  </a:cubicBezTo>
                  <a:cubicBezTo>
                    <a:pt x="777441" y="566477"/>
                    <a:pt x="777069" y="565919"/>
                    <a:pt x="776511" y="565547"/>
                  </a:cubicBezTo>
                  <a:lnTo>
                    <a:pt x="775767" y="564803"/>
                  </a:lnTo>
                  <a:lnTo>
                    <a:pt x="776325" y="563873"/>
                  </a:lnTo>
                  <a:cubicBezTo>
                    <a:pt x="776139" y="561454"/>
                    <a:pt x="775022" y="559966"/>
                    <a:pt x="772790" y="559222"/>
                  </a:cubicBezTo>
                  <a:cubicBezTo>
                    <a:pt x="776697" y="552525"/>
                    <a:pt x="777813" y="552152"/>
                    <a:pt x="792510" y="554757"/>
                  </a:cubicBezTo>
                  <a:lnTo>
                    <a:pt x="793440" y="554385"/>
                  </a:lnTo>
                  <a:lnTo>
                    <a:pt x="794184" y="555129"/>
                  </a:lnTo>
                  <a:cubicBezTo>
                    <a:pt x="797533" y="558292"/>
                    <a:pt x="802370" y="556059"/>
                    <a:pt x="805904" y="558292"/>
                  </a:cubicBezTo>
                  <a:lnTo>
                    <a:pt x="807207" y="557919"/>
                  </a:lnTo>
                  <a:lnTo>
                    <a:pt x="808137" y="558850"/>
                  </a:lnTo>
                  <a:cubicBezTo>
                    <a:pt x="812416" y="562198"/>
                    <a:pt x="817997" y="559222"/>
                    <a:pt x="822461" y="561640"/>
                  </a:cubicBezTo>
                  <a:cubicBezTo>
                    <a:pt x="823764" y="564431"/>
                    <a:pt x="827298" y="563687"/>
                    <a:pt x="829159" y="565733"/>
                  </a:cubicBezTo>
                  <a:cubicBezTo>
                    <a:pt x="830275" y="567035"/>
                    <a:pt x="831391" y="568337"/>
                    <a:pt x="833065" y="568896"/>
                  </a:cubicBezTo>
                  <a:cubicBezTo>
                    <a:pt x="835670" y="572430"/>
                    <a:pt x="839949" y="573546"/>
                    <a:pt x="843111" y="576337"/>
                  </a:cubicBezTo>
                  <a:cubicBezTo>
                    <a:pt x="844228" y="577453"/>
                    <a:pt x="845344" y="578941"/>
                    <a:pt x="847018" y="579313"/>
                  </a:cubicBezTo>
                  <a:cubicBezTo>
                    <a:pt x="848320" y="582104"/>
                    <a:pt x="851855" y="581360"/>
                    <a:pt x="853715" y="583220"/>
                  </a:cubicBezTo>
                  <a:lnTo>
                    <a:pt x="853529" y="583220"/>
                  </a:lnTo>
                  <a:cubicBezTo>
                    <a:pt x="855390" y="585453"/>
                    <a:pt x="858552" y="584895"/>
                    <a:pt x="860785" y="586755"/>
                  </a:cubicBezTo>
                  <a:cubicBezTo>
                    <a:pt x="865622" y="588615"/>
                    <a:pt x="871203" y="592894"/>
                    <a:pt x="873807" y="583778"/>
                  </a:cubicBezTo>
                  <a:lnTo>
                    <a:pt x="873993" y="584150"/>
                  </a:lnTo>
                  <a:cubicBezTo>
                    <a:pt x="872691" y="581546"/>
                    <a:pt x="872319" y="578941"/>
                    <a:pt x="874179" y="576337"/>
                  </a:cubicBezTo>
                  <a:cubicBezTo>
                    <a:pt x="876226" y="574663"/>
                    <a:pt x="879388" y="575035"/>
                    <a:pt x="881249" y="573174"/>
                  </a:cubicBezTo>
                  <a:lnTo>
                    <a:pt x="882551" y="572430"/>
                  </a:lnTo>
                  <a:lnTo>
                    <a:pt x="884039" y="572802"/>
                  </a:lnTo>
                  <a:cubicBezTo>
                    <a:pt x="898550" y="570198"/>
                    <a:pt x="913061" y="570570"/>
                    <a:pt x="927757" y="572802"/>
                  </a:cubicBezTo>
                  <a:cubicBezTo>
                    <a:pt x="929060" y="571686"/>
                    <a:pt x="930548" y="571500"/>
                    <a:pt x="932036" y="572616"/>
                  </a:cubicBezTo>
                  <a:cubicBezTo>
                    <a:pt x="934269" y="572430"/>
                    <a:pt x="935757" y="571128"/>
                    <a:pt x="936501" y="569082"/>
                  </a:cubicBezTo>
                  <a:cubicBezTo>
                    <a:pt x="938361" y="568523"/>
                    <a:pt x="939292" y="567407"/>
                    <a:pt x="940408" y="565919"/>
                  </a:cubicBezTo>
                  <a:lnTo>
                    <a:pt x="940222" y="566105"/>
                  </a:lnTo>
                  <a:cubicBezTo>
                    <a:pt x="942268" y="564431"/>
                    <a:pt x="945617" y="564989"/>
                    <a:pt x="947291" y="562570"/>
                  </a:cubicBezTo>
                  <a:cubicBezTo>
                    <a:pt x="953244" y="560710"/>
                    <a:pt x="959011" y="559594"/>
                    <a:pt x="964778" y="562942"/>
                  </a:cubicBezTo>
                  <a:cubicBezTo>
                    <a:pt x="966639" y="564803"/>
                    <a:pt x="969987" y="564059"/>
                    <a:pt x="971662" y="566477"/>
                  </a:cubicBezTo>
                  <a:cubicBezTo>
                    <a:pt x="973894" y="568337"/>
                    <a:pt x="977057" y="568151"/>
                    <a:pt x="979475" y="569640"/>
                  </a:cubicBezTo>
                  <a:lnTo>
                    <a:pt x="980963" y="569268"/>
                  </a:lnTo>
                  <a:lnTo>
                    <a:pt x="982266" y="570198"/>
                  </a:lnTo>
                  <a:cubicBezTo>
                    <a:pt x="989149" y="572430"/>
                    <a:pt x="996218" y="572430"/>
                    <a:pt x="1003102" y="570198"/>
                  </a:cubicBezTo>
                  <a:lnTo>
                    <a:pt x="1003846" y="569268"/>
                  </a:lnTo>
                  <a:lnTo>
                    <a:pt x="1005148" y="569454"/>
                  </a:lnTo>
                  <a:cubicBezTo>
                    <a:pt x="1007380" y="569268"/>
                    <a:pt x="1009055" y="567965"/>
                    <a:pt x="1009799" y="565733"/>
                  </a:cubicBezTo>
                  <a:lnTo>
                    <a:pt x="1009427" y="566105"/>
                  </a:lnTo>
                  <a:cubicBezTo>
                    <a:pt x="1015008" y="559222"/>
                    <a:pt x="1010171" y="554571"/>
                    <a:pt x="1006264" y="549548"/>
                  </a:cubicBezTo>
                  <a:cubicBezTo>
                    <a:pt x="1005520" y="548060"/>
                    <a:pt x="1004776" y="546757"/>
                    <a:pt x="1003846" y="545455"/>
                  </a:cubicBezTo>
                  <a:cubicBezTo>
                    <a:pt x="1002730" y="544711"/>
                    <a:pt x="1002357" y="543781"/>
                    <a:pt x="1003102" y="542665"/>
                  </a:cubicBezTo>
                  <a:cubicBezTo>
                    <a:pt x="1002916" y="542665"/>
                    <a:pt x="1002730" y="542106"/>
                    <a:pt x="1002544" y="541176"/>
                  </a:cubicBezTo>
                  <a:cubicBezTo>
                    <a:pt x="1002357" y="540246"/>
                    <a:pt x="1002730" y="539316"/>
                    <a:pt x="1003474" y="538572"/>
                  </a:cubicBezTo>
                  <a:cubicBezTo>
                    <a:pt x="1005148" y="536339"/>
                    <a:pt x="1008497" y="537083"/>
                    <a:pt x="1010171" y="534665"/>
                  </a:cubicBezTo>
                  <a:lnTo>
                    <a:pt x="1009985" y="534851"/>
                  </a:lnTo>
                  <a:cubicBezTo>
                    <a:pt x="1012217" y="533177"/>
                    <a:pt x="1015194" y="533549"/>
                    <a:pt x="1017240" y="532061"/>
                  </a:cubicBezTo>
                  <a:lnTo>
                    <a:pt x="1018542" y="531130"/>
                  </a:lnTo>
                  <a:lnTo>
                    <a:pt x="1020031" y="531502"/>
                  </a:lnTo>
                  <a:cubicBezTo>
                    <a:pt x="1023379" y="529084"/>
                    <a:pt x="1027844" y="531130"/>
                    <a:pt x="1031193" y="528526"/>
                  </a:cubicBezTo>
                  <a:cubicBezTo>
                    <a:pt x="1033053" y="528340"/>
                    <a:pt x="1035100" y="527968"/>
                    <a:pt x="1036960" y="527782"/>
                  </a:cubicBezTo>
                  <a:cubicBezTo>
                    <a:pt x="1041611" y="524991"/>
                    <a:pt x="1047564" y="527968"/>
                    <a:pt x="1052215" y="524805"/>
                  </a:cubicBezTo>
                  <a:lnTo>
                    <a:pt x="1053517" y="524061"/>
                  </a:lnTo>
                  <a:lnTo>
                    <a:pt x="1055005" y="524433"/>
                  </a:lnTo>
                  <a:cubicBezTo>
                    <a:pt x="1058168" y="521829"/>
                    <a:pt x="1062633" y="523875"/>
                    <a:pt x="1065981" y="521643"/>
                  </a:cubicBezTo>
                  <a:lnTo>
                    <a:pt x="1067284" y="520712"/>
                  </a:lnTo>
                  <a:lnTo>
                    <a:pt x="1068772" y="520899"/>
                  </a:lnTo>
                  <a:cubicBezTo>
                    <a:pt x="1071004" y="519224"/>
                    <a:pt x="1074167" y="519596"/>
                    <a:pt x="1076400" y="517922"/>
                  </a:cubicBezTo>
                  <a:lnTo>
                    <a:pt x="1077144" y="516806"/>
                  </a:lnTo>
                  <a:lnTo>
                    <a:pt x="1078446" y="516992"/>
                  </a:lnTo>
                  <a:cubicBezTo>
                    <a:pt x="1080678" y="516806"/>
                    <a:pt x="1081981" y="515503"/>
                    <a:pt x="1083469" y="514015"/>
                  </a:cubicBezTo>
                  <a:cubicBezTo>
                    <a:pt x="1087376" y="510108"/>
                    <a:pt x="1095003" y="508248"/>
                    <a:pt x="1090166" y="500249"/>
                  </a:cubicBezTo>
                  <a:lnTo>
                    <a:pt x="1090352" y="500435"/>
                  </a:lnTo>
                  <a:cubicBezTo>
                    <a:pt x="1088492" y="498202"/>
                    <a:pt x="1085515" y="498388"/>
                    <a:pt x="1083097" y="497272"/>
                  </a:cubicBezTo>
                  <a:cubicBezTo>
                    <a:pt x="1081608" y="494481"/>
                    <a:pt x="1078260" y="495040"/>
                    <a:pt x="1076027" y="493551"/>
                  </a:cubicBezTo>
                  <a:cubicBezTo>
                    <a:pt x="1075841" y="493551"/>
                    <a:pt x="1075655" y="492993"/>
                    <a:pt x="1075469" y="492249"/>
                  </a:cubicBezTo>
                  <a:cubicBezTo>
                    <a:pt x="1075283" y="491319"/>
                    <a:pt x="1075655" y="490575"/>
                    <a:pt x="1076400" y="489831"/>
                  </a:cubicBezTo>
                  <a:cubicBezTo>
                    <a:pt x="1087934" y="488342"/>
                    <a:pt x="1099654" y="488528"/>
                    <a:pt x="1111188" y="489831"/>
                  </a:cubicBezTo>
                  <a:cubicBezTo>
                    <a:pt x="1130908" y="492249"/>
                    <a:pt x="1150627" y="492063"/>
                    <a:pt x="1170347" y="489831"/>
                  </a:cubicBezTo>
                  <a:cubicBezTo>
                    <a:pt x="1173510" y="489645"/>
                    <a:pt x="1176672" y="489459"/>
                    <a:pt x="1180021" y="489273"/>
                  </a:cubicBezTo>
                  <a:cubicBezTo>
                    <a:pt x="1183184" y="487040"/>
                    <a:pt x="1186532" y="488342"/>
                    <a:pt x="1189695" y="489273"/>
                  </a:cubicBezTo>
                  <a:cubicBezTo>
                    <a:pt x="1190811" y="487784"/>
                    <a:pt x="1191741" y="487784"/>
                    <a:pt x="1192857" y="489273"/>
                  </a:cubicBezTo>
                  <a:cubicBezTo>
                    <a:pt x="1196764" y="487412"/>
                    <a:pt x="1201415" y="488900"/>
                    <a:pt x="1205136" y="486296"/>
                  </a:cubicBezTo>
                  <a:cubicBezTo>
                    <a:pt x="1207926" y="483133"/>
                    <a:pt x="1212763" y="485738"/>
                    <a:pt x="1215740" y="482947"/>
                  </a:cubicBezTo>
                  <a:lnTo>
                    <a:pt x="1215926" y="482947"/>
                  </a:lnTo>
                  <a:cubicBezTo>
                    <a:pt x="1222437" y="480529"/>
                    <a:pt x="1226158" y="476622"/>
                    <a:pt x="1223739" y="468995"/>
                  </a:cubicBezTo>
                  <a:cubicBezTo>
                    <a:pt x="1222437" y="468809"/>
                    <a:pt x="1221879" y="468064"/>
                    <a:pt x="1222251" y="466762"/>
                  </a:cubicBezTo>
                  <a:cubicBezTo>
                    <a:pt x="1221879" y="464716"/>
                    <a:pt x="1220577" y="463228"/>
                    <a:pt x="1219088" y="461925"/>
                  </a:cubicBezTo>
                  <a:cubicBezTo>
                    <a:pt x="1217972" y="460809"/>
                    <a:pt x="1216856" y="459321"/>
                    <a:pt x="1215368" y="458763"/>
                  </a:cubicBezTo>
                  <a:cubicBezTo>
                    <a:pt x="1215182" y="458763"/>
                    <a:pt x="1214810" y="458391"/>
                    <a:pt x="1214624" y="457460"/>
                  </a:cubicBezTo>
                  <a:cubicBezTo>
                    <a:pt x="1214438" y="456716"/>
                    <a:pt x="1214810" y="455972"/>
                    <a:pt x="1215554" y="455228"/>
                  </a:cubicBezTo>
                  <a:cubicBezTo>
                    <a:pt x="1217600" y="455042"/>
                    <a:pt x="1219460" y="454856"/>
                    <a:pt x="1221507" y="454484"/>
                  </a:cubicBezTo>
                  <a:cubicBezTo>
                    <a:pt x="1226158" y="451507"/>
                    <a:pt x="1231925" y="454670"/>
                    <a:pt x="1236390" y="451507"/>
                  </a:cubicBezTo>
                  <a:lnTo>
                    <a:pt x="1237878" y="450763"/>
                  </a:lnTo>
                  <a:lnTo>
                    <a:pt x="1239552" y="451135"/>
                  </a:lnTo>
                  <a:cubicBezTo>
                    <a:pt x="1243831" y="447601"/>
                    <a:pt x="1249598" y="451321"/>
                    <a:pt x="1253877" y="447973"/>
                  </a:cubicBezTo>
                  <a:cubicBezTo>
                    <a:pt x="1255551" y="447787"/>
                    <a:pt x="1257412" y="447601"/>
                    <a:pt x="1259086" y="447229"/>
                  </a:cubicBezTo>
                  <a:cubicBezTo>
                    <a:pt x="1264109" y="444810"/>
                    <a:pt x="1269876" y="447229"/>
                    <a:pt x="1274713" y="444438"/>
                  </a:cubicBezTo>
                  <a:cubicBezTo>
                    <a:pt x="1277503" y="443322"/>
                    <a:pt x="1280480" y="442764"/>
                    <a:pt x="1283457" y="443694"/>
                  </a:cubicBezTo>
                  <a:cubicBezTo>
                    <a:pt x="1288108" y="442020"/>
                    <a:pt x="1293130" y="442392"/>
                    <a:pt x="1297967" y="442392"/>
                  </a:cubicBezTo>
                  <a:lnTo>
                    <a:pt x="1297595" y="443136"/>
                  </a:lnTo>
                  <a:lnTo>
                    <a:pt x="1298525" y="444438"/>
                  </a:lnTo>
                  <a:lnTo>
                    <a:pt x="1298898" y="444624"/>
                  </a:lnTo>
                  <a:cubicBezTo>
                    <a:pt x="1300014" y="445182"/>
                    <a:pt x="1301130" y="445368"/>
                    <a:pt x="1302432" y="444810"/>
                  </a:cubicBezTo>
                  <a:cubicBezTo>
                    <a:pt x="1305595" y="442578"/>
                    <a:pt x="1310990" y="445926"/>
                    <a:pt x="1313036" y="440531"/>
                  </a:cubicBezTo>
                  <a:cubicBezTo>
                    <a:pt x="1311920" y="439415"/>
                    <a:pt x="1310804" y="438299"/>
                    <a:pt x="1309688" y="436997"/>
                  </a:cubicBezTo>
                  <a:cubicBezTo>
                    <a:pt x="1307269" y="436997"/>
                    <a:pt x="1304851" y="437183"/>
                    <a:pt x="1302246" y="437183"/>
                  </a:cubicBezTo>
                  <a:lnTo>
                    <a:pt x="1302618" y="436439"/>
                  </a:lnTo>
                  <a:cubicBezTo>
                    <a:pt x="1301130" y="435694"/>
                    <a:pt x="1299828" y="434764"/>
                    <a:pt x="1298712" y="433648"/>
                  </a:cubicBezTo>
                  <a:lnTo>
                    <a:pt x="1298898" y="433648"/>
                  </a:lnTo>
                  <a:cubicBezTo>
                    <a:pt x="1297223" y="432160"/>
                    <a:pt x="1297967" y="430485"/>
                    <a:pt x="1298525" y="428811"/>
                  </a:cubicBezTo>
                  <a:cubicBezTo>
                    <a:pt x="1297967" y="427695"/>
                    <a:pt x="1298339" y="426951"/>
                    <a:pt x="1299456" y="426579"/>
                  </a:cubicBezTo>
                  <a:cubicBezTo>
                    <a:pt x="1300386" y="425462"/>
                    <a:pt x="1301130" y="424160"/>
                    <a:pt x="1302060" y="422858"/>
                  </a:cubicBezTo>
                  <a:cubicBezTo>
                    <a:pt x="1303734" y="421928"/>
                    <a:pt x="1303920" y="419509"/>
                    <a:pt x="1306153" y="419323"/>
                  </a:cubicBezTo>
                  <a:lnTo>
                    <a:pt x="1312478" y="419323"/>
                  </a:lnTo>
                  <a:cubicBezTo>
                    <a:pt x="1314338" y="418393"/>
                    <a:pt x="1315641" y="416905"/>
                    <a:pt x="1316199" y="415044"/>
                  </a:cubicBezTo>
                  <a:lnTo>
                    <a:pt x="1316199" y="413742"/>
                  </a:lnTo>
                  <a:cubicBezTo>
                    <a:pt x="1315455" y="412068"/>
                    <a:pt x="1315083" y="410580"/>
                    <a:pt x="1316385" y="409091"/>
                  </a:cubicBezTo>
                  <a:cubicBezTo>
                    <a:pt x="1317687" y="408161"/>
                    <a:pt x="1318803" y="407231"/>
                    <a:pt x="1320106" y="406301"/>
                  </a:cubicBezTo>
                  <a:cubicBezTo>
                    <a:pt x="1321780" y="404813"/>
                    <a:pt x="1323640" y="404627"/>
                    <a:pt x="1325687" y="405371"/>
                  </a:cubicBezTo>
                  <a:cubicBezTo>
                    <a:pt x="1331640" y="402580"/>
                    <a:pt x="1338523" y="405557"/>
                    <a:pt x="1344476" y="402766"/>
                  </a:cubicBezTo>
                  <a:cubicBezTo>
                    <a:pt x="1350801" y="401278"/>
                    <a:pt x="1357127" y="401092"/>
                    <a:pt x="1363638" y="402022"/>
                  </a:cubicBezTo>
                  <a:cubicBezTo>
                    <a:pt x="1366614" y="401278"/>
                    <a:pt x="1369591" y="400720"/>
                    <a:pt x="1372381" y="399417"/>
                  </a:cubicBezTo>
                  <a:cubicBezTo>
                    <a:pt x="1378893" y="397743"/>
                    <a:pt x="1385590" y="397929"/>
                    <a:pt x="1392101" y="398673"/>
                  </a:cubicBezTo>
                  <a:cubicBezTo>
                    <a:pt x="1399171" y="395325"/>
                    <a:pt x="1406984" y="399045"/>
                    <a:pt x="1414053" y="395883"/>
                  </a:cubicBezTo>
                  <a:cubicBezTo>
                    <a:pt x="1417030" y="394581"/>
                    <a:pt x="1420006" y="394395"/>
                    <a:pt x="1423169" y="394953"/>
                  </a:cubicBezTo>
                  <a:cubicBezTo>
                    <a:pt x="1426890" y="393092"/>
                    <a:pt x="1431355" y="394395"/>
                    <a:pt x="1434889" y="392348"/>
                  </a:cubicBezTo>
                  <a:lnTo>
                    <a:pt x="1436378" y="391418"/>
                  </a:lnTo>
                  <a:lnTo>
                    <a:pt x="1438052" y="391790"/>
                  </a:lnTo>
                  <a:cubicBezTo>
                    <a:pt x="1441028" y="388814"/>
                    <a:pt x="1446051" y="391790"/>
                    <a:pt x="1448656" y="387883"/>
                  </a:cubicBezTo>
                  <a:cubicBezTo>
                    <a:pt x="1456283" y="383791"/>
                    <a:pt x="1454981" y="379140"/>
                    <a:pt x="1449028" y="374303"/>
                  </a:cubicBezTo>
                  <a:lnTo>
                    <a:pt x="1448842" y="374117"/>
                  </a:lnTo>
                  <a:cubicBezTo>
                    <a:pt x="1447354" y="372814"/>
                    <a:pt x="1445865" y="371512"/>
                    <a:pt x="1443633" y="371326"/>
                  </a:cubicBezTo>
                  <a:cubicBezTo>
                    <a:pt x="1441773" y="371140"/>
                    <a:pt x="1440098" y="370768"/>
                    <a:pt x="1438238" y="370582"/>
                  </a:cubicBezTo>
                  <a:cubicBezTo>
                    <a:pt x="1432099" y="367420"/>
                    <a:pt x="1425215" y="370582"/>
                    <a:pt x="1419076" y="367791"/>
                  </a:cubicBezTo>
                  <a:cubicBezTo>
                    <a:pt x="1414984" y="368722"/>
                    <a:pt x="1410891" y="368350"/>
                    <a:pt x="1406984" y="367233"/>
                  </a:cubicBezTo>
                  <a:cubicBezTo>
                    <a:pt x="1397310" y="363513"/>
                    <a:pt x="1387078" y="367978"/>
                    <a:pt x="1377404" y="364257"/>
                  </a:cubicBezTo>
                  <a:cubicBezTo>
                    <a:pt x="1373312" y="365373"/>
                    <a:pt x="1369219" y="365001"/>
                    <a:pt x="1365126" y="363513"/>
                  </a:cubicBezTo>
                  <a:cubicBezTo>
                    <a:pt x="1361591" y="361280"/>
                    <a:pt x="1357127" y="362769"/>
                    <a:pt x="1353406" y="360908"/>
                  </a:cubicBezTo>
                  <a:cubicBezTo>
                    <a:pt x="1351359" y="361652"/>
                    <a:pt x="1349499" y="361280"/>
                    <a:pt x="1347639" y="360164"/>
                  </a:cubicBezTo>
                  <a:cubicBezTo>
                    <a:pt x="1339267" y="356815"/>
                    <a:pt x="1330338" y="360908"/>
                    <a:pt x="1321966" y="357560"/>
                  </a:cubicBezTo>
                  <a:cubicBezTo>
                    <a:pt x="1320106" y="357374"/>
                    <a:pt x="1318245" y="357188"/>
                    <a:pt x="1316199" y="357001"/>
                  </a:cubicBezTo>
                  <a:cubicBezTo>
                    <a:pt x="1310618" y="353467"/>
                    <a:pt x="1303734" y="357560"/>
                    <a:pt x="1298153" y="354025"/>
                  </a:cubicBezTo>
                  <a:lnTo>
                    <a:pt x="1268202" y="354025"/>
                  </a:lnTo>
                  <a:cubicBezTo>
                    <a:pt x="1263923" y="357374"/>
                    <a:pt x="1257970" y="353653"/>
                    <a:pt x="1253691" y="357374"/>
                  </a:cubicBezTo>
                  <a:lnTo>
                    <a:pt x="1253877" y="357374"/>
                  </a:lnTo>
                  <a:cubicBezTo>
                    <a:pt x="1250900" y="360350"/>
                    <a:pt x="1246250" y="357746"/>
                    <a:pt x="1243273" y="360536"/>
                  </a:cubicBezTo>
                  <a:cubicBezTo>
                    <a:pt x="1239180" y="363141"/>
                    <a:pt x="1234529" y="361280"/>
                    <a:pt x="1230251" y="361466"/>
                  </a:cubicBezTo>
                  <a:cubicBezTo>
                    <a:pt x="1223925" y="363885"/>
                    <a:pt x="1217600" y="366303"/>
                    <a:pt x="1211275" y="361280"/>
                  </a:cubicBezTo>
                  <a:cubicBezTo>
                    <a:pt x="1206996" y="361280"/>
                    <a:pt x="1202903" y="361280"/>
                    <a:pt x="1198625" y="361466"/>
                  </a:cubicBezTo>
                  <a:cubicBezTo>
                    <a:pt x="1196020" y="361094"/>
                    <a:pt x="1193602" y="360722"/>
                    <a:pt x="1190997" y="360350"/>
                  </a:cubicBezTo>
                  <a:cubicBezTo>
                    <a:pt x="1190439" y="359606"/>
                    <a:pt x="1189881" y="358676"/>
                    <a:pt x="1189137" y="357932"/>
                  </a:cubicBezTo>
                  <a:cubicBezTo>
                    <a:pt x="1189695" y="357932"/>
                    <a:pt x="1190439" y="357746"/>
                    <a:pt x="1190997" y="357560"/>
                  </a:cubicBezTo>
                  <a:cubicBezTo>
                    <a:pt x="1191555" y="355885"/>
                    <a:pt x="1190997" y="354769"/>
                    <a:pt x="1190067" y="353653"/>
                  </a:cubicBezTo>
                  <a:cubicBezTo>
                    <a:pt x="1191741" y="352723"/>
                    <a:pt x="1193230" y="351793"/>
                    <a:pt x="1194346" y="350304"/>
                  </a:cubicBezTo>
                  <a:lnTo>
                    <a:pt x="1195648" y="349374"/>
                  </a:lnTo>
                  <a:lnTo>
                    <a:pt x="1196950" y="349932"/>
                  </a:lnTo>
                  <a:cubicBezTo>
                    <a:pt x="1202531" y="346211"/>
                    <a:pt x="1209787" y="350862"/>
                    <a:pt x="1215182" y="346397"/>
                  </a:cubicBezTo>
                  <a:lnTo>
                    <a:pt x="1214996" y="346584"/>
                  </a:lnTo>
                  <a:cubicBezTo>
                    <a:pt x="1216112" y="345653"/>
                    <a:pt x="1217414" y="344723"/>
                    <a:pt x="1218716" y="343979"/>
                  </a:cubicBezTo>
                  <a:cubicBezTo>
                    <a:pt x="1220391" y="342305"/>
                    <a:pt x="1222251" y="342119"/>
                    <a:pt x="1224297" y="342863"/>
                  </a:cubicBezTo>
                  <a:cubicBezTo>
                    <a:pt x="1227088" y="341747"/>
                    <a:pt x="1230251" y="341747"/>
                    <a:pt x="1232669" y="339700"/>
                  </a:cubicBezTo>
                  <a:cubicBezTo>
                    <a:pt x="1234529" y="337654"/>
                    <a:pt x="1237878" y="338398"/>
                    <a:pt x="1239552" y="335794"/>
                  </a:cubicBezTo>
                  <a:lnTo>
                    <a:pt x="1239366" y="335980"/>
                  </a:lnTo>
                  <a:cubicBezTo>
                    <a:pt x="1241599" y="334305"/>
                    <a:pt x="1244761" y="334863"/>
                    <a:pt x="1246808" y="332631"/>
                  </a:cubicBezTo>
                  <a:cubicBezTo>
                    <a:pt x="1249412" y="329282"/>
                    <a:pt x="1255365" y="333189"/>
                    <a:pt x="1256854" y="327608"/>
                  </a:cubicBezTo>
                  <a:cubicBezTo>
                    <a:pt x="1259272" y="323515"/>
                    <a:pt x="1262993" y="325190"/>
                    <a:pt x="1266527" y="325375"/>
                  </a:cubicBezTo>
                  <a:cubicBezTo>
                    <a:pt x="1268946" y="322957"/>
                    <a:pt x="1276201" y="326306"/>
                    <a:pt x="1274713" y="318864"/>
                  </a:cubicBezTo>
                  <a:cubicBezTo>
                    <a:pt x="1271550" y="315888"/>
                    <a:pt x="1266899" y="318306"/>
                    <a:pt x="1263737" y="315516"/>
                  </a:cubicBezTo>
                  <a:cubicBezTo>
                    <a:pt x="1262621" y="316260"/>
                    <a:pt x="1261690" y="316074"/>
                    <a:pt x="1260760" y="315144"/>
                  </a:cubicBezTo>
                  <a:cubicBezTo>
                    <a:pt x="1254807" y="311795"/>
                    <a:pt x="1247738" y="315144"/>
                    <a:pt x="1241599" y="312167"/>
                  </a:cubicBezTo>
                  <a:cubicBezTo>
                    <a:pt x="1227088" y="312353"/>
                    <a:pt x="1212577" y="313283"/>
                    <a:pt x="1198066" y="311237"/>
                  </a:cubicBezTo>
                  <a:cubicBezTo>
                    <a:pt x="1196764" y="310493"/>
                    <a:pt x="1195648" y="309190"/>
                    <a:pt x="1194160" y="308632"/>
                  </a:cubicBezTo>
                  <a:cubicBezTo>
                    <a:pt x="1193416" y="307330"/>
                    <a:pt x="1192485" y="306586"/>
                    <a:pt x="1190997" y="306400"/>
                  </a:cubicBezTo>
                  <a:cubicBezTo>
                    <a:pt x="1190997" y="306028"/>
                    <a:pt x="1190811" y="305470"/>
                    <a:pt x="1190811" y="305098"/>
                  </a:cubicBezTo>
                  <a:cubicBezTo>
                    <a:pt x="1190067" y="304912"/>
                    <a:pt x="1189323" y="304912"/>
                    <a:pt x="1188579" y="304726"/>
                  </a:cubicBezTo>
                  <a:cubicBezTo>
                    <a:pt x="1187835" y="299889"/>
                    <a:pt x="1190997" y="296726"/>
                    <a:pt x="1193788" y="293377"/>
                  </a:cubicBezTo>
                  <a:cubicBezTo>
                    <a:pt x="1196950" y="291517"/>
                    <a:pt x="1196950" y="289843"/>
                    <a:pt x="1193788" y="287982"/>
                  </a:cubicBezTo>
                  <a:cubicBezTo>
                    <a:pt x="1190253" y="282587"/>
                    <a:pt x="1183742" y="287424"/>
                    <a:pt x="1179649" y="284076"/>
                  </a:cubicBezTo>
                  <a:cubicBezTo>
                    <a:pt x="1172952" y="284634"/>
                    <a:pt x="1166440" y="284820"/>
                    <a:pt x="1159929" y="283332"/>
                  </a:cubicBezTo>
                  <a:cubicBezTo>
                    <a:pt x="1153232" y="281471"/>
                    <a:pt x="1146535" y="279983"/>
                    <a:pt x="1139651" y="279239"/>
                  </a:cubicBezTo>
                  <a:cubicBezTo>
                    <a:pt x="1140023" y="279053"/>
                    <a:pt x="1140396" y="279053"/>
                    <a:pt x="1140954" y="278867"/>
                  </a:cubicBezTo>
                  <a:cubicBezTo>
                    <a:pt x="1142628" y="278309"/>
                    <a:pt x="1143558" y="275518"/>
                    <a:pt x="1144860" y="273844"/>
                  </a:cubicBezTo>
                  <a:cubicBezTo>
                    <a:pt x="1143000" y="273472"/>
                    <a:pt x="1141140" y="273286"/>
                    <a:pt x="1139093" y="272914"/>
                  </a:cubicBezTo>
                  <a:cubicBezTo>
                    <a:pt x="1137419" y="273472"/>
                    <a:pt x="1135373" y="273100"/>
                    <a:pt x="1133512" y="273100"/>
                  </a:cubicBezTo>
                  <a:cubicBezTo>
                    <a:pt x="1135373" y="272355"/>
                    <a:pt x="1137233" y="271425"/>
                    <a:pt x="1139093" y="269937"/>
                  </a:cubicBezTo>
                  <a:cubicBezTo>
                    <a:pt x="1147651" y="269193"/>
                    <a:pt x="1156395" y="266774"/>
                    <a:pt x="1164952" y="269565"/>
                  </a:cubicBezTo>
                  <a:cubicBezTo>
                    <a:pt x="1177230" y="266774"/>
                    <a:pt x="1189509" y="268077"/>
                    <a:pt x="1201787" y="268821"/>
                  </a:cubicBezTo>
                  <a:cubicBezTo>
                    <a:pt x="1203648" y="268449"/>
                    <a:pt x="1205136" y="267519"/>
                    <a:pt x="1206438" y="266402"/>
                  </a:cubicBezTo>
                  <a:cubicBezTo>
                    <a:pt x="1206996" y="266588"/>
                    <a:pt x="1207554" y="266774"/>
                    <a:pt x="1208112" y="266774"/>
                  </a:cubicBezTo>
                  <a:cubicBezTo>
                    <a:pt x="1204020" y="269193"/>
                    <a:pt x="1200299" y="272169"/>
                    <a:pt x="1198439" y="277006"/>
                  </a:cubicBezTo>
                  <a:cubicBezTo>
                    <a:pt x="1198997" y="277751"/>
                    <a:pt x="1198997" y="278681"/>
                    <a:pt x="1198625" y="279425"/>
                  </a:cubicBezTo>
                  <a:cubicBezTo>
                    <a:pt x="1199555" y="281471"/>
                    <a:pt x="1200857" y="282774"/>
                    <a:pt x="1203089" y="283332"/>
                  </a:cubicBezTo>
                  <a:cubicBezTo>
                    <a:pt x="1204950" y="283518"/>
                    <a:pt x="1206996" y="283890"/>
                    <a:pt x="1208856" y="284076"/>
                  </a:cubicBezTo>
                  <a:cubicBezTo>
                    <a:pt x="1215740" y="286122"/>
                    <a:pt x="1222809" y="286122"/>
                    <a:pt x="1229692" y="284076"/>
                  </a:cubicBezTo>
                  <a:lnTo>
                    <a:pt x="1239738" y="283518"/>
                  </a:lnTo>
                  <a:cubicBezTo>
                    <a:pt x="1242901" y="280727"/>
                    <a:pt x="1247366" y="282959"/>
                    <a:pt x="1250528" y="280541"/>
                  </a:cubicBezTo>
                  <a:lnTo>
                    <a:pt x="1251645" y="279611"/>
                  </a:lnTo>
                  <a:lnTo>
                    <a:pt x="1253133" y="279797"/>
                  </a:lnTo>
                  <a:cubicBezTo>
                    <a:pt x="1254993" y="279239"/>
                    <a:pt x="1256295" y="277937"/>
                    <a:pt x="1257598" y="276634"/>
                  </a:cubicBezTo>
                  <a:cubicBezTo>
                    <a:pt x="1261318" y="271239"/>
                    <a:pt x="1257598" y="268821"/>
                    <a:pt x="1253691" y="266402"/>
                  </a:cubicBezTo>
                  <a:cubicBezTo>
                    <a:pt x="1252575" y="266960"/>
                    <a:pt x="1251459" y="266588"/>
                    <a:pt x="1250714" y="265658"/>
                  </a:cubicBezTo>
                  <a:cubicBezTo>
                    <a:pt x="1241599" y="262124"/>
                    <a:pt x="1231739" y="266774"/>
                    <a:pt x="1222623" y="262868"/>
                  </a:cubicBezTo>
                  <a:cubicBezTo>
                    <a:pt x="1221135" y="261751"/>
                    <a:pt x="1219647" y="261565"/>
                    <a:pt x="1218158" y="261938"/>
                  </a:cubicBezTo>
                  <a:cubicBezTo>
                    <a:pt x="1218158" y="259891"/>
                    <a:pt x="1217786" y="257659"/>
                    <a:pt x="1219088" y="255984"/>
                  </a:cubicBezTo>
                  <a:cubicBezTo>
                    <a:pt x="1219460" y="255798"/>
                    <a:pt x="1219647" y="255798"/>
                    <a:pt x="1220019" y="255612"/>
                  </a:cubicBezTo>
                  <a:lnTo>
                    <a:pt x="1221135" y="255612"/>
                  </a:lnTo>
                  <a:lnTo>
                    <a:pt x="1222809" y="255798"/>
                  </a:lnTo>
                  <a:cubicBezTo>
                    <a:pt x="1223181" y="255240"/>
                    <a:pt x="1223367" y="254868"/>
                    <a:pt x="1223553" y="254310"/>
                  </a:cubicBezTo>
                  <a:cubicBezTo>
                    <a:pt x="1223925" y="254310"/>
                    <a:pt x="1224111" y="254124"/>
                    <a:pt x="1224483" y="253938"/>
                  </a:cubicBezTo>
                  <a:cubicBezTo>
                    <a:pt x="1228576" y="253380"/>
                    <a:pt x="1232855" y="254682"/>
                    <a:pt x="1236762" y="252450"/>
                  </a:cubicBezTo>
                  <a:lnTo>
                    <a:pt x="1236390" y="251706"/>
                  </a:lnTo>
                  <a:cubicBezTo>
                    <a:pt x="1238808" y="250961"/>
                    <a:pt x="1241599" y="250589"/>
                    <a:pt x="1244389" y="250403"/>
                  </a:cubicBezTo>
                  <a:cubicBezTo>
                    <a:pt x="1241971" y="251334"/>
                    <a:pt x="1239366" y="251706"/>
                    <a:pt x="1236390" y="251706"/>
                  </a:cubicBezTo>
                  <a:cubicBezTo>
                    <a:pt x="1250156" y="253566"/>
                    <a:pt x="1264109" y="252264"/>
                    <a:pt x="1277876" y="252078"/>
                  </a:cubicBezTo>
                  <a:cubicBezTo>
                    <a:pt x="1279178" y="241846"/>
                    <a:pt x="1265783" y="250961"/>
                    <a:pt x="1265411" y="242962"/>
                  </a:cubicBezTo>
                  <a:cubicBezTo>
                    <a:pt x="1266527" y="243148"/>
                    <a:pt x="1267458" y="242962"/>
                    <a:pt x="1268202" y="242032"/>
                  </a:cubicBezTo>
                  <a:lnTo>
                    <a:pt x="1268388" y="241846"/>
                  </a:lnTo>
                  <a:cubicBezTo>
                    <a:pt x="1269876" y="239985"/>
                    <a:pt x="1268946" y="237009"/>
                    <a:pt x="1271550" y="235521"/>
                  </a:cubicBezTo>
                  <a:cubicBezTo>
                    <a:pt x="1277131" y="235148"/>
                    <a:pt x="1282899" y="234776"/>
                    <a:pt x="1288480" y="234404"/>
                  </a:cubicBezTo>
                  <a:cubicBezTo>
                    <a:pt x="1300200" y="234776"/>
                    <a:pt x="1311920" y="234962"/>
                    <a:pt x="1323640" y="235334"/>
                  </a:cubicBezTo>
                  <a:cubicBezTo>
                    <a:pt x="1324384" y="235893"/>
                    <a:pt x="1324942" y="236823"/>
                    <a:pt x="1325501" y="237567"/>
                  </a:cubicBezTo>
                  <a:cubicBezTo>
                    <a:pt x="1324756" y="237567"/>
                    <a:pt x="1324198" y="237939"/>
                    <a:pt x="1323826" y="239055"/>
                  </a:cubicBezTo>
                  <a:cubicBezTo>
                    <a:pt x="1331268" y="243334"/>
                    <a:pt x="1332942" y="243148"/>
                    <a:pt x="1334058" y="237753"/>
                  </a:cubicBezTo>
                  <a:cubicBezTo>
                    <a:pt x="1333500" y="237381"/>
                    <a:pt x="1333128" y="237195"/>
                    <a:pt x="1332570" y="237195"/>
                  </a:cubicBezTo>
                  <a:cubicBezTo>
                    <a:pt x="1332942" y="236451"/>
                    <a:pt x="1333500" y="235707"/>
                    <a:pt x="1334058" y="234962"/>
                  </a:cubicBezTo>
                  <a:cubicBezTo>
                    <a:pt x="1350243" y="234962"/>
                    <a:pt x="1366242" y="234776"/>
                    <a:pt x="1382427" y="234776"/>
                  </a:cubicBezTo>
                  <a:cubicBezTo>
                    <a:pt x="1383171" y="233846"/>
                    <a:pt x="1383544" y="232916"/>
                    <a:pt x="1383358" y="232172"/>
                  </a:cubicBezTo>
                  <a:cubicBezTo>
                    <a:pt x="1384288" y="232916"/>
                    <a:pt x="1385404" y="232916"/>
                    <a:pt x="1386334" y="231986"/>
                  </a:cubicBezTo>
                  <a:lnTo>
                    <a:pt x="1389683" y="230870"/>
                  </a:lnTo>
                  <a:cubicBezTo>
                    <a:pt x="1401961" y="231056"/>
                    <a:pt x="1414239" y="231428"/>
                    <a:pt x="1426518" y="231428"/>
                  </a:cubicBezTo>
                  <a:cubicBezTo>
                    <a:pt x="1428564" y="231428"/>
                    <a:pt x="1432657" y="232730"/>
                    <a:pt x="1431727" y="227707"/>
                  </a:cubicBezTo>
                  <a:cubicBezTo>
                    <a:pt x="1430796" y="226219"/>
                    <a:pt x="1429680" y="226033"/>
                    <a:pt x="1428378" y="227149"/>
                  </a:cubicBezTo>
                  <a:cubicBezTo>
                    <a:pt x="1415355" y="227521"/>
                    <a:pt x="1402519" y="228079"/>
                    <a:pt x="1389497" y="228451"/>
                  </a:cubicBezTo>
                  <a:cubicBezTo>
                    <a:pt x="1386148" y="228079"/>
                    <a:pt x="1382613" y="227707"/>
                    <a:pt x="1379265" y="227149"/>
                  </a:cubicBezTo>
                  <a:cubicBezTo>
                    <a:pt x="1377590" y="226591"/>
                    <a:pt x="1375730" y="225847"/>
                    <a:pt x="1374056" y="225103"/>
                  </a:cubicBezTo>
                  <a:cubicBezTo>
                    <a:pt x="1372567" y="224731"/>
                    <a:pt x="1371079" y="224358"/>
                    <a:pt x="1369591" y="224172"/>
                  </a:cubicBezTo>
                  <a:cubicBezTo>
                    <a:pt x="1371079" y="223986"/>
                    <a:pt x="1372195" y="223242"/>
                    <a:pt x="1372567" y="220824"/>
                  </a:cubicBezTo>
                  <a:cubicBezTo>
                    <a:pt x="1371823" y="220638"/>
                    <a:pt x="1370893" y="220452"/>
                    <a:pt x="1370149" y="220452"/>
                  </a:cubicBezTo>
                  <a:cubicBezTo>
                    <a:pt x="1370149" y="219149"/>
                    <a:pt x="1369405" y="218219"/>
                    <a:pt x="1368103" y="217847"/>
                  </a:cubicBezTo>
                  <a:cubicBezTo>
                    <a:pt x="1364940" y="217847"/>
                    <a:pt x="1361963" y="217661"/>
                    <a:pt x="1358801" y="217661"/>
                  </a:cubicBezTo>
                  <a:cubicBezTo>
                    <a:pt x="1358615" y="220638"/>
                    <a:pt x="1359359" y="222312"/>
                    <a:pt x="1360847" y="223242"/>
                  </a:cubicBezTo>
                  <a:cubicBezTo>
                    <a:pt x="1358057" y="223056"/>
                    <a:pt x="1355452" y="223242"/>
                    <a:pt x="1352662" y="223614"/>
                  </a:cubicBezTo>
                  <a:cubicBezTo>
                    <a:pt x="1353592" y="222684"/>
                    <a:pt x="1354150" y="220824"/>
                    <a:pt x="1354150" y="218033"/>
                  </a:cubicBezTo>
                  <a:lnTo>
                    <a:pt x="1337593" y="218033"/>
                  </a:lnTo>
                  <a:cubicBezTo>
                    <a:pt x="1336291" y="217661"/>
                    <a:pt x="1335174" y="217289"/>
                    <a:pt x="1333872" y="216731"/>
                  </a:cubicBezTo>
                  <a:cubicBezTo>
                    <a:pt x="1332756" y="216173"/>
                    <a:pt x="1331640" y="216173"/>
                    <a:pt x="1330524" y="216917"/>
                  </a:cubicBezTo>
                  <a:cubicBezTo>
                    <a:pt x="1328105" y="216917"/>
                    <a:pt x="1325687" y="216731"/>
                    <a:pt x="1323454" y="216731"/>
                  </a:cubicBezTo>
                  <a:cubicBezTo>
                    <a:pt x="1322338" y="216359"/>
                    <a:pt x="1321222" y="216359"/>
                    <a:pt x="1319919" y="216545"/>
                  </a:cubicBezTo>
                  <a:lnTo>
                    <a:pt x="1320106" y="217847"/>
                  </a:lnTo>
                  <a:lnTo>
                    <a:pt x="1299828" y="217847"/>
                  </a:lnTo>
                  <a:cubicBezTo>
                    <a:pt x="1297967" y="218405"/>
                    <a:pt x="1295921" y="218963"/>
                    <a:pt x="1294991" y="220638"/>
                  </a:cubicBezTo>
                  <a:cubicBezTo>
                    <a:pt x="1294247" y="220452"/>
                    <a:pt x="1293689" y="220266"/>
                    <a:pt x="1292944" y="220452"/>
                  </a:cubicBezTo>
                  <a:cubicBezTo>
                    <a:pt x="1292200" y="218405"/>
                    <a:pt x="1290712" y="217475"/>
                    <a:pt x="1288666" y="217847"/>
                  </a:cubicBezTo>
                  <a:cubicBezTo>
                    <a:pt x="1286433" y="217661"/>
                    <a:pt x="1284201" y="217661"/>
                    <a:pt x="1281782" y="217475"/>
                  </a:cubicBezTo>
                  <a:cubicBezTo>
                    <a:pt x="1280852" y="218405"/>
                    <a:pt x="1279922" y="219149"/>
                    <a:pt x="1278992" y="220080"/>
                  </a:cubicBezTo>
                  <a:cubicBezTo>
                    <a:pt x="1279178" y="219149"/>
                    <a:pt x="1278806" y="218219"/>
                    <a:pt x="1278434" y="217289"/>
                  </a:cubicBezTo>
                  <a:lnTo>
                    <a:pt x="1269318" y="217289"/>
                  </a:lnTo>
                  <a:cubicBezTo>
                    <a:pt x="1267830" y="217103"/>
                    <a:pt x="1266341" y="216731"/>
                    <a:pt x="1265039" y="215987"/>
                  </a:cubicBezTo>
                  <a:cubicBezTo>
                    <a:pt x="1264667" y="215801"/>
                    <a:pt x="1264481" y="215615"/>
                    <a:pt x="1264109" y="215615"/>
                  </a:cubicBezTo>
                  <a:lnTo>
                    <a:pt x="1264109" y="214313"/>
                  </a:lnTo>
                  <a:cubicBezTo>
                    <a:pt x="1259830" y="212638"/>
                    <a:pt x="1262063" y="211708"/>
                    <a:pt x="1264481" y="210592"/>
                  </a:cubicBezTo>
                  <a:cubicBezTo>
                    <a:pt x="1264667" y="210220"/>
                    <a:pt x="1265039" y="209662"/>
                    <a:pt x="1265039" y="209290"/>
                  </a:cubicBezTo>
                  <a:cubicBezTo>
                    <a:pt x="1266713" y="208731"/>
                    <a:pt x="1268388" y="208545"/>
                    <a:pt x="1270062" y="208731"/>
                  </a:cubicBezTo>
                  <a:cubicBezTo>
                    <a:pt x="1288480" y="208731"/>
                    <a:pt x="1306897" y="208918"/>
                    <a:pt x="1325315" y="208545"/>
                  </a:cubicBezTo>
                  <a:cubicBezTo>
                    <a:pt x="1327547" y="208173"/>
                    <a:pt x="1329779" y="207801"/>
                    <a:pt x="1332198" y="207615"/>
                  </a:cubicBezTo>
                  <a:cubicBezTo>
                    <a:pt x="1347825" y="210034"/>
                    <a:pt x="1363452" y="208545"/>
                    <a:pt x="1379079" y="207615"/>
                  </a:cubicBezTo>
                  <a:cubicBezTo>
                    <a:pt x="1401217" y="207429"/>
                    <a:pt x="1423169" y="207057"/>
                    <a:pt x="1445307" y="206871"/>
                  </a:cubicBezTo>
                  <a:cubicBezTo>
                    <a:pt x="1446051" y="206313"/>
                    <a:pt x="1446609" y="205569"/>
                    <a:pt x="1446795" y="205011"/>
                  </a:cubicBezTo>
                  <a:lnTo>
                    <a:pt x="1448470" y="206127"/>
                  </a:lnTo>
                  <a:cubicBezTo>
                    <a:pt x="1447354" y="205755"/>
                    <a:pt x="1446237" y="206127"/>
                    <a:pt x="1445493" y="206871"/>
                  </a:cubicBezTo>
                  <a:lnTo>
                    <a:pt x="1448842" y="207429"/>
                  </a:lnTo>
                  <a:cubicBezTo>
                    <a:pt x="1462608" y="207057"/>
                    <a:pt x="1476375" y="206499"/>
                    <a:pt x="1490328" y="206127"/>
                  </a:cubicBezTo>
                  <a:cubicBezTo>
                    <a:pt x="1492932" y="204267"/>
                    <a:pt x="1492932" y="202406"/>
                    <a:pt x="1490700" y="200360"/>
                  </a:cubicBezTo>
                  <a:lnTo>
                    <a:pt x="1487351" y="199802"/>
                  </a:lnTo>
                  <a:cubicBezTo>
                    <a:pt x="1486607" y="199802"/>
                    <a:pt x="1485863" y="199802"/>
                    <a:pt x="1485119" y="199988"/>
                  </a:cubicBezTo>
                  <a:lnTo>
                    <a:pt x="1481212" y="199988"/>
                  </a:lnTo>
                  <a:cubicBezTo>
                    <a:pt x="1479538" y="199430"/>
                    <a:pt x="1478049" y="198500"/>
                    <a:pt x="1476933" y="196639"/>
                  </a:cubicBezTo>
                  <a:lnTo>
                    <a:pt x="1473585" y="196639"/>
                  </a:lnTo>
                  <a:cubicBezTo>
                    <a:pt x="1472840" y="198127"/>
                    <a:pt x="1471724" y="199058"/>
                    <a:pt x="1470422" y="199616"/>
                  </a:cubicBezTo>
                  <a:cubicBezTo>
                    <a:pt x="1469492" y="199430"/>
                    <a:pt x="1468562" y="199430"/>
                    <a:pt x="1467445" y="199244"/>
                  </a:cubicBezTo>
                  <a:cubicBezTo>
                    <a:pt x="1465957" y="198686"/>
                    <a:pt x="1464655" y="198686"/>
                    <a:pt x="1463167" y="199430"/>
                  </a:cubicBezTo>
                  <a:cubicBezTo>
                    <a:pt x="1462050" y="199802"/>
                    <a:pt x="1460934" y="199988"/>
                    <a:pt x="1459818" y="199802"/>
                  </a:cubicBezTo>
                  <a:cubicBezTo>
                    <a:pt x="1459446" y="199058"/>
                    <a:pt x="1459260" y="198127"/>
                    <a:pt x="1459260" y="197197"/>
                  </a:cubicBezTo>
                  <a:cubicBezTo>
                    <a:pt x="1454237" y="193291"/>
                    <a:pt x="1449028" y="191802"/>
                    <a:pt x="1443633" y="193477"/>
                  </a:cubicBezTo>
                  <a:cubicBezTo>
                    <a:pt x="1442889" y="193291"/>
                    <a:pt x="1442145" y="193291"/>
                    <a:pt x="1441587" y="193291"/>
                  </a:cubicBezTo>
                  <a:cubicBezTo>
                    <a:pt x="1439354" y="193291"/>
                    <a:pt x="1437122" y="193477"/>
                    <a:pt x="1434889" y="193663"/>
                  </a:cubicBezTo>
                  <a:cubicBezTo>
                    <a:pt x="1433773" y="193663"/>
                    <a:pt x="1432657" y="193477"/>
                    <a:pt x="1431727" y="192918"/>
                  </a:cubicBezTo>
                  <a:cubicBezTo>
                    <a:pt x="1423913" y="190686"/>
                    <a:pt x="1415914" y="190314"/>
                    <a:pt x="1408100" y="192918"/>
                  </a:cubicBezTo>
                  <a:cubicBezTo>
                    <a:pt x="1406426" y="192546"/>
                    <a:pt x="1404938" y="191988"/>
                    <a:pt x="1403449" y="191430"/>
                  </a:cubicBezTo>
                  <a:cubicBezTo>
                    <a:pt x="1392659" y="192174"/>
                    <a:pt x="1381683" y="189942"/>
                    <a:pt x="1370893" y="192360"/>
                  </a:cubicBezTo>
                  <a:cubicBezTo>
                    <a:pt x="1367358" y="191430"/>
                    <a:pt x="1363638" y="191058"/>
                    <a:pt x="1360103" y="189942"/>
                  </a:cubicBezTo>
                  <a:cubicBezTo>
                    <a:pt x="1355452" y="191988"/>
                    <a:pt x="1350615" y="190314"/>
                    <a:pt x="1345964" y="189942"/>
                  </a:cubicBezTo>
                  <a:cubicBezTo>
                    <a:pt x="1343918" y="190872"/>
                    <a:pt x="1341686" y="190686"/>
                    <a:pt x="1339639" y="189942"/>
                  </a:cubicBezTo>
                  <a:cubicBezTo>
                    <a:pt x="1336477" y="190872"/>
                    <a:pt x="1333686" y="190500"/>
                    <a:pt x="1330709" y="189198"/>
                  </a:cubicBezTo>
                  <a:cubicBezTo>
                    <a:pt x="1325501" y="187709"/>
                    <a:pt x="1320478" y="184919"/>
                    <a:pt x="1315455" y="184175"/>
                  </a:cubicBezTo>
                  <a:cubicBezTo>
                    <a:pt x="1317873" y="183989"/>
                    <a:pt x="1321222" y="185477"/>
                    <a:pt x="1323640" y="182501"/>
                  </a:cubicBezTo>
                  <a:lnTo>
                    <a:pt x="1324570" y="181570"/>
                  </a:lnTo>
                  <a:lnTo>
                    <a:pt x="1325873" y="181942"/>
                  </a:lnTo>
                  <a:cubicBezTo>
                    <a:pt x="1328477" y="180640"/>
                    <a:pt x="1332198" y="181384"/>
                    <a:pt x="1333500" y="177850"/>
                  </a:cubicBezTo>
                  <a:lnTo>
                    <a:pt x="1333128" y="178222"/>
                  </a:lnTo>
                  <a:cubicBezTo>
                    <a:pt x="1339081" y="171710"/>
                    <a:pt x="1333314" y="170594"/>
                    <a:pt x="1328849" y="168920"/>
                  </a:cubicBezTo>
                  <a:cubicBezTo>
                    <a:pt x="1310804" y="169664"/>
                    <a:pt x="1292944" y="169478"/>
                    <a:pt x="1274899" y="168176"/>
                  </a:cubicBezTo>
                  <a:cubicBezTo>
                    <a:pt x="1265039" y="161106"/>
                    <a:pt x="1253877" y="166501"/>
                    <a:pt x="1243273" y="165013"/>
                  </a:cubicBezTo>
                  <a:lnTo>
                    <a:pt x="1242157" y="165013"/>
                  </a:lnTo>
                  <a:lnTo>
                    <a:pt x="1242901" y="165013"/>
                  </a:lnTo>
                  <a:cubicBezTo>
                    <a:pt x="1292200" y="162409"/>
                    <a:pt x="1341500" y="163525"/>
                    <a:pt x="1390799" y="163153"/>
                  </a:cubicBezTo>
                  <a:cubicBezTo>
                    <a:pt x="1391915" y="162409"/>
                    <a:pt x="1392845" y="161851"/>
                    <a:pt x="1393217" y="161293"/>
                  </a:cubicBezTo>
                  <a:cubicBezTo>
                    <a:pt x="1402519" y="162223"/>
                    <a:pt x="1412007" y="162409"/>
                    <a:pt x="1421309" y="160920"/>
                  </a:cubicBezTo>
                  <a:lnTo>
                    <a:pt x="1420565" y="161479"/>
                  </a:lnTo>
                  <a:lnTo>
                    <a:pt x="1420937" y="162223"/>
                  </a:lnTo>
                  <a:cubicBezTo>
                    <a:pt x="1431541" y="160734"/>
                    <a:pt x="1441959" y="161293"/>
                    <a:pt x="1452563" y="162037"/>
                  </a:cubicBezTo>
                  <a:cubicBezTo>
                    <a:pt x="1454051" y="162967"/>
                    <a:pt x="1455167" y="162595"/>
                    <a:pt x="1456097" y="160920"/>
                  </a:cubicBezTo>
                  <a:lnTo>
                    <a:pt x="1456469" y="160548"/>
                  </a:lnTo>
                  <a:cubicBezTo>
                    <a:pt x="1456655" y="161106"/>
                    <a:pt x="1456841" y="161851"/>
                    <a:pt x="1457400" y="162595"/>
                  </a:cubicBezTo>
                  <a:cubicBezTo>
                    <a:pt x="1473957" y="163153"/>
                    <a:pt x="1490514" y="163153"/>
                    <a:pt x="1507071" y="162595"/>
                  </a:cubicBezTo>
                  <a:cubicBezTo>
                    <a:pt x="1508001" y="162223"/>
                    <a:pt x="1508559" y="161665"/>
                    <a:pt x="1508931" y="160920"/>
                  </a:cubicBezTo>
                  <a:cubicBezTo>
                    <a:pt x="1510047" y="161293"/>
                    <a:pt x="1510978" y="161479"/>
                    <a:pt x="1512094" y="161851"/>
                  </a:cubicBezTo>
                  <a:cubicBezTo>
                    <a:pt x="1516745" y="160548"/>
                    <a:pt x="1521396" y="160734"/>
                    <a:pt x="1526046" y="161665"/>
                  </a:cubicBezTo>
                  <a:cubicBezTo>
                    <a:pt x="1528465" y="162967"/>
                    <a:pt x="1530697" y="162781"/>
                    <a:pt x="1533116" y="161479"/>
                  </a:cubicBezTo>
                  <a:lnTo>
                    <a:pt x="1533674" y="161106"/>
                  </a:lnTo>
                  <a:cubicBezTo>
                    <a:pt x="1533488" y="157386"/>
                    <a:pt x="1530883" y="156456"/>
                    <a:pt x="1527721" y="156642"/>
                  </a:cubicBezTo>
                  <a:cubicBezTo>
                    <a:pt x="1521396" y="156828"/>
                    <a:pt x="1515070" y="157200"/>
                    <a:pt x="1508745" y="157386"/>
                  </a:cubicBezTo>
                  <a:cubicBezTo>
                    <a:pt x="1505024" y="155898"/>
                    <a:pt x="1500188" y="158316"/>
                    <a:pt x="1497025" y="154595"/>
                  </a:cubicBezTo>
                  <a:cubicBezTo>
                    <a:pt x="1493118" y="154595"/>
                    <a:pt x="1489025" y="154409"/>
                    <a:pt x="1485119" y="154409"/>
                  </a:cubicBezTo>
                  <a:cubicBezTo>
                    <a:pt x="1478794" y="155711"/>
                    <a:pt x="1472468" y="151805"/>
                    <a:pt x="1466143" y="153107"/>
                  </a:cubicBezTo>
                  <a:cubicBezTo>
                    <a:pt x="1465027" y="151991"/>
                    <a:pt x="1463353" y="151433"/>
                    <a:pt x="1461492" y="150875"/>
                  </a:cubicBezTo>
                  <a:cubicBezTo>
                    <a:pt x="1459260" y="150502"/>
                    <a:pt x="1457027" y="150316"/>
                    <a:pt x="1454609" y="150688"/>
                  </a:cubicBezTo>
                  <a:cubicBezTo>
                    <a:pt x="1453121" y="150875"/>
                    <a:pt x="1451818" y="151061"/>
                    <a:pt x="1450330" y="151433"/>
                  </a:cubicBezTo>
                  <a:cubicBezTo>
                    <a:pt x="1446981" y="152549"/>
                    <a:pt x="1443447" y="151991"/>
                    <a:pt x="1440284" y="151061"/>
                  </a:cubicBezTo>
                  <a:cubicBezTo>
                    <a:pt x="1436564" y="150316"/>
                    <a:pt x="1433029" y="150316"/>
                    <a:pt x="1429308" y="151433"/>
                  </a:cubicBezTo>
                  <a:cubicBezTo>
                    <a:pt x="1427262" y="152177"/>
                    <a:pt x="1425215" y="153107"/>
                    <a:pt x="1423541" y="154409"/>
                  </a:cubicBezTo>
                  <a:lnTo>
                    <a:pt x="1422239" y="154409"/>
                  </a:lnTo>
                  <a:cubicBezTo>
                    <a:pt x="1422053" y="153665"/>
                    <a:pt x="1421681" y="153107"/>
                    <a:pt x="1420937" y="152363"/>
                  </a:cubicBezTo>
                  <a:cubicBezTo>
                    <a:pt x="1419820" y="151805"/>
                    <a:pt x="1418704" y="151247"/>
                    <a:pt x="1417588" y="150875"/>
                  </a:cubicBezTo>
                  <a:cubicBezTo>
                    <a:pt x="1420565" y="151061"/>
                    <a:pt x="1423727" y="150875"/>
                    <a:pt x="1426890" y="150502"/>
                  </a:cubicBezTo>
                  <a:cubicBezTo>
                    <a:pt x="1428564" y="150316"/>
                    <a:pt x="1430238" y="149944"/>
                    <a:pt x="1431727" y="149572"/>
                  </a:cubicBezTo>
                  <a:cubicBezTo>
                    <a:pt x="1432285" y="149386"/>
                    <a:pt x="1432657" y="149014"/>
                    <a:pt x="1433215" y="148642"/>
                  </a:cubicBezTo>
                  <a:cubicBezTo>
                    <a:pt x="1434517" y="149014"/>
                    <a:pt x="1435633" y="149386"/>
                    <a:pt x="1436936" y="149572"/>
                  </a:cubicBezTo>
                  <a:cubicBezTo>
                    <a:pt x="1441028" y="150130"/>
                    <a:pt x="1445307" y="150502"/>
                    <a:pt x="1449028" y="147898"/>
                  </a:cubicBezTo>
                  <a:cubicBezTo>
                    <a:pt x="1449400" y="147526"/>
                    <a:pt x="1449772" y="146968"/>
                    <a:pt x="1449772" y="146596"/>
                  </a:cubicBezTo>
                  <a:lnTo>
                    <a:pt x="1453679" y="146596"/>
                  </a:lnTo>
                  <a:cubicBezTo>
                    <a:pt x="1455353" y="147154"/>
                    <a:pt x="1457213" y="147712"/>
                    <a:pt x="1458888" y="148084"/>
                  </a:cubicBezTo>
                  <a:cubicBezTo>
                    <a:pt x="1460376" y="148270"/>
                    <a:pt x="1461864" y="148084"/>
                    <a:pt x="1463167" y="147340"/>
                  </a:cubicBezTo>
                  <a:cubicBezTo>
                    <a:pt x="1466887" y="146968"/>
                    <a:pt x="1470422" y="146596"/>
                    <a:pt x="1474143" y="146224"/>
                  </a:cubicBezTo>
                  <a:cubicBezTo>
                    <a:pt x="1479724" y="146596"/>
                    <a:pt x="1485305" y="147898"/>
                    <a:pt x="1490700" y="145666"/>
                  </a:cubicBezTo>
                  <a:lnTo>
                    <a:pt x="1490886" y="143991"/>
                  </a:lnTo>
                  <a:cubicBezTo>
                    <a:pt x="1490514" y="142689"/>
                    <a:pt x="1489584" y="142131"/>
                    <a:pt x="1488467" y="142503"/>
                  </a:cubicBezTo>
                  <a:lnTo>
                    <a:pt x="1488467" y="141945"/>
                  </a:lnTo>
                  <a:cubicBezTo>
                    <a:pt x="1488467" y="141015"/>
                    <a:pt x="1487909" y="140271"/>
                    <a:pt x="1486793" y="139712"/>
                  </a:cubicBezTo>
                  <a:cubicBezTo>
                    <a:pt x="1485863" y="139898"/>
                    <a:pt x="1484933" y="139898"/>
                    <a:pt x="1484188" y="139340"/>
                  </a:cubicBezTo>
                  <a:cubicBezTo>
                    <a:pt x="1481398" y="136178"/>
                    <a:pt x="1476561" y="139340"/>
                    <a:pt x="1473957" y="135806"/>
                  </a:cubicBezTo>
                  <a:lnTo>
                    <a:pt x="1470236" y="135806"/>
                  </a:lnTo>
                  <a:cubicBezTo>
                    <a:pt x="1466701" y="138410"/>
                    <a:pt x="1463167" y="138224"/>
                    <a:pt x="1459632" y="135806"/>
                  </a:cubicBezTo>
                  <a:lnTo>
                    <a:pt x="1456283" y="135806"/>
                  </a:lnTo>
                  <a:cubicBezTo>
                    <a:pt x="1454795" y="137666"/>
                    <a:pt x="1452377" y="137480"/>
                    <a:pt x="1450330" y="138038"/>
                  </a:cubicBezTo>
                  <a:cubicBezTo>
                    <a:pt x="1450330" y="137852"/>
                    <a:pt x="1450516" y="137666"/>
                    <a:pt x="1450516" y="137480"/>
                  </a:cubicBezTo>
                  <a:cubicBezTo>
                    <a:pt x="1450702" y="136736"/>
                    <a:pt x="1450144" y="136178"/>
                    <a:pt x="1449028" y="135992"/>
                  </a:cubicBezTo>
                  <a:cubicBezTo>
                    <a:pt x="1444377" y="135806"/>
                    <a:pt x="1439912" y="135620"/>
                    <a:pt x="1435261" y="135620"/>
                  </a:cubicBezTo>
                  <a:cubicBezTo>
                    <a:pt x="1430982" y="136178"/>
                    <a:pt x="1426890" y="137852"/>
                    <a:pt x="1422611" y="138038"/>
                  </a:cubicBezTo>
                  <a:cubicBezTo>
                    <a:pt x="1422983" y="137294"/>
                    <a:pt x="1422239" y="136550"/>
                    <a:pt x="1420565" y="136178"/>
                  </a:cubicBezTo>
                  <a:cubicBezTo>
                    <a:pt x="1419634" y="136550"/>
                    <a:pt x="1418704" y="136364"/>
                    <a:pt x="1417960" y="135620"/>
                  </a:cubicBezTo>
                  <a:cubicBezTo>
                    <a:pt x="1415728" y="133759"/>
                    <a:pt x="1413495" y="133945"/>
                    <a:pt x="1411077" y="135248"/>
                  </a:cubicBezTo>
                  <a:cubicBezTo>
                    <a:pt x="1408844" y="135434"/>
                    <a:pt x="1406426" y="135620"/>
                    <a:pt x="1404193" y="135806"/>
                  </a:cubicBezTo>
                  <a:cubicBezTo>
                    <a:pt x="1403635" y="136736"/>
                    <a:pt x="1403263" y="137480"/>
                    <a:pt x="1403263" y="138596"/>
                  </a:cubicBezTo>
                  <a:cubicBezTo>
                    <a:pt x="1402519" y="138224"/>
                    <a:pt x="1401589" y="138224"/>
                    <a:pt x="1400845" y="138782"/>
                  </a:cubicBezTo>
                  <a:lnTo>
                    <a:pt x="1401031" y="138596"/>
                  </a:lnTo>
                  <a:lnTo>
                    <a:pt x="1400659" y="138596"/>
                  </a:lnTo>
                  <a:cubicBezTo>
                    <a:pt x="1400845" y="137666"/>
                    <a:pt x="1400845" y="136736"/>
                    <a:pt x="1400473" y="135806"/>
                  </a:cubicBezTo>
                  <a:cubicBezTo>
                    <a:pt x="1395078" y="135992"/>
                    <a:pt x="1389683" y="136178"/>
                    <a:pt x="1384288" y="136178"/>
                  </a:cubicBezTo>
                  <a:cubicBezTo>
                    <a:pt x="1382241" y="136736"/>
                    <a:pt x="1380381" y="137294"/>
                    <a:pt x="1379265" y="139154"/>
                  </a:cubicBezTo>
                  <a:lnTo>
                    <a:pt x="1374056" y="139154"/>
                  </a:lnTo>
                  <a:cubicBezTo>
                    <a:pt x="1374056" y="137852"/>
                    <a:pt x="1373684" y="136736"/>
                    <a:pt x="1372754" y="135620"/>
                  </a:cubicBezTo>
                  <a:cubicBezTo>
                    <a:pt x="1371637" y="134689"/>
                    <a:pt x="1370521" y="134317"/>
                    <a:pt x="1369033" y="134689"/>
                  </a:cubicBezTo>
                  <a:lnTo>
                    <a:pt x="1366800" y="135248"/>
                  </a:lnTo>
                  <a:lnTo>
                    <a:pt x="1366614" y="135248"/>
                  </a:lnTo>
                  <a:cubicBezTo>
                    <a:pt x="1366614" y="135062"/>
                    <a:pt x="1366614" y="135062"/>
                    <a:pt x="1366800" y="134875"/>
                  </a:cubicBezTo>
                  <a:cubicBezTo>
                    <a:pt x="1366986" y="133945"/>
                    <a:pt x="1366614" y="133015"/>
                    <a:pt x="1365870" y="132271"/>
                  </a:cubicBezTo>
                  <a:cubicBezTo>
                    <a:pt x="1363638" y="132271"/>
                    <a:pt x="1361219" y="132271"/>
                    <a:pt x="1358987" y="132457"/>
                  </a:cubicBezTo>
                  <a:cubicBezTo>
                    <a:pt x="1358243" y="133015"/>
                    <a:pt x="1357871" y="133573"/>
                    <a:pt x="1357871" y="134503"/>
                  </a:cubicBezTo>
                  <a:cubicBezTo>
                    <a:pt x="1357685" y="134503"/>
                    <a:pt x="1357499" y="134503"/>
                    <a:pt x="1357313" y="134317"/>
                  </a:cubicBezTo>
                  <a:cubicBezTo>
                    <a:pt x="1356754" y="134503"/>
                    <a:pt x="1356010" y="134689"/>
                    <a:pt x="1355452" y="134689"/>
                  </a:cubicBezTo>
                  <a:cubicBezTo>
                    <a:pt x="1354150" y="135248"/>
                    <a:pt x="1352662" y="135620"/>
                    <a:pt x="1351359" y="136178"/>
                  </a:cubicBezTo>
                  <a:lnTo>
                    <a:pt x="1351732" y="135620"/>
                  </a:lnTo>
                  <a:cubicBezTo>
                    <a:pt x="1350429" y="134689"/>
                    <a:pt x="1349313" y="133387"/>
                    <a:pt x="1347825" y="132643"/>
                  </a:cubicBezTo>
                  <a:cubicBezTo>
                    <a:pt x="1346150" y="130039"/>
                    <a:pt x="1342802" y="130597"/>
                    <a:pt x="1340569" y="129108"/>
                  </a:cubicBezTo>
                  <a:cubicBezTo>
                    <a:pt x="1338523" y="129108"/>
                    <a:pt x="1336663" y="129108"/>
                    <a:pt x="1334616" y="128922"/>
                  </a:cubicBezTo>
                  <a:cubicBezTo>
                    <a:pt x="1331082" y="131713"/>
                    <a:pt x="1326431" y="129853"/>
                    <a:pt x="1322524" y="131527"/>
                  </a:cubicBezTo>
                  <a:cubicBezTo>
                    <a:pt x="1320664" y="130411"/>
                    <a:pt x="1318803" y="130783"/>
                    <a:pt x="1316943" y="132085"/>
                  </a:cubicBezTo>
                  <a:lnTo>
                    <a:pt x="1313408" y="132085"/>
                  </a:lnTo>
                  <a:cubicBezTo>
                    <a:pt x="1309874" y="130225"/>
                    <a:pt x="1306339" y="129667"/>
                    <a:pt x="1302990" y="132457"/>
                  </a:cubicBezTo>
                  <a:cubicBezTo>
                    <a:pt x="1300758" y="133945"/>
                    <a:pt x="1298339" y="133945"/>
                    <a:pt x="1296107" y="132457"/>
                  </a:cubicBezTo>
                  <a:cubicBezTo>
                    <a:pt x="1294247" y="130411"/>
                    <a:pt x="1294619" y="127434"/>
                    <a:pt x="1292944" y="125202"/>
                  </a:cubicBezTo>
                  <a:cubicBezTo>
                    <a:pt x="1292014" y="124644"/>
                    <a:pt x="1291642" y="123899"/>
                    <a:pt x="1292014" y="122969"/>
                  </a:cubicBezTo>
                  <a:cubicBezTo>
                    <a:pt x="1291642" y="122783"/>
                    <a:pt x="1291270" y="122783"/>
                    <a:pt x="1290898" y="122597"/>
                  </a:cubicBezTo>
                  <a:lnTo>
                    <a:pt x="1290898" y="121853"/>
                  </a:lnTo>
                  <a:cubicBezTo>
                    <a:pt x="1292944" y="113295"/>
                    <a:pt x="1300014" y="116644"/>
                    <a:pt x="1305037" y="116458"/>
                  </a:cubicBezTo>
                  <a:cubicBezTo>
                    <a:pt x="1322710" y="116086"/>
                    <a:pt x="1340383" y="116272"/>
                    <a:pt x="1358057" y="116272"/>
                  </a:cubicBezTo>
                  <a:cubicBezTo>
                    <a:pt x="1358057" y="117016"/>
                    <a:pt x="1358615" y="117574"/>
                    <a:pt x="1359731" y="117760"/>
                  </a:cubicBezTo>
                  <a:cubicBezTo>
                    <a:pt x="1364382" y="117574"/>
                    <a:pt x="1369033" y="117016"/>
                    <a:pt x="1373498" y="117016"/>
                  </a:cubicBezTo>
                  <a:cubicBezTo>
                    <a:pt x="1425587" y="117388"/>
                    <a:pt x="1477677" y="118132"/>
                    <a:pt x="1529767" y="118318"/>
                  </a:cubicBezTo>
                  <a:cubicBezTo>
                    <a:pt x="1564556" y="118504"/>
                    <a:pt x="1599158" y="119621"/>
                    <a:pt x="1633947" y="117574"/>
                  </a:cubicBezTo>
                  <a:cubicBezTo>
                    <a:pt x="1643063" y="117574"/>
                    <a:pt x="1652178" y="117760"/>
                    <a:pt x="1661480" y="117760"/>
                  </a:cubicBezTo>
                  <a:cubicBezTo>
                    <a:pt x="1665015" y="119807"/>
                    <a:pt x="1668549" y="118876"/>
                    <a:pt x="1666689" y="114598"/>
                  </a:cubicBezTo>
                  <a:close/>
                  <a:moveTo>
                    <a:pt x="677540" y="60834"/>
                  </a:moveTo>
                  <a:lnTo>
                    <a:pt x="675866" y="60834"/>
                  </a:lnTo>
                  <a:lnTo>
                    <a:pt x="675494" y="60461"/>
                  </a:lnTo>
                  <a:cubicBezTo>
                    <a:pt x="675866" y="60461"/>
                    <a:pt x="676052" y="60275"/>
                    <a:pt x="676424" y="60275"/>
                  </a:cubicBezTo>
                  <a:cubicBezTo>
                    <a:pt x="677168" y="60089"/>
                    <a:pt x="677726" y="60089"/>
                    <a:pt x="677726" y="59159"/>
                  </a:cubicBezTo>
                  <a:cubicBezTo>
                    <a:pt x="677540" y="56741"/>
                    <a:pt x="679400" y="61020"/>
                    <a:pt x="677540" y="60834"/>
                  </a:cubicBezTo>
                  <a:close/>
                  <a:moveTo>
                    <a:pt x="1127559" y="280913"/>
                  </a:moveTo>
                  <a:cubicBezTo>
                    <a:pt x="1126443" y="281099"/>
                    <a:pt x="1125327" y="281099"/>
                    <a:pt x="1124210" y="281285"/>
                  </a:cubicBezTo>
                  <a:cubicBezTo>
                    <a:pt x="1117885" y="282587"/>
                    <a:pt x="1111560" y="285564"/>
                    <a:pt x="1105049" y="283890"/>
                  </a:cubicBezTo>
                  <a:cubicBezTo>
                    <a:pt x="1103933" y="283518"/>
                    <a:pt x="1107467" y="282587"/>
                    <a:pt x="1108584" y="281471"/>
                  </a:cubicBezTo>
                  <a:cubicBezTo>
                    <a:pt x="1110072" y="280913"/>
                    <a:pt x="1111560" y="280169"/>
                    <a:pt x="1112862" y="279053"/>
                  </a:cubicBezTo>
                  <a:cubicBezTo>
                    <a:pt x="1113607" y="277564"/>
                    <a:pt x="1113979" y="276076"/>
                    <a:pt x="1113420" y="274402"/>
                  </a:cubicBezTo>
                  <a:cubicBezTo>
                    <a:pt x="1111932" y="273472"/>
                    <a:pt x="1110444" y="273100"/>
                    <a:pt x="1108770" y="273100"/>
                  </a:cubicBezTo>
                  <a:cubicBezTo>
                    <a:pt x="1103933" y="272728"/>
                    <a:pt x="1099096" y="273844"/>
                    <a:pt x="1094259" y="272542"/>
                  </a:cubicBezTo>
                  <a:cubicBezTo>
                    <a:pt x="1101514" y="274216"/>
                    <a:pt x="1109142" y="271239"/>
                    <a:pt x="1116211" y="274774"/>
                  </a:cubicBezTo>
                  <a:cubicBezTo>
                    <a:pt x="1120490" y="275518"/>
                    <a:pt x="1124583" y="276262"/>
                    <a:pt x="1128675" y="275890"/>
                  </a:cubicBezTo>
                  <a:cubicBezTo>
                    <a:pt x="1128117" y="276448"/>
                    <a:pt x="1127559" y="277006"/>
                    <a:pt x="1127001" y="278123"/>
                  </a:cubicBezTo>
                  <a:cubicBezTo>
                    <a:pt x="1126629" y="278867"/>
                    <a:pt x="1127001" y="280541"/>
                    <a:pt x="1127559" y="280913"/>
                  </a:cubicBezTo>
                  <a:close/>
                  <a:moveTo>
                    <a:pt x="1202903" y="165943"/>
                  </a:moveTo>
                  <a:cubicBezTo>
                    <a:pt x="1203275" y="165943"/>
                    <a:pt x="1203648" y="166129"/>
                    <a:pt x="1204206" y="166129"/>
                  </a:cubicBezTo>
                  <a:cubicBezTo>
                    <a:pt x="1204020" y="166129"/>
                    <a:pt x="1203648" y="166315"/>
                    <a:pt x="1203462" y="166315"/>
                  </a:cubicBezTo>
                  <a:cubicBezTo>
                    <a:pt x="1203834" y="167618"/>
                    <a:pt x="1203089" y="166874"/>
                    <a:pt x="1202903" y="165943"/>
                  </a:cubicBezTo>
                  <a:close/>
                  <a:moveTo>
                    <a:pt x="1339267" y="224731"/>
                  </a:moveTo>
                  <a:cubicBezTo>
                    <a:pt x="1339453" y="224544"/>
                    <a:pt x="1339453" y="224358"/>
                    <a:pt x="1339453" y="224172"/>
                  </a:cubicBezTo>
                  <a:cubicBezTo>
                    <a:pt x="1340011" y="225289"/>
                    <a:pt x="1340941" y="226219"/>
                    <a:pt x="1342430" y="226777"/>
                  </a:cubicBezTo>
                  <a:cubicBezTo>
                    <a:pt x="1344104" y="226033"/>
                    <a:pt x="1346336" y="226405"/>
                    <a:pt x="1348383" y="226777"/>
                  </a:cubicBezTo>
                  <a:cubicBezTo>
                    <a:pt x="1347081" y="227149"/>
                    <a:pt x="1345964" y="227521"/>
                    <a:pt x="1344662" y="227893"/>
                  </a:cubicBezTo>
                  <a:cubicBezTo>
                    <a:pt x="1344290" y="228079"/>
                    <a:pt x="1344104" y="228265"/>
                    <a:pt x="1343918" y="228637"/>
                  </a:cubicBezTo>
                  <a:lnTo>
                    <a:pt x="1341128" y="228637"/>
                  </a:lnTo>
                  <a:cubicBezTo>
                    <a:pt x="1339639" y="227893"/>
                    <a:pt x="1338151" y="227707"/>
                    <a:pt x="1336663" y="227893"/>
                  </a:cubicBezTo>
                  <a:cubicBezTo>
                    <a:pt x="1337779" y="226777"/>
                    <a:pt x="1338709" y="225847"/>
                    <a:pt x="1339267" y="224731"/>
                  </a:cubicBezTo>
                  <a:close/>
                  <a:moveTo>
                    <a:pt x="1280294" y="222126"/>
                  </a:moveTo>
                  <a:cubicBezTo>
                    <a:pt x="1280294" y="222312"/>
                    <a:pt x="1280294" y="222312"/>
                    <a:pt x="1280108" y="222498"/>
                  </a:cubicBezTo>
                  <a:lnTo>
                    <a:pt x="1279736" y="222126"/>
                  </a:lnTo>
                  <a:lnTo>
                    <a:pt x="1280294" y="222126"/>
                  </a:lnTo>
                  <a:close/>
                  <a:moveTo>
                    <a:pt x="1420192" y="144549"/>
                  </a:moveTo>
                  <a:cubicBezTo>
                    <a:pt x="1420565" y="143991"/>
                    <a:pt x="1421309" y="143619"/>
                    <a:pt x="1421867" y="143061"/>
                  </a:cubicBezTo>
                  <a:cubicBezTo>
                    <a:pt x="1421681" y="143619"/>
                    <a:pt x="1421495" y="144177"/>
                    <a:pt x="1421495" y="144921"/>
                  </a:cubicBezTo>
                  <a:cubicBezTo>
                    <a:pt x="1421495" y="145107"/>
                    <a:pt x="1421681" y="145293"/>
                    <a:pt x="1421681" y="145480"/>
                  </a:cubicBezTo>
                  <a:cubicBezTo>
                    <a:pt x="1420751" y="145480"/>
                    <a:pt x="1420006" y="144921"/>
                    <a:pt x="1420192" y="144549"/>
                  </a:cubicBezTo>
                  <a:close/>
                  <a:moveTo>
                    <a:pt x="1407914" y="149386"/>
                  </a:moveTo>
                  <a:cubicBezTo>
                    <a:pt x="1408472" y="150130"/>
                    <a:pt x="1409030" y="150875"/>
                    <a:pt x="1409774" y="151433"/>
                  </a:cubicBezTo>
                  <a:cubicBezTo>
                    <a:pt x="1409402" y="151247"/>
                    <a:pt x="1409030" y="151247"/>
                    <a:pt x="1408658" y="151061"/>
                  </a:cubicBezTo>
                  <a:cubicBezTo>
                    <a:pt x="1407542" y="150688"/>
                    <a:pt x="1406426" y="150316"/>
                    <a:pt x="1405310" y="150130"/>
                  </a:cubicBezTo>
                  <a:cubicBezTo>
                    <a:pt x="1406240" y="149944"/>
                    <a:pt x="1407170" y="149758"/>
                    <a:pt x="1407914" y="149386"/>
                  </a:cubicBezTo>
                  <a:close/>
                  <a:moveTo>
                    <a:pt x="1404565" y="142317"/>
                  </a:moveTo>
                  <a:cubicBezTo>
                    <a:pt x="1404565" y="142503"/>
                    <a:pt x="1404565" y="142503"/>
                    <a:pt x="1404565" y="142317"/>
                  </a:cubicBezTo>
                  <a:cubicBezTo>
                    <a:pt x="1404379" y="143061"/>
                    <a:pt x="1404007" y="143433"/>
                    <a:pt x="1403821" y="143619"/>
                  </a:cubicBezTo>
                  <a:cubicBezTo>
                    <a:pt x="1404007" y="143247"/>
                    <a:pt x="1404379" y="142875"/>
                    <a:pt x="1404565" y="142317"/>
                  </a:cubicBezTo>
                  <a:close/>
                  <a:moveTo>
                    <a:pt x="1403263" y="143805"/>
                  </a:moveTo>
                  <a:cubicBezTo>
                    <a:pt x="1402891" y="143619"/>
                    <a:pt x="1402519" y="143061"/>
                    <a:pt x="1402147" y="142131"/>
                  </a:cubicBezTo>
                  <a:lnTo>
                    <a:pt x="1403263" y="143805"/>
                  </a:lnTo>
                  <a:close/>
                  <a:moveTo>
                    <a:pt x="1370335" y="151061"/>
                  </a:moveTo>
                  <a:cubicBezTo>
                    <a:pt x="1370149" y="151061"/>
                    <a:pt x="1370149" y="151061"/>
                    <a:pt x="1369963" y="151247"/>
                  </a:cubicBezTo>
                  <a:lnTo>
                    <a:pt x="1369591" y="151247"/>
                  </a:lnTo>
                  <a:cubicBezTo>
                    <a:pt x="1369777" y="151061"/>
                    <a:pt x="1370149" y="151061"/>
                    <a:pt x="1370335" y="151061"/>
                  </a:cubicBezTo>
                  <a:close/>
                  <a:moveTo>
                    <a:pt x="1363638" y="149944"/>
                  </a:moveTo>
                  <a:cubicBezTo>
                    <a:pt x="1363638" y="149758"/>
                    <a:pt x="1363638" y="149758"/>
                    <a:pt x="1363824" y="149572"/>
                  </a:cubicBezTo>
                  <a:cubicBezTo>
                    <a:pt x="1364568" y="150130"/>
                    <a:pt x="1365312" y="150502"/>
                    <a:pt x="1366056" y="150875"/>
                  </a:cubicBezTo>
                  <a:cubicBezTo>
                    <a:pt x="1361963" y="151247"/>
                    <a:pt x="1357871" y="151433"/>
                    <a:pt x="1353778" y="151433"/>
                  </a:cubicBezTo>
                  <a:cubicBezTo>
                    <a:pt x="1357127" y="151433"/>
                    <a:pt x="1360475" y="151061"/>
                    <a:pt x="1363638" y="149944"/>
                  </a:cubicBezTo>
                  <a:close/>
                  <a:moveTo>
                    <a:pt x="1349685" y="151247"/>
                  </a:moveTo>
                  <a:cubicBezTo>
                    <a:pt x="1347081" y="151247"/>
                    <a:pt x="1344662" y="151061"/>
                    <a:pt x="1342058" y="150875"/>
                  </a:cubicBezTo>
                  <a:cubicBezTo>
                    <a:pt x="1344476" y="151061"/>
                    <a:pt x="1347081" y="151247"/>
                    <a:pt x="1349685" y="151247"/>
                  </a:cubicBezTo>
                  <a:close/>
                  <a:moveTo>
                    <a:pt x="1286805" y="143991"/>
                  </a:moveTo>
                  <a:cubicBezTo>
                    <a:pt x="1285503" y="144177"/>
                    <a:pt x="1284201" y="144177"/>
                    <a:pt x="1282712" y="143991"/>
                  </a:cubicBezTo>
                  <a:cubicBezTo>
                    <a:pt x="1285317" y="143061"/>
                    <a:pt x="1287177" y="142317"/>
                    <a:pt x="1288666" y="141387"/>
                  </a:cubicBezTo>
                  <a:cubicBezTo>
                    <a:pt x="1288293" y="142317"/>
                    <a:pt x="1287549" y="143247"/>
                    <a:pt x="1286805" y="143991"/>
                  </a:cubicBezTo>
                  <a:close/>
                  <a:moveTo>
                    <a:pt x="1302990" y="43346"/>
                  </a:moveTo>
                  <a:lnTo>
                    <a:pt x="1300758" y="43346"/>
                  </a:lnTo>
                  <a:lnTo>
                    <a:pt x="1300758" y="43160"/>
                  </a:lnTo>
                  <a:cubicBezTo>
                    <a:pt x="1301874" y="43160"/>
                    <a:pt x="1302990" y="43346"/>
                    <a:pt x="1303920" y="43160"/>
                  </a:cubicBezTo>
                  <a:cubicBezTo>
                    <a:pt x="1308199" y="43160"/>
                    <a:pt x="1312664" y="42974"/>
                    <a:pt x="1317129" y="43532"/>
                  </a:cubicBezTo>
                  <a:cubicBezTo>
                    <a:pt x="1320664" y="44276"/>
                    <a:pt x="1324012" y="44834"/>
                    <a:pt x="1327547" y="45021"/>
                  </a:cubicBezTo>
                  <a:cubicBezTo>
                    <a:pt x="1323454" y="45021"/>
                    <a:pt x="1319361" y="44648"/>
                    <a:pt x="1315269" y="43346"/>
                  </a:cubicBezTo>
                  <a:lnTo>
                    <a:pt x="1302990" y="43346"/>
                  </a:lnTo>
                  <a:close/>
                  <a:moveTo>
                    <a:pt x="1478980" y="108645"/>
                  </a:moveTo>
                  <a:cubicBezTo>
                    <a:pt x="1478980" y="108086"/>
                    <a:pt x="1478794" y="107714"/>
                    <a:pt x="1478794" y="107156"/>
                  </a:cubicBezTo>
                  <a:lnTo>
                    <a:pt x="1479352" y="107714"/>
                  </a:lnTo>
                  <a:cubicBezTo>
                    <a:pt x="1479352" y="108086"/>
                    <a:pt x="1479166" y="108272"/>
                    <a:pt x="1478980" y="108645"/>
                  </a:cubicBezTo>
                  <a:close/>
                  <a:moveTo>
                    <a:pt x="1494979" y="111435"/>
                  </a:moveTo>
                  <a:cubicBezTo>
                    <a:pt x="1494793" y="111621"/>
                    <a:pt x="1494048" y="111063"/>
                    <a:pt x="1493862" y="110691"/>
                  </a:cubicBezTo>
                  <a:lnTo>
                    <a:pt x="1496281" y="110691"/>
                  </a:lnTo>
                  <a:cubicBezTo>
                    <a:pt x="1495909" y="110877"/>
                    <a:pt x="1495351" y="111063"/>
                    <a:pt x="1494979" y="111435"/>
                  </a:cubicBezTo>
                  <a:close/>
                  <a:moveTo>
                    <a:pt x="1605483" y="109575"/>
                  </a:moveTo>
                  <a:cubicBezTo>
                    <a:pt x="1605483" y="109761"/>
                    <a:pt x="1605297" y="109761"/>
                    <a:pt x="1605297" y="109761"/>
                  </a:cubicBezTo>
                  <a:lnTo>
                    <a:pt x="1604925" y="109761"/>
                  </a:lnTo>
                  <a:cubicBezTo>
                    <a:pt x="1604739" y="109575"/>
                    <a:pt x="1604553" y="109389"/>
                    <a:pt x="1603995" y="109203"/>
                  </a:cubicBezTo>
                  <a:cubicBezTo>
                    <a:pt x="1603437" y="109017"/>
                    <a:pt x="1603065" y="108645"/>
                    <a:pt x="1602693" y="108272"/>
                  </a:cubicBezTo>
                  <a:cubicBezTo>
                    <a:pt x="1602879" y="108086"/>
                    <a:pt x="1602879" y="107900"/>
                    <a:pt x="1603065" y="107714"/>
                  </a:cubicBezTo>
                  <a:cubicBezTo>
                    <a:pt x="1603437" y="108272"/>
                    <a:pt x="1603995" y="108645"/>
                    <a:pt x="1604739" y="109017"/>
                  </a:cubicBezTo>
                  <a:cubicBezTo>
                    <a:pt x="1606228" y="107528"/>
                    <a:pt x="1606972" y="108086"/>
                    <a:pt x="1605483" y="109575"/>
                  </a:cubicBezTo>
                  <a:close/>
                  <a:moveTo>
                    <a:pt x="1627808" y="115900"/>
                  </a:moveTo>
                  <a:cubicBezTo>
                    <a:pt x="1627622" y="115900"/>
                    <a:pt x="1627622" y="115900"/>
                    <a:pt x="1627436" y="115714"/>
                  </a:cubicBezTo>
                  <a:cubicBezTo>
                    <a:pt x="1627622" y="115714"/>
                    <a:pt x="1627808" y="115714"/>
                    <a:pt x="1627808" y="115900"/>
                  </a:cubicBezTo>
                  <a:close/>
                  <a:moveTo>
                    <a:pt x="241102" y="13581"/>
                  </a:moveTo>
                  <a:cubicBezTo>
                    <a:pt x="244636" y="11162"/>
                    <a:pt x="248915" y="8930"/>
                    <a:pt x="244450" y="4093"/>
                  </a:cubicBezTo>
                  <a:cubicBezTo>
                    <a:pt x="244078" y="2046"/>
                    <a:pt x="242590" y="1116"/>
                    <a:pt x="240916" y="0"/>
                  </a:cubicBezTo>
                  <a:cubicBezTo>
                    <a:pt x="236823" y="372"/>
                    <a:pt x="231800" y="-744"/>
                    <a:pt x="231428" y="5953"/>
                  </a:cubicBezTo>
                  <a:cubicBezTo>
                    <a:pt x="231056" y="13395"/>
                    <a:pt x="235893" y="13395"/>
                    <a:pt x="241102" y="1358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3011BF4-7AE3-EADF-BF4C-DC666A05EC99}"/>
                </a:ext>
              </a:extLst>
            </p:cNvPr>
            <p:cNvSpPr/>
            <p:nvPr/>
          </p:nvSpPr>
          <p:spPr>
            <a:xfrm>
              <a:off x="8645687" y="2977072"/>
              <a:ext cx="1528232" cy="478315"/>
            </a:xfrm>
            <a:custGeom>
              <a:avLst/>
              <a:gdLst>
                <a:gd name="connsiteX0" fmla="*/ 1518977 w 1528232"/>
                <a:gd name="connsiteY0" fmla="*/ 120705 h 478315"/>
                <a:gd name="connsiteX1" fmla="*/ 1516001 w 1528232"/>
                <a:gd name="connsiteY1" fmla="*/ 119403 h 478315"/>
                <a:gd name="connsiteX2" fmla="*/ 1483072 w 1528232"/>
                <a:gd name="connsiteY2" fmla="*/ 119217 h 478315"/>
                <a:gd name="connsiteX3" fmla="*/ 1483072 w 1528232"/>
                <a:gd name="connsiteY3" fmla="*/ 122193 h 478315"/>
                <a:gd name="connsiteX4" fmla="*/ 1516001 w 1528232"/>
                <a:gd name="connsiteY4" fmla="*/ 122007 h 478315"/>
                <a:gd name="connsiteX5" fmla="*/ 1518977 w 1528232"/>
                <a:gd name="connsiteY5" fmla="*/ 120705 h 478315"/>
                <a:gd name="connsiteX6" fmla="*/ 1276573 w 1528232"/>
                <a:gd name="connsiteY6" fmla="*/ 471009 h 478315"/>
                <a:gd name="connsiteX7" fmla="*/ 1266899 w 1528232"/>
                <a:gd name="connsiteY7" fmla="*/ 471195 h 478315"/>
                <a:gd name="connsiteX8" fmla="*/ 1262621 w 1528232"/>
                <a:gd name="connsiteY8" fmla="*/ 478079 h 478315"/>
                <a:gd name="connsiteX9" fmla="*/ 1279922 w 1528232"/>
                <a:gd name="connsiteY9" fmla="*/ 476032 h 478315"/>
                <a:gd name="connsiteX10" fmla="*/ 1276573 w 1528232"/>
                <a:gd name="connsiteY10" fmla="*/ 471009 h 478315"/>
                <a:gd name="connsiteX11" fmla="*/ 1433773 w 1528232"/>
                <a:gd name="connsiteY11" fmla="*/ 154 h 478315"/>
                <a:gd name="connsiteX12" fmla="*/ 1423169 w 1528232"/>
                <a:gd name="connsiteY12" fmla="*/ 154 h 478315"/>
                <a:gd name="connsiteX13" fmla="*/ 1420192 w 1528232"/>
                <a:gd name="connsiteY13" fmla="*/ 2015 h 478315"/>
                <a:gd name="connsiteX14" fmla="*/ 1420006 w 1528232"/>
                <a:gd name="connsiteY14" fmla="*/ 2759 h 478315"/>
                <a:gd name="connsiteX15" fmla="*/ 1424657 w 1528232"/>
                <a:gd name="connsiteY15" fmla="*/ 7223 h 478315"/>
                <a:gd name="connsiteX16" fmla="*/ 1432657 w 1528232"/>
                <a:gd name="connsiteY16" fmla="*/ 7223 h 478315"/>
                <a:gd name="connsiteX17" fmla="*/ 1437494 w 1528232"/>
                <a:gd name="connsiteY17" fmla="*/ 2015 h 478315"/>
                <a:gd name="connsiteX18" fmla="*/ 1433773 w 1528232"/>
                <a:gd name="connsiteY18" fmla="*/ 154 h 478315"/>
                <a:gd name="connsiteX19" fmla="*/ 1526418 w 1528232"/>
                <a:gd name="connsiteY19" fmla="*/ 133355 h 478315"/>
                <a:gd name="connsiteX20" fmla="*/ 1520465 w 1528232"/>
                <a:gd name="connsiteY20" fmla="*/ 132239 h 478315"/>
                <a:gd name="connsiteX21" fmla="*/ 1510234 w 1528232"/>
                <a:gd name="connsiteY21" fmla="*/ 132611 h 478315"/>
                <a:gd name="connsiteX22" fmla="*/ 1506699 w 1528232"/>
                <a:gd name="connsiteY22" fmla="*/ 132239 h 478315"/>
                <a:gd name="connsiteX23" fmla="*/ 1499257 w 1528232"/>
                <a:gd name="connsiteY23" fmla="*/ 136704 h 478315"/>
                <a:gd name="connsiteX24" fmla="*/ 1526418 w 1528232"/>
                <a:gd name="connsiteY24" fmla="*/ 136146 h 478315"/>
                <a:gd name="connsiteX25" fmla="*/ 1526418 w 1528232"/>
                <a:gd name="connsiteY25" fmla="*/ 133355 h 478315"/>
                <a:gd name="connsiteX26" fmla="*/ 1471910 w 1528232"/>
                <a:gd name="connsiteY26" fmla="*/ 118659 h 478315"/>
                <a:gd name="connsiteX27" fmla="*/ 1454423 w 1528232"/>
                <a:gd name="connsiteY27" fmla="*/ 118473 h 478315"/>
                <a:gd name="connsiteX28" fmla="*/ 1451632 w 1528232"/>
                <a:gd name="connsiteY28" fmla="*/ 119403 h 478315"/>
                <a:gd name="connsiteX29" fmla="*/ 1474329 w 1528232"/>
                <a:gd name="connsiteY29" fmla="*/ 122193 h 478315"/>
                <a:gd name="connsiteX30" fmla="*/ 1471910 w 1528232"/>
                <a:gd name="connsiteY30" fmla="*/ 118659 h 478315"/>
                <a:gd name="connsiteX31" fmla="*/ 5209 w 1528232"/>
                <a:gd name="connsiteY31" fmla="*/ 432872 h 478315"/>
                <a:gd name="connsiteX32" fmla="*/ 21952 w 1528232"/>
                <a:gd name="connsiteY32" fmla="*/ 429337 h 478315"/>
                <a:gd name="connsiteX33" fmla="*/ 2791 w 1528232"/>
                <a:gd name="connsiteY33" fmla="*/ 429523 h 478315"/>
                <a:gd name="connsiteX34" fmla="*/ 0 w 1528232"/>
                <a:gd name="connsiteY34" fmla="*/ 430826 h 478315"/>
                <a:gd name="connsiteX35" fmla="*/ 2791 w 1528232"/>
                <a:gd name="connsiteY35" fmla="*/ 432128 h 478315"/>
                <a:gd name="connsiteX36" fmla="*/ 4093 w 1528232"/>
                <a:gd name="connsiteY36" fmla="*/ 432128 h 478315"/>
                <a:gd name="connsiteX37" fmla="*/ 5209 w 1528232"/>
                <a:gd name="connsiteY37" fmla="*/ 432872 h 478315"/>
                <a:gd name="connsiteX38" fmla="*/ 1371823 w 1528232"/>
                <a:gd name="connsiteY38" fmla="*/ 153447 h 478315"/>
                <a:gd name="connsiteX39" fmla="*/ 1384474 w 1528232"/>
                <a:gd name="connsiteY39" fmla="*/ 153633 h 478315"/>
                <a:gd name="connsiteX40" fmla="*/ 1371823 w 1528232"/>
                <a:gd name="connsiteY40" fmla="*/ 153447 h 478315"/>
                <a:gd name="connsiteX41" fmla="*/ 168920 w 1528232"/>
                <a:gd name="connsiteY41" fmla="*/ 209072 h 478315"/>
                <a:gd name="connsiteX42" fmla="*/ 165385 w 1528232"/>
                <a:gd name="connsiteY42" fmla="*/ 209072 h 478315"/>
                <a:gd name="connsiteX43" fmla="*/ 158502 w 1528232"/>
                <a:gd name="connsiteY43" fmla="*/ 210188 h 478315"/>
                <a:gd name="connsiteX44" fmla="*/ 158316 w 1528232"/>
                <a:gd name="connsiteY44" fmla="*/ 212420 h 478315"/>
                <a:gd name="connsiteX45" fmla="*/ 168920 w 1528232"/>
                <a:gd name="connsiteY45" fmla="*/ 212420 h 478315"/>
                <a:gd name="connsiteX46" fmla="*/ 168734 w 1528232"/>
                <a:gd name="connsiteY46" fmla="*/ 210560 h 478315"/>
                <a:gd name="connsiteX47" fmla="*/ 168920 w 1528232"/>
                <a:gd name="connsiteY47" fmla="*/ 209072 h 47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28232" h="478315">
                  <a:moveTo>
                    <a:pt x="1518977" y="120705"/>
                  </a:moveTo>
                  <a:cubicBezTo>
                    <a:pt x="1518047" y="120333"/>
                    <a:pt x="1516931" y="119775"/>
                    <a:pt x="1516001" y="119403"/>
                  </a:cubicBezTo>
                  <a:cubicBezTo>
                    <a:pt x="1505024" y="119403"/>
                    <a:pt x="1494048" y="119403"/>
                    <a:pt x="1483072" y="119217"/>
                  </a:cubicBezTo>
                  <a:cubicBezTo>
                    <a:pt x="1480654" y="120333"/>
                    <a:pt x="1480654" y="121263"/>
                    <a:pt x="1483072" y="122193"/>
                  </a:cubicBezTo>
                  <a:cubicBezTo>
                    <a:pt x="1494048" y="122193"/>
                    <a:pt x="1505024" y="122007"/>
                    <a:pt x="1516001" y="122007"/>
                  </a:cubicBezTo>
                  <a:cubicBezTo>
                    <a:pt x="1517117" y="121635"/>
                    <a:pt x="1518047" y="121263"/>
                    <a:pt x="1518977" y="120705"/>
                  </a:cubicBezTo>
                  <a:close/>
                  <a:moveTo>
                    <a:pt x="1276573" y="471009"/>
                  </a:moveTo>
                  <a:cubicBezTo>
                    <a:pt x="1273411" y="471009"/>
                    <a:pt x="1270248" y="471009"/>
                    <a:pt x="1266899" y="471195"/>
                  </a:cubicBezTo>
                  <a:cubicBezTo>
                    <a:pt x="1264295" y="472683"/>
                    <a:pt x="1260946" y="473800"/>
                    <a:pt x="1262621" y="478079"/>
                  </a:cubicBezTo>
                  <a:cubicBezTo>
                    <a:pt x="1268388" y="477892"/>
                    <a:pt x="1274527" y="479567"/>
                    <a:pt x="1279922" y="476032"/>
                  </a:cubicBezTo>
                  <a:cubicBezTo>
                    <a:pt x="1279364" y="473800"/>
                    <a:pt x="1278248" y="472311"/>
                    <a:pt x="1276573" y="471009"/>
                  </a:cubicBezTo>
                  <a:close/>
                  <a:moveTo>
                    <a:pt x="1433773" y="154"/>
                  </a:moveTo>
                  <a:lnTo>
                    <a:pt x="1423169" y="154"/>
                  </a:lnTo>
                  <a:cubicBezTo>
                    <a:pt x="1421495" y="-218"/>
                    <a:pt x="1420565" y="340"/>
                    <a:pt x="1420192" y="2015"/>
                  </a:cubicBezTo>
                  <a:lnTo>
                    <a:pt x="1420006" y="2759"/>
                  </a:lnTo>
                  <a:cubicBezTo>
                    <a:pt x="1420751" y="4991"/>
                    <a:pt x="1422239" y="6665"/>
                    <a:pt x="1424657" y="7223"/>
                  </a:cubicBezTo>
                  <a:lnTo>
                    <a:pt x="1432657" y="7223"/>
                  </a:lnTo>
                  <a:cubicBezTo>
                    <a:pt x="1435261" y="6479"/>
                    <a:pt x="1437866" y="5177"/>
                    <a:pt x="1437494" y="2015"/>
                  </a:cubicBezTo>
                  <a:cubicBezTo>
                    <a:pt x="1437308" y="-32"/>
                    <a:pt x="1435447" y="-218"/>
                    <a:pt x="1433773" y="154"/>
                  </a:cubicBezTo>
                  <a:close/>
                  <a:moveTo>
                    <a:pt x="1526418" y="133355"/>
                  </a:moveTo>
                  <a:cubicBezTo>
                    <a:pt x="1524372" y="132983"/>
                    <a:pt x="1522512" y="132611"/>
                    <a:pt x="1520465" y="132239"/>
                  </a:cubicBezTo>
                  <a:cubicBezTo>
                    <a:pt x="1517117" y="131123"/>
                    <a:pt x="1513582" y="130751"/>
                    <a:pt x="1510234" y="132611"/>
                  </a:cubicBezTo>
                  <a:cubicBezTo>
                    <a:pt x="1509117" y="132425"/>
                    <a:pt x="1507815" y="132239"/>
                    <a:pt x="1506699" y="132239"/>
                  </a:cubicBezTo>
                  <a:cubicBezTo>
                    <a:pt x="1503536" y="132797"/>
                    <a:pt x="1499071" y="130937"/>
                    <a:pt x="1499257" y="136704"/>
                  </a:cubicBezTo>
                  <a:lnTo>
                    <a:pt x="1526418" y="136146"/>
                  </a:lnTo>
                  <a:cubicBezTo>
                    <a:pt x="1528837" y="135216"/>
                    <a:pt x="1528837" y="134286"/>
                    <a:pt x="1526418" y="133355"/>
                  </a:cubicBezTo>
                  <a:close/>
                  <a:moveTo>
                    <a:pt x="1471910" y="118659"/>
                  </a:moveTo>
                  <a:cubicBezTo>
                    <a:pt x="1466143" y="118659"/>
                    <a:pt x="1460376" y="118473"/>
                    <a:pt x="1454423" y="118473"/>
                  </a:cubicBezTo>
                  <a:cubicBezTo>
                    <a:pt x="1453121" y="117728"/>
                    <a:pt x="1452191" y="118100"/>
                    <a:pt x="1451632" y="119403"/>
                  </a:cubicBezTo>
                  <a:cubicBezTo>
                    <a:pt x="1458516" y="125914"/>
                    <a:pt x="1466887" y="121263"/>
                    <a:pt x="1474329" y="122193"/>
                  </a:cubicBezTo>
                  <a:cubicBezTo>
                    <a:pt x="1477119" y="118473"/>
                    <a:pt x="1474515" y="118659"/>
                    <a:pt x="1471910" y="118659"/>
                  </a:cubicBezTo>
                  <a:close/>
                  <a:moveTo>
                    <a:pt x="5209" y="432872"/>
                  </a:moveTo>
                  <a:cubicBezTo>
                    <a:pt x="10790" y="431570"/>
                    <a:pt x="17859" y="437337"/>
                    <a:pt x="21952" y="429337"/>
                  </a:cubicBezTo>
                  <a:cubicBezTo>
                    <a:pt x="15627" y="429337"/>
                    <a:pt x="9116" y="429523"/>
                    <a:pt x="2791" y="429523"/>
                  </a:cubicBezTo>
                  <a:cubicBezTo>
                    <a:pt x="1860" y="429895"/>
                    <a:pt x="930" y="430453"/>
                    <a:pt x="0" y="430826"/>
                  </a:cubicBezTo>
                  <a:cubicBezTo>
                    <a:pt x="930" y="431198"/>
                    <a:pt x="1860" y="431756"/>
                    <a:pt x="2791" y="432128"/>
                  </a:cubicBezTo>
                  <a:lnTo>
                    <a:pt x="4093" y="432128"/>
                  </a:lnTo>
                  <a:lnTo>
                    <a:pt x="5209" y="432872"/>
                  </a:lnTo>
                  <a:close/>
                  <a:moveTo>
                    <a:pt x="1371823" y="153447"/>
                  </a:moveTo>
                  <a:cubicBezTo>
                    <a:pt x="1376102" y="153447"/>
                    <a:pt x="1380195" y="153633"/>
                    <a:pt x="1384474" y="153633"/>
                  </a:cubicBezTo>
                  <a:cubicBezTo>
                    <a:pt x="1380381" y="147122"/>
                    <a:pt x="1376288" y="147494"/>
                    <a:pt x="1371823" y="153447"/>
                  </a:cubicBezTo>
                  <a:close/>
                  <a:moveTo>
                    <a:pt x="168920" y="209072"/>
                  </a:moveTo>
                  <a:cubicBezTo>
                    <a:pt x="167804" y="208328"/>
                    <a:pt x="166688" y="208328"/>
                    <a:pt x="165385" y="209072"/>
                  </a:cubicBezTo>
                  <a:cubicBezTo>
                    <a:pt x="163153" y="209444"/>
                    <a:pt x="160734" y="209816"/>
                    <a:pt x="158502" y="210188"/>
                  </a:cubicBezTo>
                  <a:cubicBezTo>
                    <a:pt x="158502" y="210932"/>
                    <a:pt x="158502" y="211676"/>
                    <a:pt x="158316" y="212420"/>
                  </a:cubicBezTo>
                  <a:lnTo>
                    <a:pt x="168920" y="212420"/>
                  </a:lnTo>
                  <a:cubicBezTo>
                    <a:pt x="168920" y="211862"/>
                    <a:pt x="168734" y="211118"/>
                    <a:pt x="168734" y="210560"/>
                  </a:cubicBezTo>
                  <a:lnTo>
                    <a:pt x="168920" y="209072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14F0B35-2E10-6979-C470-A17CFB96AE5A}"/>
                </a:ext>
              </a:extLst>
            </p:cNvPr>
            <p:cNvSpPr/>
            <p:nvPr/>
          </p:nvSpPr>
          <p:spPr>
            <a:xfrm>
              <a:off x="8594362" y="2981319"/>
              <a:ext cx="1641738" cy="515503"/>
            </a:xfrm>
            <a:custGeom>
              <a:avLst/>
              <a:gdLst>
                <a:gd name="connsiteX0" fmla="*/ 210012 w 1641738"/>
                <a:gd name="connsiteY0" fmla="*/ 205755 h 515503"/>
                <a:gd name="connsiteX1" fmla="*/ 199780 w 1641738"/>
                <a:gd name="connsiteY1" fmla="*/ 205941 h 515503"/>
                <a:gd name="connsiteX2" fmla="*/ 199780 w 1641738"/>
                <a:gd name="connsiteY2" fmla="*/ 208173 h 515503"/>
                <a:gd name="connsiteX3" fmla="*/ 209640 w 1641738"/>
                <a:gd name="connsiteY3" fmla="*/ 209476 h 515503"/>
                <a:gd name="connsiteX4" fmla="*/ 210012 w 1641738"/>
                <a:gd name="connsiteY4" fmla="*/ 207987 h 515503"/>
                <a:gd name="connsiteX5" fmla="*/ 210012 w 1641738"/>
                <a:gd name="connsiteY5" fmla="*/ 205755 h 515503"/>
                <a:gd name="connsiteX6" fmla="*/ 91136 w 1641738"/>
                <a:gd name="connsiteY6" fmla="*/ 424904 h 515503"/>
                <a:gd name="connsiteX7" fmla="*/ 80718 w 1641738"/>
                <a:gd name="connsiteY7" fmla="*/ 424904 h 515503"/>
                <a:gd name="connsiteX8" fmla="*/ 91136 w 1641738"/>
                <a:gd name="connsiteY8" fmla="*/ 424904 h 515503"/>
                <a:gd name="connsiteX9" fmla="*/ 1418311 w 1641738"/>
                <a:gd name="connsiteY9" fmla="*/ 25487 h 515503"/>
                <a:gd name="connsiteX10" fmla="*/ 1419613 w 1641738"/>
                <a:gd name="connsiteY10" fmla="*/ 27533 h 515503"/>
                <a:gd name="connsiteX11" fmla="*/ 1422218 w 1641738"/>
                <a:gd name="connsiteY11" fmla="*/ 28649 h 515503"/>
                <a:gd name="connsiteX12" fmla="*/ 1429287 w 1641738"/>
                <a:gd name="connsiteY12" fmla="*/ 24371 h 515503"/>
                <a:gd name="connsiteX13" fmla="*/ 1419613 w 1641738"/>
                <a:gd name="connsiteY13" fmla="*/ 24557 h 515503"/>
                <a:gd name="connsiteX14" fmla="*/ 1418311 w 1641738"/>
                <a:gd name="connsiteY14" fmla="*/ 25487 h 515503"/>
                <a:gd name="connsiteX15" fmla="*/ 125552 w 1641738"/>
                <a:gd name="connsiteY15" fmla="*/ 377279 h 515503"/>
                <a:gd name="connsiteX16" fmla="*/ 126669 w 1641738"/>
                <a:gd name="connsiteY16" fmla="*/ 379326 h 515503"/>
                <a:gd name="connsiteX17" fmla="*/ 129831 w 1641738"/>
                <a:gd name="connsiteY17" fmla="*/ 380442 h 515503"/>
                <a:gd name="connsiteX18" fmla="*/ 136528 w 1641738"/>
                <a:gd name="connsiteY18" fmla="*/ 379512 h 515503"/>
                <a:gd name="connsiteX19" fmla="*/ 137273 w 1641738"/>
                <a:gd name="connsiteY19" fmla="*/ 378209 h 515503"/>
                <a:gd name="connsiteX20" fmla="*/ 136156 w 1641738"/>
                <a:gd name="connsiteY20" fmla="*/ 375977 h 515503"/>
                <a:gd name="connsiteX21" fmla="*/ 132994 w 1641738"/>
                <a:gd name="connsiteY21" fmla="*/ 375233 h 515503"/>
                <a:gd name="connsiteX22" fmla="*/ 126297 w 1641738"/>
                <a:gd name="connsiteY22" fmla="*/ 376163 h 515503"/>
                <a:gd name="connsiteX23" fmla="*/ 126483 w 1641738"/>
                <a:gd name="connsiteY23" fmla="*/ 375977 h 515503"/>
                <a:gd name="connsiteX24" fmla="*/ 125552 w 1641738"/>
                <a:gd name="connsiteY24" fmla="*/ 377279 h 515503"/>
                <a:gd name="connsiteX25" fmla="*/ 1537001 w 1641738"/>
                <a:gd name="connsiteY25" fmla="*/ 132271 h 515503"/>
                <a:gd name="connsiteX26" fmla="*/ 1547605 w 1641738"/>
                <a:gd name="connsiteY26" fmla="*/ 132271 h 515503"/>
                <a:gd name="connsiteX27" fmla="*/ 1537001 w 1641738"/>
                <a:gd name="connsiteY27" fmla="*/ 132271 h 515503"/>
                <a:gd name="connsiteX28" fmla="*/ 1519886 w 1641738"/>
                <a:gd name="connsiteY28" fmla="*/ 3349 h 515503"/>
                <a:gd name="connsiteX29" fmla="*/ 1526211 w 1641738"/>
                <a:gd name="connsiteY29" fmla="*/ 3163 h 515503"/>
                <a:gd name="connsiteX30" fmla="*/ 1526397 w 1641738"/>
                <a:gd name="connsiteY30" fmla="*/ 0 h 515503"/>
                <a:gd name="connsiteX31" fmla="*/ 1526397 w 1641738"/>
                <a:gd name="connsiteY31" fmla="*/ 186 h 515503"/>
                <a:gd name="connsiteX32" fmla="*/ 1519886 w 1641738"/>
                <a:gd name="connsiteY32" fmla="*/ 3349 h 515503"/>
                <a:gd name="connsiteX33" fmla="*/ 1641739 w 1641738"/>
                <a:gd name="connsiteY33" fmla="*/ 76460 h 515503"/>
                <a:gd name="connsiteX34" fmla="*/ 1641739 w 1641738"/>
                <a:gd name="connsiteY34" fmla="*/ 72926 h 515503"/>
                <a:gd name="connsiteX35" fmla="*/ 1634670 w 1641738"/>
                <a:gd name="connsiteY35" fmla="*/ 72926 h 515503"/>
                <a:gd name="connsiteX36" fmla="*/ 1633926 w 1641738"/>
                <a:gd name="connsiteY36" fmla="*/ 74042 h 515503"/>
                <a:gd name="connsiteX37" fmla="*/ 1634670 w 1641738"/>
                <a:gd name="connsiteY37" fmla="*/ 76274 h 515503"/>
                <a:gd name="connsiteX38" fmla="*/ 1641739 w 1641738"/>
                <a:gd name="connsiteY38" fmla="*/ 76460 h 515503"/>
                <a:gd name="connsiteX39" fmla="*/ 1575883 w 1641738"/>
                <a:gd name="connsiteY39" fmla="*/ 114970 h 515503"/>
                <a:gd name="connsiteX40" fmla="*/ 1575883 w 1641738"/>
                <a:gd name="connsiteY40" fmla="*/ 118318 h 515503"/>
                <a:gd name="connsiteX41" fmla="*/ 1582580 w 1641738"/>
                <a:gd name="connsiteY41" fmla="*/ 118318 h 515503"/>
                <a:gd name="connsiteX42" fmla="*/ 1583324 w 1641738"/>
                <a:gd name="connsiteY42" fmla="*/ 117202 h 515503"/>
                <a:gd name="connsiteX43" fmla="*/ 1582580 w 1641738"/>
                <a:gd name="connsiteY43" fmla="*/ 114970 h 515503"/>
                <a:gd name="connsiteX44" fmla="*/ 1575883 w 1641738"/>
                <a:gd name="connsiteY44" fmla="*/ 114970 h 515503"/>
                <a:gd name="connsiteX45" fmla="*/ 1617368 w 1641738"/>
                <a:gd name="connsiteY45" fmla="*/ 128736 h 515503"/>
                <a:gd name="connsiteX46" fmla="*/ 1617368 w 1641738"/>
                <a:gd name="connsiteY46" fmla="*/ 132271 h 515503"/>
                <a:gd name="connsiteX47" fmla="*/ 1621647 w 1641738"/>
                <a:gd name="connsiteY47" fmla="*/ 131155 h 515503"/>
                <a:gd name="connsiteX48" fmla="*/ 1617368 w 1641738"/>
                <a:gd name="connsiteY48" fmla="*/ 128736 h 515503"/>
                <a:gd name="connsiteX49" fmla="*/ 42581 w 1641738"/>
                <a:gd name="connsiteY49" fmla="*/ 428253 h 515503"/>
                <a:gd name="connsiteX50" fmla="*/ 48906 w 1641738"/>
                <a:gd name="connsiteY50" fmla="*/ 428067 h 515503"/>
                <a:gd name="connsiteX51" fmla="*/ 50208 w 1641738"/>
                <a:gd name="connsiteY51" fmla="*/ 427137 h 515503"/>
                <a:gd name="connsiteX52" fmla="*/ 49278 w 1641738"/>
                <a:gd name="connsiteY52" fmla="*/ 424904 h 515503"/>
                <a:gd name="connsiteX53" fmla="*/ 42395 w 1641738"/>
                <a:gd name="connsiteY53" fmla="*/ 424718 h 515503"/>
                <a:gd name="connsiteX54" fmla="*/ 42581 w 1641738"/>
                <a:gd name="connsiteY54" fmla="*/ 428253 h 515503"/>
                <a:gd name="connsiteX55" fmla="*/ 537 w 1641738"/>
                <a:gd name="connsiteY55" fmla="*/ 480529 h 515503"/>
                <a:gd name="connsiteX56" fmla="*/ 723 w 1641738"/>
                <a:gd name="connsiteY56" fmla="*/ 484064 h 515503"/>
                <a:gd name="connsiteX57" fmla="*/ 7420 w 1641738"/>
                <a:gd name="connsiteY57" fmla="*/ 480715 h 515503"/>
                <a:gd name="connsiteX58" fmla="*/ 537 w 1641738"/>
                <a:gd name="connsiteY58" fmla="*/ 480529 h 515503"/>
                <a:gd name="connsiteX59" fmla="*/ 67323 w 1641738"/>
                <a:gd name="connsiteY59" fmla="*/ 511597 h 515503"/>
                <a:gd name="connsiteX60" fmla="*/ 73463 w 1641738"/>
                <a:gd name="connsiteY60" fmla="*/ 511783 h 515503"/>
                <a:gd name="connsiteX61" fmla="*/ 67323 w 1641738"/>
                <a:gd name="connsiteY61" fmla="*/ 511597 h 515503"/>
                <a:gd name="connsiteX62" fmla="*/ 1547977 w 1641738"/>
                <a:gd name="connsiteY62" fmla="*/ 17115 h 515503"/>
                <a:gd name="connsiteX63" fmla="*/ 1551326 w 1641738"/>
                <a:gd name="connsiteY63" fmla="*/ 17301 h 515503"/>
                <a:gd name="connsiteX64" fmla="*/ 1551326 w 1641738"/>
                <a:gd name="connsiteY64" fmla="*/ 13767 h 515503"/>
                <a:gd name="connsiteX65" fmla="*/ 1547977 w 1641738"/>
                <a:gd name="connsiteY65" fmla="*/ 13953 h 515503"/>
                <a:gd name="connsiteX66" fmla="*/ 1547977 w 1641738"/>
                <a:gd name="connsiteY66" fmla="*/ 17115 h 515503"/>
                <a:gd name="connsiteX67" fmla="*/ 40162 w 1641738"/>
                <a:gd name="connsiteY67" fmla="*/ 507504 h 515503"/>
                <a:gd name="connsiteX68" fmla="*/ 42395 w 1641738"/>
                <a:gd name="connsiteY68" fmla="*/ 505085 h 515503"/>
                <a:gd name="connsiteX69" fmla="*/ 39232 w 1641738"/>
                <a:gd name="connsiteY69" fmla="*/ 505085 h 515503"/>
                <a:gd name="connsiteX70" fmla="*/ 40162 w 1641738"/>
                <a:gd name="connsiteY70" fmla="*/ 507504 h 515503"/>
                <a:gd name="connsiteX71" fmla="*/ 1460541 w 1641738"/>
                <a:gd name="connsiteY71" fmla="*/ 198499 h 515503"/>
                <a:gd name="connsiteX72" fmla="*/ 1460727 w 1641738"/>
                <a:gd name="connsiteY72" fmla="*/ 201848 h 515503"/>
                <a:gd name="connsiteX73" fmla="*/ 1464075 w 1641738"/>
                <a:gd name="connsiteY73" fmla="*/ 202034 h 515503"/>
                <a:gd name="connsiteX74" fmla="*/ 1460541 w 1641738"/>
                <a:gd name="connsiteY74" fmla="*/ 198499 h 515503"/>
                <a:gd name="connsiteX75" fmla="*/ 112344 w 1641738"/>
                <a:gd name="connsiteY75" fmla="*/ 436252 h 515503"/>
                <a:gd name="connsiteX76" fmla="*/ 108623 w 1641738"/>
                <a:gd name="connsiteY76" fmla="*/ 438857 h 515503"/>
                <a:gd name="connsiteX77" fmla="*/ 113274 w 1641738"/>
                <a:gd name="connsiteY77" fmla="*/ 438113 h 515503"/>
                <a:gd name="connsiteX78" fmla="*/ 112344 w 1641738"/>
                <a:gd name="connsiteY78" fmla="*/ 436252 h 515503"/>
                <a:gd name="connsiteX79" fmla="*/ 39232 w 1641738"/>
                <a:gd name="connsiteY79" fmla="*/ 497644 h 515503"/>
                <a:gd name="connsiteX80" fmla="*/ 55789 w 1641738"/>
                <a:gd name="connsiteY80" fmla="*/ 491319 h 515503"/>
                <a:gd name="connsiteX81" fmla="*/ 39232 w 1641738"/>
                <a:gd name="connsiteY81" fmla="*/ 497644 h 515503"/>
                <a:gd name="connsiteX82" fmla="*/ 1416636 w 1641738"/>
                <a:gd name="connsiteY82" fmla="*/ 192546 h 515503"/>
                <a:gd name="connsiteX83" fmla="*/ 1405102 w 1641738"/>
                <a:gd name="connsiteY83" fmla="*/ 191802 h 515503"/>
                <a:gd name="connsiteX84" fmla="*/ 1416636 w 1641738"/>
                <a:gd name="connsiteY84" fmla="*/ 192546 h 515503"/>
                <a:gd name="connsiteX85" fmla="*/ 1383894 w 1641738"/>
                <a:gd name="connsiteY85" fmla="*/ 191430 h 515503"/>
                <a:gd name="connsiteX86" fmla="*/ 1383894 w 1641738"/>
                <a:gd name="connsiteY86" fmla="*/ 191430 h 515503"/>
                <a:gd name="connsiteX87" fmla="*/ 1395242 w 1641738"/>
                <a:gd name="connsiteY87" fmla="*/ 193104 h 515503"/>
                <a:gd name="connsiteX88" fmla="*/ 1384080 w 1641738"/>
                <a:gd name="connsiteY88" fmla="*/ 191430 h 515503"/>
                <a:gd name="connsiteX89" fmla="*/ 1395242 w 1641738"/>
                <a:gd name="connsiteY89" fmla="*/ 193104 h 515503"/>
                <a:gd name="connsiteX90" fmla="*/ 105275 w 1641738"/>
                <a:gd name="connsiteY90" fmla="*/ 509364 h 515503"/>
                <a:gd name="connsiteX91" fmla="*/ 102298 w 1641738"/>
                <a:gd name="connsiteY91" fmla="*/ 515131 h 515503"/>
                <a:gd name="connsiteX92" fmla="*/ 103786 w 1641738"/>
                <a:gd name="connsiteY92" fmla="*/ 515503 h 515503"/>
                <a:gd name="connsiteX93" fmla="*/ 105275 w 1641738"/>
                <a:gd name="connsiteY93" fmla="*/ 515317 h 515503"/>
                <a:gd name="connsiteX94" fmla="*/ 105275 w 1641738"/>
                <a:gd name="connsiteY94" fmla="*/ 509364 h 51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641738" h="515503">
                  <a:moveTo>
                    <a:pt x="210012" y="205755"/>
                  </a:moveTo>
                  <a:cubicBezTo>
                    <a:pt x="206664" y="205755"/>
                    <a:pt x="203315" y="205755"/>
                    <a:pt x="199780" y="205941"/>
                  </a:cubicBezTo>
                  <a:cubicBezTo>
                    <a:pt x="199780" y="206685"/>
                    <a:pt x="199594" y="207429"/>
                    <a:pt x="199780" y="208173"/>
                  </a:cubicBezTo>
                  <a:cubicBezTo>
                    <a:pt x="202571" y="211894"/>
                    <a:pt x="206106" y="210406"/>
                    <a:pt x="209640" y="209476"/>
                  </a:cubicBezTo>
                  <a:lnTo>
                    <a:pt x="210012" y="207987"/>
                  </a:lnTo>
                  <a:cubicBezTo>
                    <a:pt x="209826" y="207429"/>
                    <a:pt x="209826" y="206685"/>
                    <a:pt x="210012" y="205755"/>
                  </a:cubicBezTo>
                  <a:close/>
                  <a:moveTo>
                    <a:pt x="91136" y="424904"/>
                  </a:moveTo>
                  <a:lnTo>
                    <a:pt x="80718" y="424904"/>
                  </a:lnTo>
                  <a:cubicBezTo>
                    <a:pt x="84067" y="431602"/>
                    <a:pt x="87601" y="431788"/>
                    <a:pt x="91136" y="424904"/>
                  </a:cubicBezTo>
                  <a:close/>
                  <a:moveTo>
                    <a:pt x="1418311" y="25487"/>
                  </a:moveTo>
                  <a:cubicBezTo>
                    <a:pt x="1417939" y="26231"/>
                    <a:pt x="1418311" y="26789"/>
                    <a:pt x="1419613" y="27533"/>
                  </a:cubicBezTo>
                  <a:cubicBezTo>
                    <a:pt x="1420729" y="27533"/>
                    <a:pt x="1421473" y="27905"/>
                    <a:pt x="1422218" y="28649"/>
                  </a:cubicBezTo>
                  <a:cubicBezTo>
                    <a:pt x="1425194" y="28277"/>
                    <a:pt x="1428915" y="29021"/>
                    <a:pt x="1429287" y="24371"/>
                  </a:cubicBezTo>
                  <a:cubicBezTo>
                    <a:pt x="1426124" y="24371"/>
                    <a:pt x="1422962" y="24557"/>
                    <a:pt x="1419613" y="24557"/>
                  </a:cubicBezTo>
                  <a:cubicBezTo>
                    <a:pt x="1419241" y="24557"/>
                    <a:pt x="1418869" y="24743"/>
                    <a:pt x="1418311" y="25487"/>
                  </a:cubicBezTo>
                  <a:close/>
                  <a:moveTo>
                    <a:pt x="125552" y="377279"/>
                  </a:moveTo>
                  <a:cubicBezTo>
                    <a:pt x="125366" y="378023"/>
                    <a:pt x="125738" y="378768"/>
                    <a:pt x="126669" y="379326"/>
                  </a:cubicBezTo>
                  <a:cubicBezTo>
                    <a:pt x="127971" y="379326"/>
                    <a:pt x="128901" y="379698"/>
                    <a:pt x="129831" y="380442"/>
                  </a:cubicBezTo>
                  <a:cubicBezTo>
                    <a:pt x="132250" y="381186"/>
                    <a:pt x="134482" y="381372"/>
                    <a:pt x="136528" y="379512"/>
                  </a:cubicBezTo>
                  <a:cubicBezTo>
                    <a:pt x="136715" y="379512"/>
                    <a:pt x="137087" y="379140"/>
                    <a:pt x="137273" y="378209"/>
                  </a:cubicBezTo>
                  <a:cubicBezTo>
                    <a:pt x="137459" y="377465"/>
                    <a:pt x="137087" y="376721"/>
                    <a:pt x="136156" y="375977"/>
                  </a:cubicBezTo>
                  <a:cubicBezTo>
                    <a:pt x="135040" y="375977"/>
                    <a:pt x="133924" y="375791"/>
                    <a:pt x="132994" y="375233"/>
                  </a:cubicBezTo>
                  <a:cubicBezTo>
                    <a:pt x="130575" y="374117"/>
                    <a:pt x="128157" y="373931"/>
                    <a:pt x="126297" y="376163"/>
                  </a:cubicBezTo>
                  <a:lnTo>
                    <a:pt x="126483" y="375977"/>
                  </a:lnTo>
                  <a:cubicBezTo>
                    <a:pt x="126111" y="376163"/>
                    <a:pt x="125738" y="376535"/>
                    <a:pt x="125552" y="377279"/>
                  </a:cubicBezTo>
                  <a:close/>
                  <a:moveTo>
                    <a:pt x="1537001" y="132271"/>
                  </a:moveTo>
                  <a:lnTo>
                    <a:pt x="1547605" y="132271"/>
                  </a:lnTo>
                  <a:cubicBezTo>
                    <a:pt x="1544071" y="125574"/>
                    <a:pt x="1540536" y="125016"/>
                    <a:pt x="1537001" y="132271"/>
                  </a:cubicBezTo>
                  <a:close/>
                  <a:moveTo>
                    <a:pt x="1519886" y="3349"/>
                  </a:moveTo>
                  <a:cubicBezTo>
                    <a:pt x="1521932" y="3349"/>
                    <a:pt x="1524165" y="3163"/>
                    <a:pt x="1526211" y="3163"/>
                  </a:cubicBezTo>
                  <a:cubicBezTo>
                    <a:pt x="1528444" y="2232"/>
                    <a:pt x="1528630" y="1302"/>
                    <a:pt x="1526397" y="0"/>
                  </a:cubicBezTo>
                  <a:lnTo>
                    <a:pt x="1526397" y="186"/>
                  </a:lnTo>
                  <a:cubicBezTo>
                    <a:pt x="1523793" y="0"/>
                    <a:pt x="1520630" y="-744"/>
                    <a:pt x="1519886" y="3349"/>
                  </a:cubicBezTo>
                  <a:close/>
                  <a:moveTo>
                    <a:pt x="1641739" y="76460"/>
                  </a:moveTo>
                  <a:lnTo>
                    <a:pt x="1641739" y="72926"/>
                  </a:lnTo>
                  <a:lnTo>
                    <a:pt x="1634670" y="72926"/>
                  </a:lnTo>
                  <a:cubicBezTo>
                    <a:pt x="1634484" y="72926"/>
                    <a:pt x="1634298" y="73298"/>
                    <a:pt x="1633926" y="74042"/>
                  </a:cubicBezTo>
                  <a:cubicBezTo>
                    <a:pt x="1633740" y="74786"/>
                    <a:pt x="1633926" y="75530"/>
                    <a:pt x="1634670" y="76274"/>
                  </a:cubicBezTo>
                  <a:cubicBezTo>
                    <a:pt x="1637088" y="76460"/>
                    <a:pt x="1639507" y="76460"/>
                    <a:pt x="1641739" y="76460"/>
                  </a:cubicBezTo>
                  <a:close/>
                  <a:moveTo>
                    <a:pt x="1575883" y="114970"/>
                  </a:moveTo>
                  <a:cubicBezTo>
                    <a:pt x="1575511" y="116086"/>
                    <a:pt x="1575511" y="117202"/>
                    <a:pt x="1575883" y="118318"/>
                  </a:cubicBezTo>
                  <a:lnTo>
                    <a:pt x="1582580" y="118318"/>
                  </a:lnTo>
                  <a:cubicBezTo>
                    <a:pt x="1582766" y="118318"/>
                    <a:pt x="1582952" y="117946"/>
                    <a:pt x="1583324" y="117202"/>
                  </a:cubicBezTo>
                  <a:cubicBezTo>
                    <a:pt x="1583510" y="116458"/>
                    <a:pt x="1583324" y="115714"/>
                    <a:pt x="1582580" y="114970"/>
                  </a:cubicBezTo>
                  <a:cubicBezTo>
                    <a:pt x="1580347" y="114784"/>
                    <a:pt x="1578115" y="114784"/>
                    <a:pt x="1575883" y="114970"/>
                  </a:cubicBezTo>
                  <a:close/>
                  <a:moveTo>
                    <a:pt x="1617368" y="128736"/>
                  </a:moveTo>
                  <a:cubicBezTo>
                    <a:pt x="1616438" y="129853"/>
                    <a:pt x="1616438" y="131155"/>
                    <a:pt x="1617368" y="132271"/>
                  </a:cubicBezTo>
                  <a:cubicBezTo>
                    <a:pt x="1618857" y="131899"/>
                    <a:pt x="1621647" y="131527"/>
                    <a:pt x="1621647" y="131155"/>
                  </a:cubicBezTo>
                  <a:cubicBezTo>
                    <a:pt x="1621647" y="127992"/>
                    <a:pt x="1619043" y="129108"/>
                    <a:pt x="1617368" y="128736"/>
                  </a:cubicBezTo>
                  <a:close/>
                  <a:moveTo>
                    <a:pt x="42581" y="428253"/>
                  </a:moveTo>
                  <a:cubicBezTo>
                    <a:pt x="44627" y="428253"/>
                    <a:pt x="46860" y="428067"/>
                    <a:pt x="48906" y="428067"/>
                  </a:cubicBezTo>
                  <a:cubicBezTo>
                    <a:pt x="49278" y="428067"/>
                    <a:pt x="49650" y="427695"/>
                    <a:pt x="50208" y="427137"/>
                  </a:cubicBezTo>
                  <a:cubicBezTo>
                    <a:pt x="50580" y="426393"/>
                    <a:pt x="50394" y="425648"/>
                    <a:pt x="49278" y="424904"/>
                  </a:cubicBezTo>
                  <a:cubicBezTo>
                    <a:pt x="47046" y="424904"/>
                    <a:pt x="44627" y="424718"/>
                    <a:pt x="42395" y="424718"/>
                  </a:cubicBezTo>
                  <a:cubicBezTo>
                    <a:pt x="42581" y="426021"/>
                    <a:pt x="42581" y="427137"/>
                    <a:pt x="42581" y="428253"/>
                  </a:cubicBezTo>
                  <a:close/>
                  <a:moveTo>
                    <a:pt x="537" y="480529"/>
                  </a:moveTo>
                  <a:cubicBezTo>
                    <a:pt x="-207" y="481831"/>
                    <a:pt x="-207" y="482947"/>
                    <a:pt x="723" y="484064"/>
                  </a:cubicBezTo>
                  <a:cubicBezTo>
                    <a:pt x="3699" y="484250"/>
                    <a:pt x="6118" y="483505"/>
                    <a:pt x="7420" y="480715"/>
                  </a:cubicBezTo>
                  <a:cubicBezTo>
                    <a:pt x="5188" y="480715"/>
                    <a:pt x="2955" y="480529"/>
                    <a:pt x="537" y="480529"/>
                  </a:cubicBezTo>
                  <a:close/>
                  <a:moveTo>
                    <a:pt x="67323" y="511597"/>
                  </a:moveTo>
                  <a:cubicBezTo>
                    <a:pt x="69370" y="511597"/>
                    <a:pt x="71416" y="511783"/>
                    <a:pt x="73463" y="511783"/>
                  </a:cubicBezTo>
                  <a:cubicBezTo>
                    <a:pt x="71602" y="507318"/>
                    <a:pt x="69556" y="507876"/>
                    <a:pt x="67323" y="511597"/>
                  </a:cubicBezTo>
                  <a:close/>
                  <a:moveTo>
                    <a:pt x="1547977" y="17115"/>
                  </a:moveTo>
                  <a:cubicBezTo>
                    <a:pt x="1549094" y="17115"/>
                    <a:pt x="1550210" y="17115"/>
                    <a:pt x="1551326" y="17301"/>
                  </a:cubicBezTo>
                  <a:cubicBezTo>
                    <a:pt x="1552256" y="16185"/>
                    <a:pt x="1552256" y="14883"/>
                    <a:pt x="1551326" y="13767"/>
                  </a:cubicBezTo>
                  <a:cubicBezTo>
                    <a:pt x="1550210" y="13767"/>
                    <a:pt x="1549094" y="13767"/>
                    <a:pt x="1547977" y="13953"/>
                  </a:cubicBezTo>
                  <a:cubicBezTo>
                    <a:pt x="1547605" y="14883"/>
                    <a:pt x="1547605" y="15999"/>
                    <a:pt x="1547977" y="17115"/>
                  </a:cubicBezTo>
                  <a:close/>
                  <a:moveTo>
                    <a:pt x="40162" y="507504"/>
                  </a:moveTo>
                  <a:cubicBezTo>
                    <a:pt x="42023" y="508062"/>
                    <a:pt x="42395" y="506574"/>
                    <a:pt x="42395" y="505085"/>
                  </a:cubicBezTo>
                  <a:lnTo>
                    <a:pt x="39232" y="505085"/>
                  </a:lnTo>
                  <a:cubicBezTo>
                    <a:pt x="39604" y="506016"/>
                    <a:pt x="39604" y="507504"/>
                    <a:pt x="40162" y="507504"/>
                  </a:cubicBezTo>
                  <a:close/>
                  <a:moveTo>
                    <a:pt x="1460541" y="198499"/>
                  </a:moveTo>
                  <a:cubicBezTo>
                    <a:pt x="1460541" y="199616"/>
                    <a:pt x="1460541" y="200732"/>
                    <a:pt x="1460727" y="201848"/>
                  </a:cubicBezTo>
                  <a:cubicBezTo>
                    <a:pt x="1461843" y="201848"/>
                    <a:pt x="1462959" y="202034"/>
                    <a:pt x="1464075" y="202034"/>
                  </a:cubicBezTo>
                  <a:cubicBezTo>
                    <a:pt x="1463889" y="199802"/>
                    <a:pt x="1462773" y="198686"/>
                    <a:pt x="1460541" y="198499"/>
                  </a:cubicBezTo>
                  <a:close/>
                  <a:moveTo>
                    <a:pt x="112344" y="436252"/>
                  </a:moveTo>
                  <a:cubicBezTo>
                    <a:pt x="110484" y="436066"/>
                    <a:pt x="109367" y="437183"/>
                    <a:pt x="108623" y="438857"/>
                  </a:cubicBezTo>
                  <a:cubicBezTo>
                    <a:pt x="110111" y="438671"/>
                    <a:pt x="111786" y="438485"/>
                    <a:pt x="113274" y="438113"/>
                  </a:cubicBezTo>
                  <a:cubicBezTo>
                    <a:pt x="113088" y="437369"/>
                    <a:pt x="112902" y="436252"/>
                    <a:pt x="112344" y="436252"/>
                  </a:cubicBezTo>
                  <a:close/>
                  <a:moveTo>
                    <a:pt x="39232" y="497644"/>
                  </a:moveTo>
                  <a:cubicBezTo>
                    <a:pt x="45371" y="497458"/>
                    <a:pt x="53929" y="503225"/>
                    <a:pt x="55789" y="491319"/>
                  </a:cubicBezTo>
                  <a:cubicBezTo>
                    <a:pt x="50394" y="493737"/>
                    <a:pt x="42767" y="490575"/>
                    <a:pt x="39232" y="497644"/>
                  </a:cubicBezTo>
                  <a:close/>
                  <a:moveTo>
                    <a:pt x="1416636" y="192546"/>
                  </a:moveTo>
                  <a:cubicBezTo>
                    <a:pt x="1412730" y="190314"/>
                    <a:pt x="1408823" y="191616"/>
                    <a:pt x="1405102" y="191802"/>
                  </a:cubicBezTo>
                  <a:cubicBezTo>
                    <a:pt x="1408637" y="195709"/>
                    <a:pt x="1412172" y="196825"/>
                    <a:pt x="1416636" y="192546"/>
                  </a:cubicBezTo>
                  <a:close/>
                  <a:moveTo>
                    <a:pt x="1383894" y="191430"/>
                  </a:moveTo>
                  <a:cubicBezTo>
                    <a:pt x="1384080" y="191430"/>
                    <a:pt x="1383894" y="191430"/>
                    <a:pt x="1383894" y="191430"/>
                  </a:cubicBezTo>
                  <a:close/>
                  <a:moveTo>
                    <a:pt x="1395242" y="193104"/>
                  </a:moveTo>
                  <a:cubicBezTo>
                    <a:pt x="1391522" y="190314"/>
                    <a:pt x="1387801" y="191616"/>
                    <a:pt x="1384080" y="191430"/>
                  </a:cubicBezTo>
                  <a:cubicBezTo>
                    <a:pt x="1386871" y="197011"/>
                    <a:pt x="1390778" y="195337"/>
                    <a:pt x="1395242" y="193104"/>
                  </a:cubicBezTo>
                  <a:close/>
                  <a:moveTo>
                    <a:pt x="105275" y="509364"/>
                  </a:moveTo>
                  <a:cubicBezTo>
                    <a:pt x="101740" y="508620"/>
                    <a:pt x="102484" y="512713"/>
                    <a:pt x="102298" y="515131"/>
                  </a:cubicBezTo>
                  <a:lnTo>
                    <a:pt x="103786" y="515503"/>
                  </a:lnTo>
                  <a:lnTo>
                    <a:pt x="105275" y="515317"/>
                  </a:lnTo>
                  <a:cubicBezTo>
                    <a:pt x="105089" y="513271"/>
                    <a:pt x="109553" y="510480"/>
                    <a:pt x="105275" y="50936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512FF62C-A364-939F-288E-4AE62B40DD8B}"/>
              </a:ext>
            </a:extLst>
          </p:cNvPr>
          <p:cNvSpPr txBox="1"/>
          <p:nvPr/>
        </p:nvSpPr>
        <p:spPr>
          <a:xfrm>
            <a:off x="5252139" y="413248"/>
            <a:ext cx="191270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chemeClr val="accent1">
                    <a:lumMod val="75000"/>
                    <a:alpha val="94000"/>
                  </a:schemeClr>
                </a:solidFill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3</a:t>
            </a:r>
            <a:endParaRPr lang="zh-CN" altLang="en-US" sz="23900" dirty="0">
              <a:solidFill>
                <a:schemeClr val="accent1">
                  <a:lumMod val="75000"/>
                  <a:alpha val="94000"/>
                </a:schemeClr>
              </a:solidFill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7771AED-7344-5BB1-0804-5CBDE7AFD704}"/>
              </a:ext>
            </a:extLst>
          </p:cNvPr>
          <p:cNvSpPr txBox="1"/>
          <p:nvPr/>
        </p:nvSpPr>
        <p:spPr>
          <a:xfrm>
            <a:off x="2925903" y="4389883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D330829-2FB3-39C7-9B8A-B961128F8076}"/>
              </a:ext>
            </a:extLst>
          </p:cNvPr>
          <p:cNvSpPr txBox="1"/>
          <p:nvPr/>
        </p:nvSpPr>
        <p:spPr>
          <a:xfrm>
            <a:off x="3083082" y="5655382"/>
            <a:ext cx="6025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a typeface="+mj-ea"/>
              </a:rPr>
              <a:t>ENTER TITLE CONTENT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246204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D451C-65AA-8C37-C0BB-CDF46E3D8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8CBD500B-1604-5C95-52D2-729B4C7B81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64" b="44081"/>
          <a:stretch/>
        </p:blipFill>
        <p:spPr>
          <a:xfrm>
            <a:off x="1" y="1366281"/>
            <a:ext cx="12192000" cy="238655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C9A9447F-7B33-C1F4-ACE0-E304A4A0B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1B28083-FF7F-B03C-7D58-EC213CE23C96}"/>
              </a:ext>
            </a:extLst>
          </p:cNvPr>
          <p:cNvSpPr/>
          <p:nvPr/>
        </p:nvSpPr>
        <p:spPr>
          <a:xfrm>
            <a:off x="0" y="1366281"/>
            <a:ext cx="12192000" cy="2386552"/>
          </a:xfrm>
          <a:prstGeom prst="rect">
            <a:avLst/>
          </a:prstGeom>
          <a:gradFill flip="none" rotWithShape="1">
            <a:gsLst>
              <a:gs pos="51000">
                <a:schemeClr val="accent1">
                  <a:alpha val="97000"/>
                </a:schemeClr>
              </a:gs>
              <a:gs pos="100000">
                <a:schemeClr val="accent1">
                  <a:alpha val="49000"/>
                </a:scheme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5716B1-0C86-31FC-5693-70C63FF31591}"/>
              </a:ext>
            </a:extLst>
          </p:cNvPr>
          <p:cNvSpPr txBox="1"/>
          <p:nvPr/>
        </p:nvSpPr>
        <p:spPr>
          <a:xfrm>
            <a:off x="665480" y="1607645"/>
            <a:ext cx="21920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59A68B-2C3F-628A-CD2F-EE1A983484C4}"/>
              </a:ext>
            </a:extLst>
          </p:cNvPr>
          <p:cNvSpPr txBox="1"/>
          <p:nvPr/>
        </p:nvSpPr>
        <p:spPr>
          <a:xfrm>
            <a:off x="665480" y="2169563"/>
            <a:ext cx="5669280" cy="6971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effectLst/>
              </a:rPr>
              <a:t>输入正确有意义的内容。输入正确有意义的内容。输入正确有意义的内容。输入正确有意义的内容。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DC971ED-3FD8-069A-D8BD-07DEE9A48AA6}"/>
              </a:ext>
            </a:extLst>
          </p:cNvPr>
          <p:cNvSpPr/>
          <p:nvPr/>
        </p:nvSpPr>
        <p:spPr>
          <a:xfrm>
            <a:off x="695325" y="3271621"/>
            <a:ext cx="3220270" cy="3302000"/>
          </a:xfrm>
          <a:prstGeom prst="roundRect">
            <a:avLst>
              <a:gd name="adj" fmla="val 9006"/>
            </a:avLst>
          </a:prstGeom>
          <a:solidFill>
            <a:schemeClr val="bg1"/>
          </a:solidFill>
          <a:ln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81000" dist="127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962F0F-E7A5-5233-DB1F-572C5453F7F5}"/>
              </a:ext>
            </a:extLst>
          </p:cNvPr>
          <p:cNvSpPr txBox="1"/>
          <p:nvPr/>
        </p:nvSpPr>
        <p:spPr>
          <a:xfrm>
            <a:off x="1209450" y="3579517"/>
            <a:ext cx="21920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A724D8-517A-E72C-5DCE-3327BA55C4F4}"/>
              </a:ext>
            </a:extLst>
          </p:cNvPr>
          <p:cNvSpPr txBox="1"/>
          <p:nvPr/>
        </p:nvSpPr>
        <p:spPr>
          <a:xfrm>
            <a:off x="1034079" y="4217183"/>
            <a:ext cx="2542762" cy="14173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ffectLst/>
              </a:rPr>
              <a:t>输入正确有意义的内容。输入正确有意义的内容。输入正确有意义的内容。输入正确有意义的内容。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6B39869-C759-F101-DBC0-BB7C48A098F3}"/>
              </a:ext>
            </a:extLst>
          </p:cNvPr>
          <p:cNvSpPr/>
          <p:nvPr/>
        </p:nvSpPr>
        <p:spPr>
          <a:xfrm>
            <a:off x="695325" y="6027427"/>
            <a:ext cx="3220270" cy="546194"/>
          </a:xfrm>
          <a:custGeom>
            <a:avLst/>
            <a:gdLst>
              <a:gd name="connsiteX0" fmla="*/ 565309 w 3220270"/>
              <a:gd name="connsiteY0" fmla="*/ 1030 h 546194"/>
              <a:gd name="connsiteX1" fmla="*/ 3199924 w 3220270"/>
              <a:gd name="connsiteY1" fmla="*/ 150250 h 546194"/>
              <a:gd name="connsiteX2" fmla="*/ 3220270 w 3220270"/>
              <a:gd name="connsiteY2" fmla="*/ 145410 h 546194"/>
              <a:gd name="connsiteX3" fmla="*/ 3220270 w 3220270"/>
              <a:gd name="connsiteY3" fmla="*/ 256176 h 546194"/>
              <a:gd name="connsiteX4" fmla="*/ 2930252 w 3220270"/>
              <a:gd name="connsiteY4" fmla="*/ 546194 h 546194"/>
              <a:gd name="connsiteX5" fmla="*/ 290018 w 3220270"/>
              <a:gd name="connsiteY5" fmla="*/ 546194 h 546194"/>
              <a:gd name="connsiteX6" fmla="*/ 0 w 3220270"/>
              <a:gd name="connsiteY6" fmla="*/ 256176 h 546194"/>
              <a:gd name="connsiteX7" fmla="*/ 0 w 3220270"/>
              <a:gd name="connsiteY7" fmla="*/ 75818 h 546194"/>
              <a:gd name="connsiteX8" fmla="*/ 126206 w 3220270"/>
              <a:gd name="connsiteY8" fmla="*/ 45796 h 546194"/>
              <a:gd name="connsiteX9" fmla="*/ 565309 w 3220270"/>
              <a:gd name="connsiteY9" fmla="*/ 1030 h 546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20270" h="546194">
                <a:moveTo>
                  <a:pt x="565309" y="1030"/>
                </a:moveTo>
                <a:cubicBezTo>
                  <a:pt x="1443514" y="-20856"/>
                  <a:pt x="2321719" y="315387"/>
                  <a:pt x="3199924" y="150250"/>
                </a:cubicBezTo>
                <a:lnTo>
                  <a:pt x="3220270" y="145410"/>
                </a:lnTo>
                <a:lnTo>
                  <a:pt x="3220270" y="256176"/>
                </a:lnTo>
                <a:cubicBezTo>
                  <a:pt x="3220270" y="416349"/>
                  <a:pt x="3090425" y="546194"/>
                  <a:pt x="2930252" y="546194"/>
                </a:cubicBezTo>
                <a:lnTo>
                  <a:pt x="290018" y="546194"/>
                </a:lnTo>
                <a:cubicBezTo>
                  <a:pt x="129845" y="546194"/>
                  <a:pt x="0" y="416349"/>
                  <a:pt x="0" y="256176"/>
                </a:cubicBezTo>
                <a:lnTo>
                  <a:pt x="0" y="75818"/>
                </a:lnTo>
                <a:lnTo>
                  <a:pt x="126206" y="45796"/>
                </a:lnTo>
                <a:cubicBezTo>
                  <a:pt x="272574" y="18274"/>
                  <a:pt x="418941" y="4678"/>
                  <a:pt x="565309" y="103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7523EFC-64EC-B88B-E857-D0C806DF1791}"/>
              </a:ext>
            </a:extLst>
          </p:cNvPr>
          <p:cNvSpPr/>
          <p:nvPr/>
        </p:nvSpPr>
        <p:spPr>
          <a:xfrm>
            <a:off x="4485865" y="3271621"/>
            <a:ext cx="3220270" cy="3302000"/>
          </a:xfrm>
          <a:prstGeom prst="roundRect">
            <a:avLst>
              <a:gd name="adj" fmla="val 9006"/>
            </a:avLst>
          </a:prstGeom>
          <a:solidFill>
            <a:schemeClr val="bg1"/>
          </a:solidFill>
          <a:ln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81000" dist="127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3597B38-1D78-79B5-AE76-BBAE4FAADF6B}"/>
              </a:ext>
            </a:extLst>
          </p:cNvPr>
          <p:cNvSpPr txBox="1"/>
          <p:nvPr/>
        </p:nvSpPr>
        <p:spPr>
          <a:xfrm>
            <a:off x="4999990" y="3579517"/>
            <a:ext cx="21920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CFBB2BF-E8AD-F631-7C0C-C431C6B9C06B}"/>
              </a:ext>
            </a:extLst>
          </p:cNvPr>
          <p:cNvSpPr txBox="1"/>
          <p:nvPr/>
        </p:nvSpPr>
        <p:spPr>
          <a:xfrm>
            <a:off x="4824619" y="4217183"/>
            <a:ext cx="2542762" cy="14173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ffectLst/>
              </a:rPr>
              <a:t>输入正确有意义的内容。输入正确有意义的内容。输入正确有意义的内容。输入正确有意义的内容。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140303B-B151-78BA-7AF3-E5067A987065}"/>
              </a:ext>
            </a:extLst>
          </p:cNvPr>
          <p:cNvSpPr/>
          <p:nvPr/>
        </p:nvSpPr>
        <p:spPr>
          <a:xfrm>
            <a:off x="4485865" y="6027427"/>
            <a:ext cx="3220270" cy="546194"/>
          </a:xfrm>
          <a:custGeom>
            <a:avLst/>
            <a:gdLst>
              <a:gd name="connsiteX0" fmla="*/ 565309 w 3220270"/>
              <a:gd name="connsiteY0" fmla="*/ 1030 h 546194"/>
              <a:gd name="connsiteX1" fmla="*/ 3199924 w 3220270"/>
              <a:gd name="connsiteY1" fmla="*/ 150250 h 546194"/>
              <a:gd name="connsiteX2" fmla="*/ 3220270 w 3220270"/>
              <a:gd name="connsiteY2" fmla="*/ 145410 h 546194"/>
              <a:gd name="connsiteX3" fmla="*/ 3220270 w 3220270"/>
              <a:gd name="connsiteY3" fmla="*/ 256176 h 546194"/>
              <a:gd name="connsiteX4" fmla="*/ 2930252 w 3220270"/>
              <a:gd name="connsiteY4" fmla="*/ 546194 h 546194"/>
              <a:gd name="connsiteX5" fmla="*/ 290018 w 3220270"/>
              <a:gd name="connsiteY5" fmla="*/ 546194 h 546194"/>
              <a:gd name="connsiteX6" fmla="*/ 0 w 3220270"/>
              <a:gd name="connsiteY6" fmla="*/ 256176 h 546194"/>
              <a:gd name="connsiteX7" fmla="*/ 0 w 3220270"/>
              <a:gd name="connsiteY7" fmla="*/ 75818 h 546194"/>
              <a:gd name="connsiteX8" fmla="*/ 126206 w 3220270"/>
              <a:gd name="connsiteY8" fmla="*/ 45796 h 546194"/>
              <a:gd name="connsiteX9" fmla="*/ 565309 w 3220270"/>
              <a:gd name="connsiteY9" fmla="*/ 1030 h 546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20270" h="546194">
                <a:moveTo>
                  <a:pt x="565309" y="1030"/>
                </a:moveTo>
                <a:cubicBezTo>
                  <a:pt x="1443514" y="-20856"/>
                  <a:pt x="2321719" y="315387"/>
                  <a:pt x="3199924" y="150250"/>
                </a:cubicBezTo>
                <a:lnTo>
                  <a:pt x="3220270" y="145410"/>
                </a:lnTo>
                <a:lnTo>
                  <a:pt x="3220270" y="256176"/>
                </a:lnTo>
                <a:cubicBezTo>
                  <a:pt x="3220270" y="416349"/>
                  <a:pt x="3090425" y="546194"/>
                  <a:pt x="2930252" y="546194"/>
                </a:cubicBezTo>
                <a:lnTo>
                  <a:pt x="290018" y="546194"/>
                </a:lnTo>
                <a:cubicBezTo>
                  <a:pt x="129845" y="546194"/>
                  <a:pt x="0" y="416349"/>
                  <a:pt x="0" y="256176"/>
                </a:cubicBezTo>
                <a:lnTo>
                  <a:pt x="0" y="75818"/>
                </a:lnTo>
                <a:lnTo>
                  <a:pt x="126206" y="45796"/>
                </a:lnTo>
                <a:cubicBezTo>
                  <a:pt x="272574" y="18274"/>
                  <a:pt x="418941" y="4678"/>
                  <a:pt x="565309" y="103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83175F9E-99C1-FAFD-7DB5-7FD0438CF4FA}"/>
              </a:ext>
            </a:extLst>
          </p:cNvPr>
          <p:cNvSpPr/>
          <p:nvPr/>
        </p:nvSpPr>
        <p:spPr>
          <a:xfrm>
            <a:off x="8276405" y="3271621"/>
            <a:ext cx="3220270" cy="3302000"/>
          </a:xfrm>
          <a:prstGeom prst="roundRect">
            <a:avLst>
              <a:gd name="adj" fmla="val 9006"/>
            </a:avLst>
          </a:prstGeom>
          <a:solidFill>
            <a:schemeClr val="bg1"/>
          </a:solidFill>
          <a:ln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81000" dist="127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7CD01FE-F36A-4F29-152D-C84F9283C5A0}"/>
              </a:ext>
            </a:extLst>
          </p:cNvPr>
          <p:cNvSpPr txBox="1"/>
          <p:nvPr/>
        </p:nvSpPr>
        <p:spPr>
          <a:xfrm>
            <a:off x="8790530" y="3579517"/>
            <a:ext cx="21920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5EE4D05-96D4-DE0B-BE6A-BDDBCEF219CA}"/>
              </a:ext>
            </a:extLst>
          </p:cNvPr>
          <p:cNvSpPr txBox="1"/>
          <p:nvPr/>
        </p:nvSpPr>
        <p:spPr>
          <a:xfrm>
            <a:off x="8615159" y="4217183"/>
            <a:ext cx="2542762" cy="14173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chemeClr val="accent1">
                    <a:lumMod val="75000"/>
                  </a:schemeClr>
                </a:solidFill>
                <a:effectLst/>
              </a:rPr>
              <a:t>输入正确有意义的内容。输入正确有意义的内容。输入正确有意义的内容。输入正确有意义的内容。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9AAE933-4423-6B1C-143C-885ECC522872}"/>
              </a:ext>
            </a:extLst>
          </p:cNvPr>
          <p:cNvSpPr/>
          <p:nvPr/>
        </p:nvSpPr>
        <p:spPr>
          <a:xfrm>
            <a:off x="8276405" y="6027427"/>
            <a:ext cx="3220270" cy="546194"/>
          </a:xfrm>
          <a:custGeom>
            <a:avLst/>
            <a:gdLst>
              <a:gd name="connsiteX0" fmla="*/ 565309 w 3220270"/>
              <a:gd name="connsiteY0" fmla="*/ 1030 h 546194"/>
              <a:gd name="connsiteX1" fmla="*/ 3199924 w 3220270"/>
              <a:gd name="connsiteY1" fmla="*/ 150250 h 546194"/>
              <a:gd name="connsiteX2" fmla="*/ 3220270 w 3220270"/>
              <a:gd name="connsiteY2" fmla="*/ 145410 h 546194"/>
              <a:gd name="connsiteX3" fmla="*/ 3220270 w 3220270"/>
              <a:gd name="connsiteY3" fmla="*/ 256176 h 546194"/>
              <a:gd name="connsiteX4" fmla="*/ 2930252 w 3220270"/>
              <a:gd name="connsiteY4" fmla="*/ 546194 h 546194"/>
              <a:gd name="connsiteX5" fmla="*/ 290018 w 3220270"/>
              <a:gd name="connsiteY5" fmla="*/ 546194 h 546194"/>
              <a:gd name="connsiteX6" fmla="*/ 0 w 3220270"/>
              <a:gd name="connsiteY6" fmla="*/ 256176 h 546194"/>
              <a:gd name="connsiteX7" fmla="*/ 0 w 3220270"/>
              <a:gd name="connsiteY7" fmla="*/ 75818 h 546194"/>
              <a:gd name="connsiteX8" fmla="*/ 126206 w 3220270"/>
              <a:gd name="connsiteY8" fmla="*/ 45796 h 546194"/>
              <a:gd name="connsiteX9" fmla="*/ 565309 w 3220270"/>
              <a:gd name="connsiteY9" fmla="*/ 1030 h 546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20270" h="546194">
                <a:moveTo>
                  <a:pt x="565309" y="1030"/>
                </a:moveTo>
                <a:cubicBezTo>
                  <a:pt x="1443514" y="-20856"/>
                  <a:pt x="2321719" y="315387"/>
                  <a:pt x="3199924" y="150250"/>
                </a:cubicBezTo>
                <a:lnTo>
                  <a:pt x="3220270" y="145410"/>
                </a:lnTo>
                <a:lnTo>
                  <a:pt x="3220270" y="256176"/>
                </a:lnTo>
                <a:cubicBezTo>
                  <a:pt x="3220270" y="416349"/>
                  <a:pt x="3090425" y="546194"/>
                  <a:pt x="2930252" y="546194"/>
                </a:cubicBezTo>
                <a:lnTo>
                  <a:pt x="290018" y="546194"/>
                </a:lnTo>
                <a:cubicBezTo>
                  <a:pt x="129845" y="546194"/>
                  <a:pt x="0" y="416349"/>
                  <a:pt x="0" y="256176"/>
                </a:cubicBezTo>
                <a:lnTo>
                  <a:pt x="0" y="75818"/>
                </a:lnTo>
                <a:lnTo>
                  <a:pt x="126206" y="45796"/>
                </a:lnTo>
                <a:cubicBezTo>
                  <a:pt x="272574" y="18274"/>
                  <a:pt x="418941" y="4678"/>
                  <a:pt x="565309" y="103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808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7AA2A-861E-B156-082F-EC7D3CE514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8E65CCEC-96A5-B5EB-393F-D16BBCE7F51A}"/>
              </a:ext>
            </a:extLst>
          </p:cNvPr>
          <p:cNvSpPr/>
          <p:nvPr/>
        </p:nvSpPr>
        <p:spPr>
          <a:xfrm>
            <a:off x="927100" y="4751846"/>
            <a:ext cx="10337800" cy="1752600"/>
          </a:xfrm>
          <a:prstGeom prst="ellipse">
            <a:avLst/>
          </a:prstGeom>
          <a:gradFill>
            <a:gsLst>
              <a:gs pos="26000">
                <a:schemeClr val="accent1">
                  <a:lumMod val="60000"/>
                  <a:lumOff val="40000"/>
                  <a:alpha val="4000"/>
                </a:schemeClr>
              </a:gs>
              <a:gs pos="54000">
                <a:srgbClr val="A0CA2A">
                  <a:alpha val="35000"/>
                </a:srgb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alpha val="6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29FF8D2-0B31-24E2-712B-99CBEB7DC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4FABA69-4F00-D798-48C1-B7174E12102A}"/>
              </a:ext>
            </a:extLst>
          </p:cNvPr>
          <p:cNvSpPr/>
          <p:nvPr/>
        </p:nvSpPr>
        <p:spPr>
          <a:xfrm>
            <a:off x="2997200" y="5221746"/>
            <a:ext cx="6197600" cy="812800"/>
          </a:xfrm>
          <a:prstGeom prst="ellipse">
            <a:avLst/>
          </a:prstGeom>
          <a:gradFill>
            <a:gsLst>
              <a:gs pos="26000">
                <a:schemeClr val="accent1">
                  <a:lumMod val="60000"/>
                  <a:lumOff val="40000"/>
                  <a:alpha val="23000"/>
                </a:schemeClr>
              </a:gs>
              <a:gs pos="54000">
                <a:srgbClr val="A0CA2A">
                  <a:alpha val="35000"/>
                </a:srgb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alpha val="8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14735E6-E45D-C76E-BEA3-E835E765367B}"/>
              </a:ext>
            </a:extLst>
          </p:cNvPr>
          <p:cNvSpPr/>
          <p:nvPr/>
        </p:nvSpPr>
        <p:spPr>
          <a:xfrm>
            <a:off x="0" y="1039506"/>
            <a:ext cx="12192000" cy="22225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64000">
                  <a:schemeClr val="accent1">
                    <a:lumMod val="45000"/>
                    <a:lumOff val="55000"/>
                    <a:alpha val="0"/>
                  </a:schemeClr>
                </a:gs>
                <a:gs pos="83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7D79B78-50F5-52F3-97F0-E0A6421017D1}"/>
              </a:ext>
            </a:extLst>
          </p:cNvPr>
          <p:cNvSpPr txBox="1"/>
          <p:nvPr/>
        </p:nvSpPr>
        <p:spPr>
          <a:xfrm>
            <a:off x="642964" y="3275127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F926F63-E158-F9AB-76DD-9B8AA653E1DC}"/>
              </a:ext>
            </a:extLst>
          </p:cNvPr>
          <p:cNvSpPr txBox="1"/>
          <p:nvPr/>
        </p:nvSpPr>
        <p:spPr>
          <a:xfrm>
            <a:off x="566762" y="3600720"/>
            <a:ext cx="1362993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输入正确有意义的内容。输入正确有意义的内容。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3757DE2-E445-823A-9F86-97D19E18CE90}"/>
              </a:ext>
            </a:extLst>
          </p:cNvPr>
          <p:cNvSpPr/>
          <p:nvPr/>
        </p:nvSpPr>
        <p:spPr>
          <a:xfrm>
            <a:off x="10564857" y="2430228"/>
            <a:ext cx="757770" cy="757770"/>
          </a:xfrm>
          <a:prstGeom prst="ellipse">
            <a:avLst/>
          </a:prstGeom>
          <a:gradFill>
            <a:gsLst>
              <a:gs pos="16000">
                <a:schemeClr val="accent1">
                  <a:lumMod val="60000"/>
                  <a:lumOff val="40000"/>
                </a:schemeClr>
              </a:gs>
              <a:gs pos="33000">
                <a:srgbClr val="A0CA2A"/>
              </a:gs>
              <a:gs pos="0">
                <a:schemeClr val="accent1">
                  <a:lumMod val="20000"/>
                  <a:lumOff val="80000"/>
                </a:schemeClr>
              </a:gs>
              <a:gs pos="55000">
                <a:schemeClr val="accent1"/>
              </a:gs>
              <a:gs pos="88000">
                <a:schemeClr val="accent1">
                  <a:lumMod val="75000"/>
                </a:schemeClr>
              </a:gs>
            </a:gsLst>
            <a:lin ang="4800000" scaled="0"/>
          </a:gradFill>
          <a:ln>
            <a:noFill/>
          </a:ln>
          <a:effectLst>
            <a:glow rad="177800">
              <a:schemeClr val="accent1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6EF609E-F1A9-7940-9766-EE71F78B15C0}"/>
              </a:ext>
            </a:extLst>
          </p:cNvPr>
          <p:cNvSpPr txBox="1"/>
          <p:nvPr/>
        </p:nvSpPr>
        <p:spPr>
          <a:xfrm>
            <a:off x="10338448" y="3275127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7BD6976-5973-2A4C-B2CB-5AEFDC905E4A}"/>
              </a:ext>
            </a:extLst>
          </p:cNvPr>
          <p:cNvSpPr txBox="1"/>
          <p:nvPr/>
        </p:nvSpPr>
        <p:spPr>
          <a:xfrm>
            <a:off x="10262246" y="3600720"/>
            <a:ext cx="1362993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输入正确有意义的内容。输入正确有意义的内容。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1DCF9A6-608D-7503-9843-396D72407BF6}"/>
              </a:ext>
            </a:extLst>
          </p:cNvPr>
          <p:cNvSpPr txBox="1"/>
          <p:nvPr/>
        </p:nvSpPr>
        <p:spPr>
          <a:xfrm>
            <a:off x="2258878" y="3514468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E60AF0-CD83-525E-6F54-712905F2BF21}"/>
              </a:ext>
            </a:extLst>
          </p:cNvPr>
          <p:cNvSpPr txBox="1"/>
          <p:nvPr/>
        </p:nvSpPr>
        <p:spPr>
          <a:xfrm>
            <a:off x="2182676" y="3840061"/>
            <a:ext cx="1362993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输入正确有意义的内容。输入正确有意义的内容。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115EA8D-3C8E-BC04-5D03-CCE54A1B20FD}"/>
              </a:ext>
            </a:extLst>
          </p:cNvPr>
          <p:cNvSpPr txBox="1"/>
          <p:nvPr/>
        </p:nvSpPr>
        <p:spPr>
          <a:xfrm>
            <a:off x="3874792" y="3754427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B445536-393F-B98C-392E-C4C0A4436BC1}"/>
              </a:ext>
            </a:extLst>
          </p:cNvPr>
          <p:cNvSpPr txBox="1"/>
          <p:nvPr/>
        </p:nvSpPr>
        <p:spPr>
          <a:xfrm>
            <a:off x="3798590" y="4080020"/>
            <a:ext cx="1362993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输入正确有意义的内容。输入正确有意义的内容。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1F1F0E7-FCA8-D370-9DCB-DDE4B3BFC89F}"/>
              </a:ext>
            </a:extLst>
          </p:cNvPr>
          <p:cNvSpPr txBox="1"/>
          <p:nvPr/>
        </p:nvSpPr>
        <p:spPr>
          <a:xfrm>
            <a:off x="7106620" y="3754427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3B904D2-2CB6-8BE6-9610-E2233E1A53AA}"/>
              </a:ext>
            </a:extLst>
          </p:cNvPr>
          <p:cNvSpPr txBox="1"/>
          <p:nvPr/>
        </p:nvSpPr>
        <p:spPr>
          <a:xfrm>
            <a:off x="7030418" y="4080020"/>
            <a:ext cx="1362993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输入正确有意义的内容。输入正确有意义的内容。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5BA2844-2329-1250-6140-7DAA5E9C19FA}"/>
              </a:ext>
            </a:extLst>
          </p:cNvPr>
          <p:cNvSpPr txBox="1"/>
          <p:nvPr/>
        </p:nvSpPr>
        <p:spPr>
          <a:xfrm>
            <a:off x="8722534" y="3514468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DDFC32E-077E-8119-00A9-0F1A400669A9}"/>
              </a:ext>
            </a:extLst>
          </p:cNvPr>
          <p:cNvSpPr txBox="1"/>
          <p:nvPr/>
        </p:nvSpPr>
        <p:spPr>
          <a:xfrm>
            <a:off x="8646332" y="3840061"/>
            <a:ext cx="1362993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输入正确有意义的内容。输入正确有意义的内容。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D102019-A75A-18C7-5734-5EE96B81BE36}"/>
              </a:ext>
            </a:extLst>
          </p:cNvPr>
          <p:cNvSpPr txBox="1"/>
          <p:nvPr/>
        </p:nvSpPr>
        <p:spPr>
          <a:xfrm>
            <a:off x="5490706" y="3796051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A71EEB2-4995-A508-D523-0D364A4797FF}"/>
              </a:ext>
            </a:extLst>
          </p:cNvPr>
          <p:cNvSpPr txBox="1"/>
          <p:nvPr/>
        </p:nvSpPr>
        <p:spPr>
          <a:xfrm>
            <a:off x="5414504" y="4121644"/>
            <a:ext cx="1362993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输入正确有意义的内容。输入正确有意义的内容。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AECCD52-C7CA-15BE-7C07-0174D25D77C6}"/>
              </a:ext>
            </a:extLst>
          </p:cNvPr>
          <p:cNvSpPr txBox="1"/>
          <p:nvPr/>
        </p:nvSpPr>
        <p:spPr>
          <a:xfrm>
            <a:off x="4977745" y="5398971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276CFD82-7936-1B24-838C-61ABD06C8451}"/>
              </a:ext>
            </a:extLst>
          </p:cNvPr>
          <p:cNvGrpSpPr/>
          <p:nvPr/>
        </p:nvGrpSpPr>
        <p:grpSpPr>
          <a:xfrm>
            <a:off x="869373" y="2430228"/>
            <a:ext cx="757770" cy="757770"/>
            <a:chOff x="869373" y="2216222"/>
            <a:chExt cx="757770" cy="75777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3943C56-499C-8B2A-E6E2-4098B3740486}"/>
                </a:ext>
              </a:extLst>
            </p:cNvPr>
            <p:cNvSpPr/>
            <p:nvPr/>
          </p:nvSpPr>
          <p:spPr>
            <a:xfrm>
              <a:off x="869373" y="2216222"/>
              <a:ext cx="757770" cy="757770"/>
            </a:xfrm>
            <a:prstGeom prst="ellipse">
              <a:avLst/>
            </a:prstGeom>
            <a:gradFill>
              <a:gsLst>
                <a:gs pos="16000">
                  <a:schemeClr val="accent1">
                    <a:lumMod val="60000"/>
                    <a:lumOff val="40000"/>
                  </a:schemeClr>
                </a:gs>
                <a:gs pos="33000">
                  <a:srgbClr val="A0CA2A"/>
                </a:gs>
                <a:gs pos="0">
                  <a:schemeClr val="accent1">
                    <a:lumMod val="20000"/>
                    <a:lumOff val="80000"/>
                  </a:schemeClr>
                </a:gs>
                <a:gs pos="55000">
                  <a:schemeClr val="accent1"/>
                </a:gs>
                <a:gs pos="88000">
                  <a:schemeClr val="accent1">
                    <a:lumMod val="75000"/>
                  </a:schemeClr>
                </a:gs>
              </a:gsLst>
              <a:lin ang="4800000" scaled="0"/>
            </a:gradFill>
            <a:ln>
              <a:noFill/>
            </a:ln>
            <a:effectLst>
              <a:glow rad="177800">
                <a:schemeClr val="accent1">
                  <a:lumMod val="60000"/>
                  <a:lumOff val="4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3C459E9-8CA9-1227-53EB-8EC3463420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32258" y="2379189"/>
              <a:ext cx="432000" cy="431836"/>
              <a:chOff x="4683808" y="5655058"/>
              <a:chExt cx="532811" cy="532608"/>
            </a:xfrm>
            <a:solidFill>
              <a:schemeClr val="bg1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05BD390D-61A3-6B46-AFE8-E228AE941602}"/>
                  </a:ext>
                </a:extLst>
              </p:cNvPr>
              <p:cNvSpPr/>
              <p:nvPr/>
            </p:nvSpPr>
            <p:spPr>
              <a:xfrm>
                <a:off x="4683808" y="5655058"/>
                <a:ext cx="532811" cy="532608"/>
              </a:xfrm>
              <a:custGeom>
                <a:avLst/>
                <a:gdLst>
                  <a:gd name="connsiteX0" fmla="*/ 423545 w 434698"/>
                  <a:gd name="connsiteY0" fmla="*/ 351967 h 434532"/>
                  <a:gd name="connsiteX1" fmla="*/ 380396 w 434698"/>
                  <a:gd name="connsiteY1" fmla="*/ 309009 h 434532"/>
                  <a:gd name="connsiteX2" fmla="*/ 380396 w 434698"/>
                  <a:gd name="connsiteY2" fmla="*/ 309009 h 434532"/>
                  <a:gd name="connsiteX3" fmla="*/ 350108 w 434698"/>
                  <a:gd name="connsiteY3" fmla="*/ 278720 h 434532"/>
                  <a:gd name="connsiteX4" fmla="*/ 340583 w 434698"/>
                  <a:gd name="connsiteY4" fmla="*/ 278720 h 434532"/>
                  <a:gd name="connsiteX5" fmla="*/ 332676 w 434698"/>
                  <a:gd name="connsiteY5" fmla="*/ 286721 h 434532"/>
                  <a:gd name="connsiteX6" fmla="*/ 313626 w 434698"/>
                  <a:gd name="connsiteY6" fmla="*/ 267671 h 434532"/>
                  <a:gd name="connsiteX7" fmla="*/ 293433 w 434698"/>
                  <a:gd name="connsiteY7" fmla="*/ 50691 h 434532"/>
                  <a:gd name="connsiteX8" fmla="*/ 172846 w 434698"/>
                  <a:gd name="connsiteY8" fmla="*/ 685 h 434532"/>
                  <a:gd name="connsiteX9" fmla="*/ 52165 w 434698"/>
                  <a:gd name="connsiteY9" fmla="*/ 50691 h 434532"/>
                  <a:gd name="connsiteX10" fmla="*/ 2159 w 434698"/>
                  <a:gd name="connsiteY10" fmla="*/ 171182 h 434532"/>
                  <a:gd name="connsiteX11" fmla="*/ 52165 w 434698"/>
                  <a:gd name="connsiteY11" fmla="*/ 291959 h 434532"/>
                  <a:gd name="connsiteX12" fmla="*/ 173132 w 434698"/>
                  <a:gd name="connsiteY12" fmla="*/ 341775 h 434532"/>
                  <a:gd name="connsiteX13" fmla="*/ 269145 w 434698"/>
                  <a:gd name="connsiteY13" fmla="*/ 312248 h 434532"/>
                  <a:gd name="connsiteX14" fmla="*/ 288195 w 434698"/>
                  <a:gd name="connsiteY14" fmla="*/ 331298 h 434532"/>
                  <a:gd name="connsiteX15" fmla="*/ 280193 w 434698"/>
                  <a:gd name="connsiteY15" fmla="*/ 339299 h 434532"/>
                  <a:gd name="connsiteX16" fmla="*/ 278289 w 434698"/>
                  <a:gd name="connsiteY16" fmla="*/ 343966 h 434532"/>
                  <a:gd name="connsiteX17" fmla="*/ 280193 w 434698"/>
                  <a:gd name="connsiteY17" fmla="*/ 348443 h 434532"/>
                  <a:gd name="connsiteX18" fmla="*/ 353632 w 434698"/>
                  <a:gd name="connsiteY18" fmla="*/ 421976 h 434532"/>
                  <a:gd name="connsiteX19" fmla="*/ 385826 w 434698"/>
                  <a:gd name="connsiteY19" fmla="*/ 435215 h 434532"/>
                  <a:gd name="connsiteX20" fmla="*/ 418115 w 434698"/>
                  <a:gd name="connsiteY20" fmla="*/ 421976 h 434532"/>
                  <a:gd name="connsiteX21" fmla="*/ 423450 w 434698"/>
                  <a:gd name="connsiteY21" fmla="*/ 416451 h 434532"/>
                  <a:gd name="connsiteX22" fmla="*/ 423545 w 434698"/>
                  <a:gd name="connsiteY22" fmla="*/ 351967 h 434532"/>
                  <a:gd name="connsiteX23" fmla="*/ 266382 w 434698"/>
                  <a:gd name="connsiteY23" fmla="*/ 298627 h 434532"/>
                  <a:gd name="connsiteX24" fmla="*/ 61786 w 434698"/>
                  <a:gd name="connsiteY24" fmla="*/ 283006 h 434532"/>
                  <a:gd name="connsiteX25" fmla="*/ 15588 w 434698"/>
                  <a:gd name="connsiteY25" fmla="*/ 171468 h 434532"/>
                  <a:gd name="connsiteX26" fmla="*/ 61786 w 434698"/>
                  <a:gd name="connsiteY26" fmla="*/ 60121 h 434532"/>
                  <a:gd name="connsiteX27" fmla="*/ 173228 w 434698"/>
                  <a:gd name="connsiteY27" fmla="*/ 14020 h 434532"/>
                  <a:gd name="connsiteX28" fmla="*/ 284575 w 434698"/>
                  <a:gd name="connsiteY28" fmla="*/ 60121 h 434532"/>
                  <a:gd name="connsiteX29" fmla="*/ 300291 w 434698"/>
                  <a:gd name="connsiteY29" fmla="*/ 264623 h 434532"/>
                  <a:gd name="connsiteX30" fmla="*/ 300863 w 434698"/>
                  <a:gd name="connsiteY30" fmla="*/ 273290 h 434532"/>
                  <a:gd name="connsiteX31" fmla="*/ 323628 w 434698"/>
                  <a:gd name="connsiteY31" fmla="*/ 295960 h 434532"/>
                  <a:gd name="connsiteX32" fmla="*/ 297529 w 434698"/>
                  <a:gd name="connsiteY32" fmla="*/ 321963 h 434532"/>
                  <a:gd name="connsiteX33" fmla="*/ 274860 w 434698"/>
                  <a:gd name="connsiteY33" fmla="*/ 299294 h 434532"/>
                  <a:gd name="connsiteX34" fmla="*/ 266382 w 434698"/>
                  <a:gd name="connsiteY34" fmla="*/ 298627 h 434532"/>
                  <a:gd name="connsiteX35" fmla="*/ 345535 w 434698"/>
                  <a:gd name="connsiteY35" fmla="*/ 292626 h 434532"/>
                  <a:gd name="connsiteX36" fmla="*/ 366490 w 434698"/>
                  <a:gd name="connsiteY36" fmla="*/ 313486 h 434532"/>
                  <a:gd name="connsiteX37" fmla="*/ 315150 w 434698"/>
                  <a:gd name="connsiteY37" fmla="*/ 364921 h 434532"/>
                  <a:gd name="connsiteX38" fmla="*/ 294195 w 434698"/>
                  <a:gd name="connsiteY38" fmla="*/ 343966 h 434532"/>
                  <a:gd name="connsiteX39" fmla="*/ 414306 w 434698"/>
                  <a:gd name="connsiteY39" fmla="*/ 406926 h 434532"/>
                  <a:gd name="connsiteX40" fmla="*/ 408876 w 434698"/>
                  <a:gd name="connsiteY40" fmla="*/ 412165 h 434532"/>
                  <a:gd name="connsiteX41" fmla="*/ 362966 w 434698"/>
                  <a:gd name="connsiteY41" fmla="*/ 412165 h 434532"/>
                  <a:gd name="connsiteX42" fmla="*/ 324389 w 434698"/>
                  <a:gd name="connsiteY42" fmla="*/ 374065 h 434532"/>
                  <a:gd name="connsiteX43" fmla="*/ 375634 w 434698"/>
                  <a:gd name="connsiteY43" fmla="*/ 322916 h 434532"/>
                  <a:gd name="connsiteX44" fmla="*/ 414306 w 434698"/>
                  <a:gd name="connsiteY44" fmla="*/ 361016 h 434532"/>
                  <a:gd name="connsiteX45" fmla="*/ 414686 w 434698"/>
                  <a:gd name="connsiteY45" fmla="*/ 406945 h 434532"/>
                  <a:gd name="connsiteX46" fmla="*/ 414306 w 434698"/>
                  <a:gd name="connsiteY46" fmla="*/ 407307 h 43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34698" h="434532">
                    <a:moveTo>
                      <a:pt x="423545" y="351967"/>
                    </a:moveTo>
                    <a:lnTo>
                      <a:pt x="380396" y="309009"/>
                    </a:lnTo>
                    <a:lnTo>
                      <a:pt x="380396" y="309009"/>
                    </a:lnTo>
                    <a:lnTo>
                      <a:pt x="350108" y="278720"/>
                    </a:lnTo>
                    <a:cubicBezTo>
                      <a:pt x="347440" y="276100"/>
                      <a:pt x="343249" y="276100"/>
                      <a:pt x="340583" y="278720"/>
                    </a:cubicBezTo>
                    <a:lnTo>
                      <a:pt x="332676" y="286721"/>
                    </a:lnTo>
                    <a:lnTo>
                      <a:pt x="313626" y="267671"/>
                    </a:lnTo>
                    <a:cubicBezTo>
                      <a:pt x="359633" y="199815"/>
                      <a:pt x="351155" y="108889"/>
                      <a:pt x="293433" y="50691"/>
                    </a:cubicBezTo>
                    <a:cubicBezTo>
                      <a:pt x="261525" y="18592"/>
                      <a:pt x="218090" y="590"/>
                      <a:pt x="172846" y="685"/>
                    </a:cubicBezTo>
                    <a:cubicBezTo>
                      <a:pt x="127602" y="580"/>
                      <a:pt x="84074" y="18582"/>
                      <a:pt x="52165" y="50691"/>
                    </a:cubicBezTo>
                    <a:cubicBezTo>
                      <a:pt x="20066" y="82552"/>
                      <a:pt x="2064" y="125948"/>
                      <a:pt x="2159" y="171182"/>
                    </a:cubicBezTo>
                    <a:cubicBezTo>
                      <a:pt x="1968" y="216512"/>
                      <a:pt x="19971" y="260013"/>
                      <a:pt x="52165" y="291959"/>
                    </a:cubicBezTo>
                    <a:cubicBezTo>
                      <a:pt x="84360" y="323897"/>
                      <a:pt x="127793" y="341813"/>
                      <a:pt x="173132" y="341775"/>
                    </a:cubicBezTo>
                    <a:cubicBezTo>
                      <a:pt x="207422" y="341804"/>
                      <a:pt x="240855" y="331517"/>
                      <a:pt x="269145" y="312248"/>
                    </a:cubicBezTo>
                    <a:lnTo>
                      <a:pt x="288195" y="331298"/>
                    </a:lnTo>
                    <a:lnTo>
                      <a:pt x="280193" y="339299"/>
                    </a:lnTo>
                    <a:cubicBezTo>
                      <a:pt x="278955" y="340537"/>
                      <a:pt x="278289" y="342213"/>
                      <a:pt x="278289" y="343966"/>
                    </a:cubicBezTo>
                    <a:cubicBezTo>
                      <a:pt x="278289" y="345661"/>
                      <a:pt x="278955" y="347290"/>
                      <a:pt x="280193" y="348443"/>
                    </a:cubicBezTo>
                    <a:lnTo>
                      <a:pt x="353632" y="421976"/>
                    </a:lnTo>
                    <a:cubicBezTo>
                      <a:pt x="362108" y="430539"/>
                      <a:pt x="373729" y="435311"/>
                      <a:pt x="385826" y="435215"/>
                    </a:cubicBezTo>
                    <a:cubicBezTo>
                      <a:pt x="397922" y="435273"/>
                      <a:pt x="409543" y="430510"/>
                      <a:pt x="418115" y="421976"/>
                    </a:cubicBezTo>
                    <a:lnTo>
                      <a:pt x="423450" y="416451"/>
                    </a:lnTo>
                    <a:cubicBezTo>
                      <a:pt x="441261" y="398668"/>
                      <a:pt x="441357" y="369807"/>
                      <a:pt x="423545" y="351967"/>
                    </a:cubicBezTo>
                    <a:close/>
                    <a:moveTo>
                      <a:pt x="266382" y="298627"/>
                    </a:moveTo>
                    <a:cubicBezTo>
                      <a:pt x="203518" y="344185"/>
                      <a:pt x="116935" y="337575"/>
                      <a:pt x="61786" y="283006"/>
                    </a:cubicBezTo>
                    <a:cubicBezTo>
                      <a:pt x="32068" y="253497"/>
                      <a:pt x="15494" y="213331"/>
                      <a:pt x="15588" y="171468"/>
                    </a:cubicBezTo>
                    <a:cubicBezTo>
                      <a:pt x="15494" y="129672"/>
                      <a:pt x="32163" y="89572"/>
                      <a:pt x="61786" y="60121"/>
                    </a:cubicBezTo>
                    <a:cubicBezTo>
                      <a:pt x="91313" y="30546"/>
                      <a:pt x="131413" y="13953"/>
                      <a:pt x="173228" y="14020"/>
                    </a:cubicBezTo>
                    <a:cubicBezTo>
                      <a:pt x="215043" y="13934"/>
                      <a:pt x="255047" y="30536"/>
                      <a:pt x="284575" y="60121"/>
                    </a:cubicBezTo>
                    <a:cubicBezTo>
                      <a:pt x="339154" y="115232"/>
                      <a:pt x="345821" y="201805"/>
                      <a:pt x="300291" y="264623"/>
                    </a:cubicBezTo>
                    <a:cubicBezTo>
                      <a:pt x="298291" y="267261"/>
                      <a:pt x="298577" y="270938"/>
                      <a:pt x="300863" y="273290"/>
                    </a:cubicBezTo>
                    <a:lnTo>
                      <a:pt x="323628" y="295960"/>
                    </a:lnTo>
                    <a:lnTo>
                      <a:pt x="297529" y="321963"/>
                    </a:lnTo>
                    <a:lnTo>
                      <a:pt x="274860" y="299294"/>
                    </a:lnTo>
                    <a:cubicBezTo>
                      <a:pt x="272574" y="297065"/>
                      <a:pt x="269050" y="296789"/>
                      <a:pt x="266382" y="298627"/>
                    </a:cubicBezTo>
                    <a:close/>
                    <a:moveTo>
                      <a:pt x="345535" y="292626"/>
                    </a:moveTo>
                    <a:lnTo>
                      <a:pt x="366490" y="313486"/>
                    </a:lnTo>
                    <a:lnTo>
                      <a:pt x="315150" y="364921"/>
                    </a:lnTo>
                    <a:lnTo>
                      <a:pt x="294195" y="343966"/>
                    </a:lnTo>
                    <a:close/>
                    <a:moveTo>
                      <a:pt x="414306" y="406926"/>
                    </a:moveTo>
                    <a:lnTo>
                      <a:pt x="408876" y="412165"/>
                    </a:lnTo>
                    <a:cubicBezTo>
                      <a:pt x="396208" y="424833"/>
                      <a:pt x="375634" y="424833"/>
                      <a:pt x="362966" y="412165"/>
                    </a:cubicBezTo>
                    <a:lnTo>
                      <a:pt x="324389" y="374065"/>
                    </a:lnTo>
                    <a:lnTo>
                      <a:pt x="375634" y="322916"/>
                    </a:lnTo>
                    <a:lnTo>
                      <a:pt x="414306" y="361016"/>
                    </a:lnTo>
                    <a:cubicBezTo>
                      <a:pt x="427069" y="373598"/>
                      <a:pt x="427260" y="394163"/>
                      <a:pt x="414686" y="406945"/>
                    </a:cubicBezTo>
                    <a:cubicBezTo>
                      <a:pt x="414591" y="407069"/>
                      <a:pt x="414401" y="407193"/>
                      <a:pt x="414306" y="407307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20690901-8D9A-2B7E-6128-3AA1B53B3B2C}"/>
                  </a:ext>
                </a:extLst>
              </p:cNvPr>
              <p:cNvSpPr/>
              <p:nvPr/>
            </p:nvSpPr>
            <p:spPr>
              <a:xfrm>
                <a:off x="4741453" y="5712146"/>
                <a:ext cx="304742" cy="305298"/>
              </a:xfrm>
              <a:custGeom>
                <a:avLst/>
                <a:gdLst>
                  <a:gd name="connsiteX0" fmla="*/ 214303 w 248626"/>
                  <a:gd name="connsiteY0" fmla="*/ 36785 h 249080"/>
                  <a:gd name="connsiteX1" fmla="*/ 203731 w 248626"/>
                  <a:gd name="connsiteY1" fmla="*/ 27260 h 249080"/>
                  <a:gd name="connsiteX2" fmla="*/ 203731 w 248626"/>
                  <a:gd name="connsiteY2" fmla="*/ 27260 h 249080"/>
                  <a:gd name="connsiteX3" fmla="*/ 203731 w 248626"/>
                  <a:gd name="connsiteY3" fmla="*/ 27260 h 249080"/>
                  <a:gd name="connsiteX4" fmla="*/ 126769 w 248626"/>
                  <a:gd name="connsiteY4" fmla="*/ 686 h 249080"/>
                  <a:gd name="connsiteX5" fmla="*/ 38663 w 248626"/>
                  <a:gd name="connsiteY5" fmla="*/ 36976 h 249080"/>
                  <a:gd name="connsiteX6" fmla="*/ 38663 w 248626"/>
                  <a:gd name="connsiteY6" fmla="*/ 213169 h 249080"/>
                  <a:gd name="connsiteX7" fmla="*/ 38663 w 248626"/>
                  <a:gd name="connsiteY7" fmla="*/ 213188 h 249080"/>
                  <a:gd name="connsiteX8" fmla="*/ 81810 w 248626"/>
                  <a:gd name="connsiteY8" fmla="*/ 241763 h 249080"/>
                  <a:gd name="connsiteX9" fmla="*/ 82573 w 248626"/>
                  <a:gd name="connsiteY9" fmla="*/ 241763 h 249080"/>
                  <a:gd name="connsiteX10" fmla="*/ 126292 w 248626"/>
                  <a:gd name="connsiteY10" fmla="*/ 249764 h 249080"/>
                  <a:gd name="connsiteX11" fmla="*/ 214399 w 248626"/>
                  <a:gd name="connsiteY11" fmla="*/ 213188 h 249080"/>
                  <a:gd name="connsiteX12" fmla="*/ 214303 w 248626"/>
                  <a:gd name="connsiteY12" fmla="*/ 36785 h 249080"/>
                  <a:gd name="connsiteX13" fmla="*/ 237259 w 248626"/>
                  <a:gd name="connsiteY13" fmla="*/ 118510 h 249080"/>
                  <a:gd name="connsiteX14" fmla="*/ 181442 w 248626"/>
                  <a:gd name="connsiteY14" fmla="*/ 118510 h 249080"/>
                  <a:gd name="connsiteX15" fmla="*/ 165631 w 248626"/>
                  <a:gd name="connsiteY15" fmla="*/ 85649 h 249080"/>
                  <a:gd name="connsiteX16" fmla="*/ 200302 w 248626"/>
                  <a:gd name="connsiteY16" fmla="*/ 41929 h 249080"/>
                  <a:gd name="connsiteX17" fmla="*/ 204969 w 248626"/>
                  <a:gd name="connsiteY17" fmla="*/ 46215 h 249080"/>
                  <a:gd name="connsiteX18" fmla="*/ 237259 w 248626"/>
                  <a:gd name="connsiteY18" fmla="*/ 118510 h 249080"/>
                  <a:gd name="connsiteX19" fmla="*/ 156296 w 248626"/>
                  <a:gd name="connsiteY19" fmla="*/ 155181 h 249080"/>
                  <a:gd name="connsiteX20" fmla="*/ 96098 w 248626"/>
                  <a:gd name="connsiteY20" fmla="*/ 155257 h 249080"/>
                  <a:gd name="connsiteX21" fmla="*/ 96002 w 248626"/>
                  <a:gd name="connsiteY21" fmla="*/ 155181 h 249080"/>
                  <a:gd name="connsiteX22" fmla="*/ 96002 w 248626"/>
                  <a:gd name="connsiteY22" fmla="*/ 94793 h 249080"/>
                  <a:gd name="connsiteX23" fmla="*/ 126197 w 248626"/>
                  <a:gd name="connsiteY23" fmla="*/ 82315 h 249080"/>
                  <a:gd name="connsiteX24" fmla="*/ 156296 w 248626"/>
                  <a:gd name="connsiteY24" fmla="*/ 94793 h 249080"/>
                  <a:gd name="connsiteX25" fmla="*/ 156296 w 248626"/>
                  <a:gd name="connsiteY25" fmla="*/ 155181 h 249080"/>
                  <a:gd name="connsiteX26" fmla="*/ 155344 w 248626"/>
                  <a:gd name="connsiteY26" fmla="*/ 77648 h 249080"/>
                  <a:gd name="connsiteX27" fmla="*/ 132770 w 248626"/>
                  <a:gd name="connsiteY27" fmla="*/ 69647 h 249080"/>
                  <a:gd name="connsiteX28" fmla="*/ 132770 w 248626"/>
                  <a:gd name="connsiteY28" fmla="*/ 13830 h 249080"/>
                  <a:gd name="connsiteX29" fmla="*/ 189920 w 248626"/>
                  <a:gd name="connsiteY29" fmla="*/ 33737 h 249080"/>
                  <a:gd name="connsiteX30" fmla="*/ 47234 w 248626"/>
                  <a:gd name="connsiteY30" fmla="*/ 46215 h 249080"/>
                  <a:gd name="connsiteX31" fmla="*/ 119625 w 248626"/>
                  <a:gd name="connsiteY31" fmla="*/ 13830 h 249080"/>
                  <a:gd name="connsiteX32" fmla="*/ 119625 w 248626"/>
                  <a:gd name="connsiteY32" fmla="*/ 69647 h 249080"/>
                  <a:gd name="connsiteX33" fmla="*/ 86763 w 248626"/>
                  <a:gd name="connsiteY33" fmla="*/ 85649 h 249080"/>
                  <a:gd name="connsiteX34" fmla="*/ 86763 w 248626"/>
                  <a:gd name="connsiteY34" fmla="*/ 164420 h 249080"/>
                  <a:gd name="connsiteX35" fmla="*/ 100289 w 248626"/>
                  <a:gd name="connsiteY35" fmla="*/ 173945 h 249080"/>
                  <a:gd name="connsiteX36" fmla="*/ 80382 w 248626"/>
                  <a:gd name="connsiteY36" fmla="*/ 226142 h 249080"/>
                  <a:gd name="connsiteX37" fmla="*/ 47234 w 248626"/>
                  <a:gd name="connsiteY37" fmla="*/ 203473 h 249080"/>
                  <a:gd name="connsiteX38" fmla="*/ 47234 w 248626"/>
                  <a:gd name="connsiteY38" fmla="*/ 46215 h 249080"/>
                  <a:gd name="connsiteX39" fmla="*/ 204969 w 248626"/>
                  <a:gd name="connsiteY39" fmla="*/ 203854 h 249080"/>
                  <a:gd name="connsiteX40" fmla="*/ 92573 w 248626"/>
                  <a:gd name="connsiteY40" fmla="*/ 231191 h 249080"/>
                  <a:gd name="connsiteX41" fmla="*/ 112577 w 248626"/>
                  <a:gd name="connsiteY41" fmla="*/ 178994 h 249080"/>
                  <a:gd name="connsiteX42" fmla="*/ 126197 w 248626"/>
                  <a:gd name="connsiteY42" fmla="*/ 180803 h 249080"/>
                  <a:gd name="connsiteX43" fmla="*/ 165535 w 248626"/>
                  <a:gd name="connsiteY43" fmla="*/ 164420 h 249080"/>
                  <a:gd name="connsiteX44" fmla="*/ 181442 w 248626"/>
                  <a:gd name="connsiteY44" fmla="*/ 131559 h 249080"/>
                  <a:gd name="connsiteX45" fmla="*/ 237259 w 248626"/>
                  <a:gd name="connsiteY45" fmla="*/ 131559 h 249080"/>
                  <a:gd name="connsiteX46" fmla="*/ 204969 w 248626"/>
                  <a:gd name="connsiteY46" fmla="*/ 203854 h 24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48626" h="249080">
                    <a:moveTo>
                      <a:pt x="214303" y="36785"/>
                    </a:moveTo>
                    <a:cubicBezTo>
                      <a:pt x="210874" y="33547"/>
                      <a:pt x="207350" y="30594"/>
                      <a:pt x="203731" y="27260"/>
                    </a:cubicBezTo>
                    <a:lnTo>
                      <a:pt x="203731" y="27260"/>
                    </a:lnTo>
                    <a:cubicBezTo>
                      <a:pt x="203731" y="27260"/>
                      <a:pt x="203731" y="27260"/>
                      <a:pt x="203731" y="27260"/>
                    </a:cubicBezTo>
                    <a:cubicBezTo>
                      <a:pt x="181823" y="9982"/>
                      <a:pt x="154677" y="619"/>
                      <a:pt x="126769" y="686"/>
                    </a:cubicBezTo>
                    <a:cubicBezTo>
                      <a:pt x="93716" y="543"/>
                      <a:pt x="61999" y="13611"/>
                      <a:pt x="38663" y="36976"/>
                    </a:cubicBezTo>
                    <a:cubicBezTo>
                      <a:pt x="-10011" y="85620"/>
                      <a:pt x="-10011" y="164506"/>
                      <a:pt x="38663" y="213169"/>
                    </a:cubicBezTo>
                    <a:cubicBezTo>
                      <a:pt x="38663" y="213179"/>
                      <a:pt x="38663" y="213179"/>
                      <a:pt x="38663" y="213188"/>
                    </a:cubicBezTo>
                    <a:cubicBezTo>
                      <a:pt x="50854" y="225647"/>
                      <a:pt x="65618" y="235382"/>
                      <a:pt x="81810" y="241763"/>
                    </a:cubicBezTo>
                    <a:cubicBezTo>
                      <a:pt x="82096" y="241849"/>
                      <a:pt x="82287" y="241849"/>
                      <a:pt x="82573" y="241763"/>
                    </a:cubicBezTo>
                    <a:cubicBezTo>
                      <a:pt x="96574" y="247012"/>
                      <a:pt x="111339" y="249717"/>
                      <a:pt x="126292" y="249764"/>
                    </a:cubicBezTo>
                    <a:cubicBezTo>
                      <a:pt x="159344" y="249831"/>
                      <a:pt x="191063" y="236658"/>
                      <a:pt x="214399" y="213188"/>
                    </a:cubicBezTo>
                    <a:cubicBezTo>
                      <a:pt x="262976" y="164401"/>
                      <a:pt x="262881" y="85525"/>
                      <a:pt x="214303" y="36785"/>
                    </a:cubicBezTo>
                    <a:close/>
                    <a:moveTo>
                      <a:pt x="237259" y="118510"/>
                    </a:moveTo>
                    <a:lnTo>
                      <a:pt x="181442" y="118510"/>
                    </a:lnTo>
                    <a:cubicBezTo>
                      <a:pt x="180013" y="106099"/>
                      <a:pt x="174394" y="94526"/>
                      <a:pt x="165631" y="85649"/>
                    </a:cubicBezTo>
                    <a:lnTo>
                      <a:pt x="200302" y="41929"/>
                    </a:lnTo>
                    <a:cubicBezTo>
                      <a:pt x="201920" y="43262"/>
                      <a:pt x="203445" y="44691"/>
                      <a:pt x="204969" y="46215"/>
                    </a:cubicBezTo>
                    <a:cubicBezTo>
                      <a:pt x="224210" y="65532"/>
                      <a:pt x="235735" y="91268"/>
                      <a:pt x="237259" y="118510"/>
                    </a:cubicBezTo>
                    <a:close/>
                    <a:moveTo>
                      <a:pt x="156296" y="155181"/>
                    </a:moveTo>
                    <a:cubicBezTo>
                      <a:pt x="139723" y="171831"/>
                      <a:pt x="112766" y="171869"/>
                      <a:pt x="96098" y="155257"/>
                    </a:cubicBezTo>
                    <a:cubicBezTo>
                      <a:pt x="96098" y="155238"/>
                      <a:pt x="96002" y="155210"/>
                      <a:pt x="96002" y="155181"/>
                    </a:cubicBezTo>
                    <a:cubicBezTo>
                      <a:pt x="79429" y="138465"/>
                      <a:pt x="79429" y="111509"/>
                      <a:pt x="96002" y="94793"/>
                    </a:cubicBezTo>
                    <a:cubicBezTo>
                      <a:pt x="104004" y="86830"/>
                      <a:pt x="114863" y="82343"/>
                      <a:pt x="126197" y="82315"/>
                    </a:cubicBezTo>
                    <a:cubicBezTo>
                      <a:pt x="137532" y="82343"/>
                      <a:pt x="148296" y="86820"/>
                      <a:pt x="156296" y="94793"/>
                    </a:cubicBezTo>
                    <a:cubicBezTo>
                      <a:pt x="172870" y="111509"/>
                      <a:pt x="172870" y="138465"/>
                      <a:pt x="156296" y="155181"/>
                    </a:cubicBezTo>
                    <a:close/>
                    <a:moveTo>
                      <a:pt x="155344" y="77648"/>
                    </a:moveTo>
                    <a:cubicBezTo>
                      <a:pt x="148485" y="73399"/>
                      <a:pt x="140771" y="70666"/>
                      <a:pt x="132770" y="69647"/>
                    </a:cubicBezTo>
                    <a:lnTo>
                      <a:pt x="132770" y="13830"/>
                    </a:lnTo>
                    <a:cubicBezTo>
                      <a:pt x="153248" y="15106"/>
                      <a:pt x="173060" y="21993"/>
                      <a:pt x="189920" y="33737"/>
                    </a:cubicBezTo>
                    <a:close/>
                    <a:moveTo>
                      <a:pt x="47234" y="46215"/>
                    </a:moveTo>
                    <a:cubicBezTo>
                      <a:pt x="66570" y="26908"/>
                      <a:pt x="92383" y="15383"/>
                      <a:pt x="119625" y="13830"/>
                    </a:cubicBezTo>
                    <a:lnTo>
                      <a:pt x="119625" y="69647"/>
                    </a:lnTo>
                    <a:cubicBezTo>
                      <a:pt x="107242" y="71190"/>
                      <a:pt x="95622" y="76819"/>
                      <a:pt x="86763" y="85649"/>
                    </a:cubicBezTo>
                    <a:cubicBezTo>
                      <a:pt x="65046" y="107404"/>
                      <a:pt x="65046" y="142665"/>
                      <a:pt x="86763" y="164420"/>
                    </a:cubicBezTo>
                    <a:cubicBezTo>
                      <a:pt x="90764" y="168278"/>
                      <a:pt x="95336" y="171488"/>
                      <a:pt x="100289" y="173945"/>
                    </a:cubicBezTo>
                    <a:lnTo>
                      <a:pt x="80382" y="226142"/>
                    </a:lnTo>
                    <a:cubicBezTo>
                      <a:pt x="68095" y="220627"/>
                      <a:pt x="56855" y="212950"/>
                      <a:pt x="47234" y="203473"/>
                    </a:cubicBezTo>
                    <a:cubicBezTo>
                      <a:pt x="4182" y="159905"/>
                      <a:pt x="4182" y="89782"/>
                      <a:pt x="47234" y="46215"/>
                    </a:cubicBezTo>
                    <a:close/>
                    <a:moveTo>
                      <a:pt x="204969" y="203854"/>
                    </a:moveTo>
                    <a:cubicBezTo>
                      <a:pt x="175537" y="233200"/>
                      <a:pt x="132198" y="243735"/>
                      <a:pt x="92573" y="231191"/>
                    </a:cubicBezTo>
                    <a:lnTo>
                      <a:pt x="112577" y="178994"/>
                    </a:lnTo>
                    <a:cubicBezTo>
                      <a:pt x="117053" y="180118"/>
                      <a:pt x="121625" y="180727"/>
                      <a:pt x="126197" y="180803"/>
                    </a:cubicBezTo>
                    <a:cubicBezTo>
                      <a:pt x="140961" y="180841"/>
                      <a:pt x="155153" y="174936"/>
                      <a:pt x="165535" y="164420"/>
                    </a:cubicBezTo>
                    <a:cubicBezTo>
                      <a:pt x="174394" y="155581"/>
                      <a:pt x="180013" y="143999"/>
                      <a:pt x="181442" y="131559"/>
                    </a:cubicBezTo>
                    <a:lnTo>
                      <a:pt x="237259" y="131559"/>
                    </a:lnTo>
                    <a:cubicBezTo>
                      <a:pt x="235735" y="158801"/>
                      <a:pt x="224210" y="184537"/>
                      <a:pt x="204969" y="203854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DBEFD1EA-1880-FD36-F212-60F628811482}"/>
              </a:ext>
            </a:extLst>
          </p:cNvPr>
          <p:cNvGrpSpPr/>
          <p:nvPr/>
        </p:nvGrpSpPr>
        <p:grpSpPr>
          <a:xfrm>
            <a:off x="2485287" y="2667056"/>
            <a:ext cx="757770" cy="757770"/>
            <a:chOff x="2485287" y="2453050"/>
            <a:chExt cx="757770" cy="75777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D38348B-5723-7927-504E-684B6D20B8AA}"/>
                </a:ext>
              </a:extLst>
            </p:cNvPr>
            <p:cNvSpPr/>
            <p:nvPr/>
          </p:nvSpPr>
          <p:spPr>
            <a:xfrm>
              <a:off x="2485287" y="2453050"/>
              <a:ext cx="757770" cy="757770"/>
            </a:xfrm>
            <a:prstGeom prst="ellipse">
              <a:avLst/>
            </a:prstGeom>
            <a:gradFill>
              <a:gsLst>
                <a:gs pos="16000">
                  <a:schemeClr val="accent1">
                    <a:lumMod val="60000"/>
                    <a:lumOff val="40000"/>
                  </a:schemeClr>
                </a:gs>
                <a:gs pos="33000">
                  <a:srgbClr val="A0CA2A"/>
                </a:gs>
                <a:gs pos="0">
                  <a:schemeClr val="accent1">
                    <a:lumMod val="20000"/>
                    <a:lumOff val="80000"/>
                  </a:schemeClr>
                </a:gs>
                <a:gs pos="55000">
                  <a:schemeClr val="accent1"/>
                </a:gs>
                <a:gs pos="88000">
                  <a:schemeClr val="accent1">
                    <a:lumMod val="75000"/>
                  </a:schemeClr>
                </a:gs>
              </a:gsLst>
              <a:lin ang="4800000" scaled="0"/>
            </a:gradFill>
            <a:ln>
              <a:noFill/>
            </a:ln>
            <a:effectLst>
              <a:glow rad="177800">
                <a:schemeClr val="accent1">
                  <a:lumMod val="60000"/>
                  <a:lumOff val="4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C26D291-2AF2-EF2E-F256-339B1FAF4AC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48172" y="2640028"/>
              <a:ext cx="432000" cy="383814"/>
              <a:chOff x="3377979" y="5685062"/>
              <a:chExt cx="532321" cy="472946"/>
            </a:xfrm>
            <a:solidFill>
              <a:schemeClr val="bg1"/>
            </a:solidFill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1C5C841-6974-5BE7-7C8A-D22AF5E1D3C7}"/>
                  </a:ext>
                </a:extLst>
              </p:cNvPr>
              <p:cNvSpPr/>
              <p:nvPr/>
            </p:nvSpPr>
            <p:spPr>
              <a:xfrm>
                <a:off x="3479947" y="5737217"/>
                <a:ext cx="16129" cy="16259"/>
              </a:xfrm>
              <a:custGeom>
                <a:avLst/>
                <a:gdLst>
                  <a:gd name="connsiteX0" fmla="*/ 8788 w 13159"/>
                  <a:gd name="connsiteY0" fmla="*/ 13950 h 13265"/>
                  <a:gd name="connsiteX1" fmla="*/ 12120 w 13159"/>
                  <a:gd name="connsiteY1" fmla="*/ 12998 h 13265"/>
                  <a:gd name="connsiteX2" fmla="*/ 14406 w 13159"/>
                  <a:gd name="connsiteY2" fmla="*/ 3949 h 13265"/>
                  <a:gd name="connsiteX3" fmla="*/ 5739 w 13159"/>
                  <a:gd name="connsiteY3" fmla="*/ 1501 h 13265"/>
                  <a:gd name="connsiteX4" fmla="*/ 5453 w 13159"/>
                  <a:gd name="connsiteY4" fmla="*/ 1663 h 13265"/>
                  <a:gd name="connsiteX5" fmla="*/ 2977 w 13159"/>
                  <a:gd name="connsiteY5" fmla="*/ 10483 h 13265"/>
                  <a:gd name="connsiteX6" fmla="*/ 3072 w 13159"/>
                  <a:gd name="connsiteY6" fmla="*/ 10616 h 13265"/>
                  <a:gd name="connsiteX7" fmla="*/ 8788 w 13159"/>
                  <a:gd name="connsiteY7" fmla="*/ 13950 h 13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59" h="13265">
                    <a:moveTo>
                      <a:pt x="8788" y="13950"/>
                    </a:moveTo>
                    <a:cubicBezTo>
                      <a:pt x="9930" y="13893"/>
                      <a:pt x="11074" y="13560"/>
                      <a:pt x="12120" y="12998"/>
                    </a:cubicBezTo>
                    <a:cubicBezTo>
                      <a:pt x="15264" y="11102"/>
                      <a:pt x="16215" y="7083"/>
                      <a:pt x="14406" y="3949"/>
                    </a:cubicBezTo>
                    <a:cubicBezTo>
                      <a:pt x="12692" y="872"/>
                      <a:pt x="8788" y="-223"/>
                      <a:pt x="5739" y="1501"/>
                    </a:cubicBezTo>
                    <a:cubicBezTo>
                      <a:pt x="5644" y="1558"/>
                      <a:pt x="5549" y="1606"/>
                      <a:pt x="5453" y="1663"/>
                    </a:cubicBezTo>
                    <a:cubicBezTo>
                      <a:pt x="2309" y="3425"/>
                      <a:pt x="1263" y="7368"/>
                      <a:pt x="2977" y="10483"/>
                    </a:cubicBezTo>
                    <a:cubicBezTo>
                      <a:pt x="3072" y="10531"/>
                      <a:pt x="3072" y="10578"/>
                      <a:pt x="3072" y="10616"/>
                    </a:cubicBezTo>
                    <a:cubicBezTo>
                      <a:pt x="4214" y="12674"/>
                      <a:pt x="6407" y="13950"/>
                      <a:pt x="8788" y="1395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787A697-DEBB-7F54-EC47-286253485ADD}"/>
                  </a:ext>
                </a:extLst>
              </p:cNvPr>
              <p:cNvSpPr/>
              <p:nvPr/>
            </p:nvSpPr>
            <p:spPr>
              <a:xfrm>
                <a:off x="3480450" y="5974835"/>
                <a:ext cx="16130" cy="15999"/>
              </a:xfrm>
              <a:custGeom>
                <a:avLst/>
                <a:gdLst>
                  <a:gd name="connsiteX0" fmla="*/ 11996 w 13160"/>
                  <a:gd name="connsiteY0" fmla="*/ 1633 h 13053"/>
                  <a:gd name="connsiteX1" fmla="*/ 3234 w 13160"/>
                  <a:gd name="connsiteY1" fmla="*/ 3719 h 13053"/>
                  <a:gd name="connsiteX2" fmla="*/ 3043 w 13160"/>
                  <a:gd name="connsiteY2" fmla="*/ 4015 h 13053"/>
                  <a:gd name="connsiteX3" fmla="*/ 5424 w 13160"/>
                  <a:gd name="connsiteY3" fmla="*/ 12968 h 13053"/>
                  <a:gd name="connsiteX4" fmla="*/ 8757 w 13160"/>
                  <a:gd name="connsiteY4" fmla="*/ 13730 h 13053"/>
                  <a:gd name="connsiteX5" fmla="*/ 14377 w 13160"/>
                  <a:gd name="connsiteY5" fmla="*/ 10587 h 13053"/>
                  <a:gd name="connsiteX6" fmla="*/ 12282 w 13160"/>
                  <a:gd name="connsiteY6" fmla="*/ 1805 h 13053"/>
                  <a:gd name="connsiteX7" fmla="*/ 11996 w 13160"/>
                  <a:gd name="connsiteY7" fmla="*/ 1633 h 13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0" h="13053">
                    <a:moveTo>
                      <a:pt x="11996" y="1633"/>
                    </a:moveTo>
                    <a:cubicBezTo>
                      <a:pt x="9043" y="-215"/>
                      <a:pt x="5043" y="719"/>
                      <a:pt x="3234" y="3719"/>
                    </a:cubicBezTo>
                    <a:cubicBezTo>
                      <a:pt x="3138" y="3815"/>
                      <a:pt x="3138" y="3910"/>
                      <a:pt x="3043" y="4015"/>
                    </a:cubicBezTo>
                    <a:cubicBezTo>
                      <a:pt x="1234" y="7148"/>
                      <a:pt x="2280" y="11149"/>
                      <a:pt x="5424" y="12968"/>
                    </a:cubicBezTo>
                    <a:cubicBezTo>
                      <a:pt x="6471" y="13520"/>
                      <a:pt x="7615" y="13787"/>
                      <a:pt x="8757" y="13730"/>
                    </a:cubicBezTo>
                    <a:cubicBezTo>
                      <a:pt x="11042" y="13730"/>
                      <a:pt x="13140" y="12539"/>
                      <a:pt x="14377" y="10587"/>
                    </a:cubicBezTo>
                    <a:cubicBezTo>
                      <a:pt x="16186" y="7586"/>
                      <a:pt x="15331" y="3653"/>
                      <a:pt x="12282" y="1805"/>
                    </a:cubicBezTo>
                    <a:cubicBezTo>
                      <a:pt x="12187" y="1748"/>
                      <a:pt x="12091" y="1690"/>
                      <a:pt x="11996" y="163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5A08D2C-E052-EA5D-F820-52FBAB518629}"/>
                  </a:ext>
                </a:extLst>
              </p:cNvPr>
              <p:cNvSpPr/>
              <p:nvPr/>
            </p:nvSpPr>
            <p:spPr>
              <a:xfrm>
                <a:off x="3548665" y="5718918"/>
                <a:ext cx="16226" cy="15995"/>
              </a:xfrm>
              <a:custGeom>
                <a:avLst/>
                <a:gdLst>
                  <a:gd name="connsiteX0" fmla="*/ 8825 w 13238"/>
                  <a:gd name="connsiteY0" fmla="*/ 13735 h 13050"/>
                  <a:gd name="connsiteX1" fmla="*/ 15396 w 13238"/>
                  <a:gd name="connsiteY1" fmla="*/ 7162 h 13050"/>
                  <a:gd name="connsiteX2" fmla="*/ 15396 w 13238"/>
                  <a:gd name="connsiteY2" fmla="*/ 7067 h 13050"/>
                  <a:gd name="connsiteX3" fmla="*/ 8825 w 13238"/>
                  <a:gd name="connsiteY3" fmla="*/ 685 h 13050"/>
                  <a:gd name="connsiteX4" fmla="*/ 8825 w 13238"/>
                  <a:gd name="connsiteY4" fmla="*/ 685 h 13050"/>
                  <a:gd name="connsiteX5" fmla="*/ 2157 w 13238"/>
                  <a:gd name="connsiteY5" fmla="*/ 7162 h 13050"/>
                  <a:gd name="connsiteX6" fmla="*/ 2157 w 13238"/>
                  <a:gd name="connsiteY6" fmla="*/ 7258 h 13050"/>
                  <a:gd name="connsiteX7" fmla="*/ 8825 w 13238"/>
                  <a:gd name="connsiteY7" fmla="*/ 13735 h 13050"/>
                  <a:gd name="connsiteX8" fmla="*/ 8825 w 13238"/>
                  <a:gd name="connsiteY8" fmla="*/ 13735 h 1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38" h="13050">
                    <a:moveTo>
                      <a:pt x="8825" y="13735"/>
                    </a:moveTo>
                    <a:cubicBezTo>
                      <a:pt x="12443" y="13735"/>
                      <a:pt x="15396" y="10791"/>
                      <a:pt x="15396" y="7162"/>
                    </a:cubicBezTo>
                    <a:cubicBezTo>
                      <a:pt x="15396" y="7134"/>
                      <a:pt x="15396" y="7096"/>
                      <a:pt x="15396" y="7067"/>
                    </a:cubicBezTo>
                    <a:cubicBezTo>
                      <a:pt x="15301" y="3486"/>
                      <a:pt x="12443" y="638"/>
                      <a:pt x="8825" y="685"/>
                    </a:cubicBezTo>
                    <a:cubicBezTo>
                      <a:pt x="8825" y="685"/>
                      <a:pt x="8825" y="685"/>
                      <a:pt x="8825" y="685"/>
                    </a:cubicBezTo>
                    <a:cubicBezTo>
                      <a:pt x="5206" y="628"/>
                      <a:pt x="2253" y="3533"/>
                      <a:pt x="2157" y="7162"/>
                    </a:cubicBezTo>
                    <a:cubicBezTo>
                      <a:pt x="2157" y="7191"/>
                      <a:pt x="2157" y="7229"/>
                      <a:pt x="2157" y="7258"/>
                    </a:cubicBezTo>
                    <a:cubicBezTo>
                      <a:pt x="2253" y="10887"/>
                      <a:pt x="5206" y="13782"/>
                      <a:pt x="8825" y="13735"/>
                    </a:cubicBezTo>
                    <a:cubicBezTo>
                      <a:pt x="8825" y="13735"/>
                      <a:pt x="8825" y="13735"/>
                      <a:pt x="8825" y="1373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5B8D2D2D-88B3-60CC-C75C-6EDB1D081552}"/>
                  </a:ext>
                </a:extLst>
              </p:cNvPr>
              <p:cNvSpPr/>
              <p:nvPr/>
            </p:nvSpPr>
            <p:spPr>
              <a:xfrm>
                <a:off x="3430018" y="5924745"/>
                <a:ext cx="16216" cy="16595"/>
              </a:xfrm>
              <a:custGeom>
                <a:avLst/>
                <a:gdLst>
                  <a:gd name="connsiteX0" fmla="*/ 5516 w 13230"/>
                  <a:gd name="connsiteY0" fmla="*/ 1448 h 13539"/>
                  <a:gd name="connsiteX1" fmla="*/ 3039 w 13230"/>
                  <a:gd name="connsiteY1" fmla="*/ 10687 h 13539"/>
                  <a:gd name="connsiteX2" fmla="*/ 3230 w 13230"/>
                  <a:gd name="connsiteY2" fmla="*/ 10973 h 13539"/>
                  <a:gd name="connsiteX3" fmla="*/ 3230 w 13230"/>
                  <a:gd name="connsiteY3" fmla="*/ 10973 h 13539"/>
                  <a:gd name="connsiteX4" fmla="*/ 8851 w 13230"/>
                  <a:gd name="connsiteY4" fmla="*/ 14211 h 13539"/>
                  <a:gd name="connsiteX5" fmla="*/ 12183 w 13230"/>
                  <a:gd name="connsiteY5" fmla="*/ 13449 h 13539"/>
                  <a:gd name="connsiteX6" fmla="*/ 14564 w 13230"/>
                  <a:gd name="connsiteY6" fmla="*/ 4591 h 13539"/>
                  <a:gd name="connsiteX7" fmla="*/ 14469 w 13230"/>
                  <a:gd name="connsiteY7" fmla="*/ 4496 h 13539"/>
                  <a:gd name="connsiteX8" fmla="*/ 5897 w 13230"/>
                  <a:gd name="connsiteY8" fmla="*/ 1257 h 13539"/>
                  <a:gd name="connsiteX9" fmla="*/ 5516 w 13230"/>
                  <a:gd name="connsiteY9" fmla="*/ 1448 h 1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30" h="13539">
                    <a:moveTo>
                      <a:pt x="5516" y="1448"/>
                    </a:moveTo>
                    <a:cubicBezTo>
                      <a:pt x="2277" y="3324"/>
                      <a:pt x="1230" y="7458"/>
                      <a:pt x="3039" y="10687"/>
                    </a:cubicBezTo>
                    <a:cubicBezTo>
                      <a:pt x="3135" y="10782"/>
                      <a:pt x="3135" y="10877"/>
                      <a:pt x="3230" y="10973"/>
                    </a:cubicBezTo>
                    <a:lnTo>
                      <a:pt x="3230" y="10973"/>
                    </a:lnTo>
                    <a:cubicBezTo>
                      <a:pt x="4374" y="12982"/>
                      <a:pt x="6565" y="14211"/>
                      <a:pt x="8851" y="14211"/>
                    </a:cubicBezTo>
                    <a:cubicBezTo>
                      <a:pt x="9993" y="14287"/>
                      <a:pt x="11137" y="14030"/>
                      <a:pt x="12183" y="13449"/>
                    </a:cubicBezTo>
                    <a:cubicBezTo>
                      <a:pt x="15232" y="11649"/>
                      <a:pt x="16281" y="7687"/>
                      <a:pt x="14564" y="4591"/>
                    </a:cubicBezTo>
                    <a:cubicBezTo>
                      <a:pt x="14469" y="4562"/>
                      <a:pt x="14469" y="4524"/>
                      <a:pt x="14469" y="4496"/>
                    </a:cubicBezTo>
                    <a:cubicBezTo>
                      <a:pt x="13041" y="1238"/>
                      <a:pt x="9137" y="-210"/>
                      <a:pt x="5897" y="1257"/>
                    </a:cubicBezTo>
                    <a:cubicBezTo>
                      <a:pt x="5802" y="1314"/>
                      <a:pt x="5611" y="1381"/>
                      <a:pt x="5516" y="144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C2F335C-48DB-5609-FE7E-2235D970A7AF}"/>
                  </a:ext>
                </a:extLst>
              </p:cNvPr>
              <p:cNvSpPr/>
              <p:nvPr/>
            </p:nvSpPr>
            <p:spPr>
              <a:xfrm>
                <a:off x="3411603" y="5856328"/>
                <a:ext cx="16344" cy="15998"/>
              </a:xfrm>
              <a:custGeom>
                <a:avLst/>
                <a:gdLst>
                  <a:gd name="connsiteX0" fmla="*/ 8825 w 13334"/>
                  <a:gd name="connsiteY0" fmla="*/ 687 h 13052"/>
                  <a:gd name="connsiteX1" fmla="*/ 2157 w 13334"/>
                  <a:gd name="connsiteY1" fmla="*/ 6974 h 13052"/>
                  <a:gd name="connsiteX2" fmla="*/ 2157 w 13334"/>
                  <a:gd name="connsiteY2" fmla="*/ 7069 h 13052"/>
                  <a:gd name="connsiteX3" fmla="*/ 8825 w 13334"/>
                  <a:gd name="connsiteY3" fmla="*/ 13737 h 13052"/>
                  <a:gd name="connsiteX4" fmla="*/ 15492 w 13334"/>
                  <a:gd name="connsiteY4" fmla="*/ 7069 h 13052"/>
                  <a:gd name="connsiteX5" fmla="*/ 8825 w 13334"/>
                  <a:gd name="connsiteY5" fmla="*/ 687 h 13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4" h="13052">
                    <a:moveTo>
                      <a:pt x="8825" y="687"/>
                    </a:moveTo>
                    <a:cubicBezTo>
                      <a:pt x="5204" y="583"/>
                      <a:pt x="2253" y="3392"/>
                      <a:pt x="2157" y="6974"/>
                    </a:cubicBezTo>
                    <a:cubicBezTo>
                      <a:pt x="2157" y="7002"/>
                      <a:pt x="2157" y="7041"/>
                      <a:pt x="2157" y="7069"/>
                    </a:cubicBezTo>
                    <a:cubicBezTo>
                      <a:pt x="2157" y="10755"/>
                      <a:pt x="5111" y="13737"/>
                      <a:pt x="8825" y="13737"/>
                    </a:cubicBezTo>
                    <a:cubicBezTo>
                      <a:pt x="12538" y="13737"/>
                      <a:pt x="15492" y="10755"/>
                      <a:pt x="15492" y="7069"/>
                    </a:cubicBezTo>
                    <a:cubicBezTo>
                      <a:pt x="15301" y="3497"/>
                      <a:pt x="12443" y="687"/>
                      <a:pt x="8825" y="687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BEAEFA5-A6DC-4DBC-FF02-C776497F26B5}"/>
                  </a:ext>
                </a:extLst>
              </p:cNvPr>
              <p:cNvSpPr/>
              <p:nvPr/>
            </p:nvSpPr>
            <p:spPr>
              <a:xfrm>
                <a:off x="3429478" y="5787479"/>
                <a:ext cx="16600" cy="16432"/>
              </a:xfrm>
              <a:custGeom>
                <a:avLst/>
                <a:gdLst>
                  <a:gd name="connsiteX0" fmla="*/ 5766 w 13543"/>
                  <a:gd name="connsiteY0" fmla="*/ 13043 h 13406"/>
                  <a:gd name="connsiteX1" fmla="*/ 9101 w 13543"/>
                  <a:gd name="connsiteY1" fmla="*/ 14091 h 13406"/>
                  <a:gd name="connsiteX2" fmla="*/ 14814 w 13543"/>
                  <a:gd name="connsiteY2" fmla="*/ 10757 h 13406"/>
                  <a:gd name="connsiteX3" fmla="*/ 12433 w 13543"/>
                  <a:gd name="connsiteY3" fmla="*/ 1708 h 13406"/>
                  <a:gd name="connsiteX4" fmla="*/ 3004 w 13543"/>
                  <a:gd name="connsiteY4" fmla="*/ 3947 h 13406"/>
                  <a:gd name="connsiteX5" fmla="*/ 2908 w 13543"/>
                  <a:gd name="connsiteY5" fmla="*/ 4090 h 13406"/>
                  <a:gd name="connsiteX6" fmla="*/ 5766 w 13543"/>
                  <a:gd name="connsiteY6" fmla="*/ 13043 h 13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43" h="13406">
                    <a:moveTo>
                      <a:pt x="5766" y="13043"/>
                    </a:moveTo>
                    <a:cubicBezTo>
                      <a:pt x="6815" y="13662"/>
                      <a:pt x="7957" y="14015"/>
                      <a:pt x="9101" y="14091"/>
                    </a:cubicBezTo>
                    <a:cubicBezTo>
                      <a:pt x="11482" y="14072"/>
                      <a:pt x="13673" y="12805"/>
                      <a:pt x="14814" y="10757"/>
                    </a:cubicBezTo>
                    <a:cubicBezTo>
                      <a:pt x="16626" y="7595"/>
                      <a:pt x="15577" y="3566"/>
                      <a:pt x="12433" y="1708"/>
                    </a:cubicBezTo>
                    <a:cubicBezTo>
                      <a:pt x="9196" y="-282"/>
                      <a:pt x="5003" y="718"/>
                      <a:pt x="3004" y="3947"/>
                    </a:cubicBezTo>
                    <a:cubicBezTo>
                      <a:pt x="3004" y="3994"/>
                      <a:pt x="2908" y="4042"/>
                      <a:pt x="2908" y="4090"/>
                    </a:cubicBezTo>
                    <a:cubicBezTo>
                      <a:pt x="1194" y="7357"/>
                      <a:pt x="2527" y="11348"/>
                      <a:pt x="5766" y="1304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8F5B079-207C-7EE9-A2BC-E73B27381E03}"/>
                  </a:ext>
                </a:extLst>
              </p:cNvPr>
              <p:cNvSpPr/>
              <p:nvPr/>
            </p:nvSpPr>
            <p:spPr>
              <a:xfrm>
                <a:off x="3616958" y="5736961"/>
                <a:ext cx="16154" cy="16177"/>
              </a:xfrm>
              <a:custGeom>
                <a:avLst/>
                <a:gdLst>
                  <a:gd name="connsiteX0" fmla="*/ 5496 w 13179"/>
                  <a:gd name="connsiteY0" fmla="*/ 12826 h 13198"/>
                  <a:gd name="connsiteX1" fmla="*/ 8735 w 13179"/>
                  <a:gd name="connsiteY1" fmla="*/ 13874 h 13198"/>
                  <a:gd name="connsiteX2" fmla="*/ 14448 w 13179"/>
                  <a:gd name="connsiteY2" fmla="*/ 10540 h 13198"/>
                  <a:gd name="connsiteX3" fmla="*/ 12163 w 13179"/>
                  <a:gd name="connsiteY3" fmla="*/ 1682 h 13198"/>
                  <a:gd name="connsiteX4" fmla="*/ 11972 w 13179"/>
                  <a:gd name="connsiteY4" fmla="*/ 1586 h 13198"/>
                  <a:gd name="connsiteX5" fmla="*/ 3019 w 13179"/>
                  <a:gd name="connsiteY5" fmla="*/ 3872 h 13198"/>
                  <a:gd name="connsiteX6" fmla="*/ 5496 w 13179"/>
                  <a:gd name="connsiteY6" fmla="*/ 12826 h 1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79" h="13198">
                    <a:moveTo>
                      <a:pt x="5496" y="12826"/>
                    </a:moveTo>
                    <a:cubicBezTo>
                      <a:pt x="6354" y="13578"/>
                      <a:pt x="7591" y="13950"/>
                      <a:pt x="8735" y="13874"/>
                    </a:cubicBezTo>
                    <a:cubicBezTo>
                      <a:pt x="11116" y="13912"/>
                      <a:pt x="13307" y="12626"/>
                      <a:pt x="14448" y="10540"/>
                    </a:cubicBezTo>
                    <a:cubicBezTo>
                      <a:pt x="16258" y="7454"/>
                      <a:pt x="15211" y="3482"/>
                      <a:pt x="12163" y="1682"/>
                    </a:cubicBezTo>
                    <a:cubicBezTo>
                      <a:pt x="12067" y="1643"/>
                      <a:pt x="12067" y="1615"/>
                      <a:pt x="11972" y="1586"/>
                    </a:cubicBezTo>
                    <a:cubicBezTo>
                      <a:pt x="8830" y="-233"/>
                      <a:pt x="4828" y="786"/>
                      <a:pt x="3019" y="3872"/>
                    </a:cubicBezTo>
                    <a:cubicBezTo>
                      <a:pt x="1210" y="7025"/>
                      <a:pt x="2352" y="11035"/>
                      <a:pt x="5496" y="1282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D05FF50-E051-F738-C873-472CC912E1C3}"/>
                  </a:ext>
                </a:extLst>
              </p:cNvPr>
              <p:cNvSpPr/>
              <p:nvPr/>
            </p:nvSpPr>
            <p:spPr>
              <a:xfrm>
                <a:off x="3667365" y="5786998"/>
                <a:ext cx="16063" cy="16096"/>
              </a:xfrm>
              <a:custGeom>
                <a:avLst/>
                <a:gdLst>
                  <a:gd name="connsiteX0" fmla="*/ 8661 w 13105"/>
                  <a:gd name="connsiteY0" fmla="*/ 13817 h 13132"/>
                  <a:gd name="connsiteX1" fmla="*/ 11996 w 13105"/>
                  <a:gd name="connsiteY1" fmla="*/ 12865 h 13132"/>
                  <a:gd name="connsiteX2" fmla="*/ 14377 w 13105"/>
                  <a:gd name="connsiteY2" fmla="*/ 3911 h 13132"/>
                  <a:gd name="connsiteX3" fmla="*/ 14377 w 13105"/>
                  <a:gd name="connsiteY3" fmla="*/ 3911 h 13132"/>
                  <a:gd name="connsiteX4" fmla="*/ 5424 w 13105"/>
                  <a:gd name="connsiteY4" fmla="*/ 1530 h 13132"/>
                  <a:gd name="connsiteX5" fmla="*/ 3043 w 13105"/>
                  <a:gd name="connsiteY5" fmla="*/ 10483 h 13132"/>
                  <a:gd name="connsiteX6" fmla="*/ 8661 w 13105"/>
                  <a:gd name="connsiteY6" fmla="*/ 13817 h 1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05" h="13132">
                    <a:moveTo>
                      <a:pt x="8661" y="13817"/>
                    </a:moveTo>
                    <a:cubicBezTo>
                      <a:pt x="9805" y="13798"/>
                      <a:pt x="10947" y="13465"/>
                      <a:pt x="11996" y="12865"/>
                    </a:cubicBezTo>
                    <a:cubicBezTo>
                      <a:pt x="15140" y="11046"/>
                      <a:pt x="16186" y="7045"/>
                      <a:pt x="14377" y="3911"/>
                    </a:cubicBezTo>
                    <a:lnTo>
                      <a:pt x="14377" y="3911"/>
                    </a:lnTo>
                    <a:cubicBezTo>
                      <a:pt x="12568" y="835"/>
                      <a:pt x="8566" y="-223"/>
                      <a:pt x="5424" y="1530"/>
                    </a:cubicBezTo>
                    <a:cubicBezTo>
                      <a:pt x="2280" y="3349"/>
                      <a:pt x="1234" y="7350"/>
                      <a:pt x="3043" y="10483"/>
                    </a:cubicBezTo>
                    <a:cubicBezTo>
                      <a:pt x="4185" y="12531"/>
                      <a:pt x="6280" y="13798"/>
                      <a:pt x="8661" y="13817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DFDDFF8D-21FC-17D3-D89A-ADF74EECB78F}"/>
                  </a:ext>
                </a:extLst>
              </p:cNvPr>
              <p:cNvSpPr/>
              <p:nvPr/>
            </p:nvSpPr>
            <p:spPr>
              <a:xfrm>
                <a:off x="3377979" y="5685062"/>
                <a:ext cx="532321" cy="472946"/>
              </a:xfrm>
              <a:custGeom>
                <a:avLst/>
                <a:gdLst>
                  <a:gd name="connsiteX0" fmla="*/ 435068 w 434298"/>
                  <a:gd name="connsiteY0" fmla="*/ 205186 h 385857"/>
                  <a:gd name="connsiteX1" fmla="*/ 410877 w 434298"/>
                  <a:gd name="connsiteY1" fmla="*/ 171468 h 385857"/>
                  <a:gd name="connsiteX2" fmla="*/ 358775 w 434298"/>
                  <a:gd name="connsiteY2" fmla="*/ 168705 h 385857"/>
                  <a:gd name="connsiteX3" fmla="*/ 358775 w 434298"/>
                  <a:gd name="connsiteY3" fmla="*/ 148608 h 385857"/>
                  <a:gd name="connsiteX4" fmla="*/ 352106 w 434298"/>
                  <a:gd name="connsiteY4" fmla="*/ 141940 h 385857"/>
                  <a:gd name="connsiteX5" fmla="*/ 294005 w 434298"/>
                  <a:gd name="connsiteY5" fmla="*/ 141940 h 385857"/>
                  <a:gd name="connsiteX6" fmla="*/ 148081 w 434298"/>
                  <a:gd name="connsiteY6" fmla="*/ 684 h 385857"/>
                  <a:gd name="connsiteX7" fmla="*/ 2157 w 434298"/>
                  <a:gd name="connsiteY7" fmla="*/ 146608 h 385857"/>
                  <a:gd name="connsiteX8" fmla="*/ 145032 w 434298"/>
                  <a:gd name="connsiteY8" fmla="*/ 292530 h 385857"/>
                  <a:gd name="connsiteX9" fmla="*/ 177800 w 434298"/>
                  <a:gd name="connsiteY9" fmla="*/ 344728 h 385857"/>
                  <a:gd name="connsiteX10" fmla="*/ 122745 w 434298"/>
                  <a:gd name="connsiteY10" fmla="*/ 344728 h 385857"/>
                  <a:gd name="connsiteX11" fmla="*/ 116171 w 434298"/>
                  <a:gd name="connsiteY11" fmla="*/ 351776 h 385857"/>
                  <a:gd name="connsiteX12" fmla="*/ 150939 w 434298"/>
                  <a:gd name="connsiteY12" fmla="*/ 386542 h 385857"/>
                  <a:gd name="connsiteX13" fmla="*/ 349060 w 434298"/>
                  <a:gd name="connsiteY13" fmla="*/ 386542 h 385857"/>
                  <a:gd name="connsiteX14" fmla="*/ 383825 w 434298"/>
                  <a:gd name="connsiteY14" fmla="*/ 351395 h 385857"/>
                  <a:gd name="connsiteX15" fmla="*/ 383825 w 434298"/>
                  <a:gd name="connsiteY15" fmla="*/ 351300 h 385857"/>
                  <a:gd name="connsiteX16" fmla="*/ 377253 w 434298"/>
                  <a:gd name="connsiteY16" fmla="*/ 344728 h 385857"/>
                  <a:gd name="connsiteX17" fmla="*/ 321912 w 434298"/>
                  <a:gd name="connsiteY17" fmla="*/ 344728 h 385857"/>
                  <a:gd name="connsiteX18" fmla="*/ 355727 w 434298"/>
                  <a:gd name="connsiteY18" fmla="*/ 289197 h 385857"/>
                  <a:gd name="connsiteX19" fmla="*/ 428115 w 434298"/>
                  <a:gd name="connsiteY19" fmla="*/ 246239 h 385857"/>
                  <a:gd name="connsiteX20" fmla="*/ 435068 w 434298"/>
                  <a:gd name="connsiteY20" fmla="*/ 205186 h 385857"/>
                  <a:gd name="connsiteX21" fmla="*/ 15303 w 434298"/>
                  <a:gd name="connsiteY21" fmla="*/ 146608 h 385857"/>
                  <a:gd name="connsiteX22" fmla="*/ 148081 w 434298"/>
                  <a:gd name="connsiteY22" fmla="*/ 13829 h 385857"/>
                  <a:gd name="connsiteX23" fmla="*/ 280764 w 434298"/>
                  <a:gd name="connsiteY23" fmla="*/ 142226 h 385857"/>
                  <a:gd name="connsiteX24" fmla="*/ 265239 w 434298"/>
                  <a:gd name="connsiteY24" fmla="*/ 142226 h 385857"/>
                  <a:gd name="connsiteX25" fmla="*/ 265239 w 434298"/>
                  <a:gd name="connsiteY25" fmla="*/ 142226 h 385857"/>
                  <a:gd name="connsiteX26" fmla="*/ 234283 w 434298"/>
                  <a:gd name="connsiteY26" fmla="*/ 111365 h 385857"/>
                  <a:gd name="connsiteX27" fmla="*/ 203327 w 434298"/>
                  <a:gd name="connsiteY27" fmla="*/ 142226 h 385857"/>
                  <a:gd name="connsiteX28" fmla="*/ 203327 w 434298"/>
                  <a:gd name="connsiteY28" fmla="*/ 142226 h 385857"/>
                  <a:gd name="connsiteX29" fmla="*/ 173989 w 434298"/>
                  <a:gd name="connsiteY29" fmla="*/ 142226 h 385857"/>
                  <a:gd name="connsiteX30" fmla="*/ 154939 w 434298"/>
                  <a:gd name="connsiteY30" fmla="*/ 121557 h 385857"/>
                  <a:gd name="connsiteX31" fmla="*/ 154939 w 434298"/>
                  <a:gd name="connsiteY31" fmla="*/ 60597 h 385857"/>
                  <a:gd name="connsiteX32" fmla="*/ 148463 w 434298"/>
                  <a:gd name="connsiteY32" fmla="*/ 53929 h 385857"/>
                  <a:gd name="connsiteX33" fmla="*/ 148367 w 434298"/>
                  <a:gd name="connsiteY33" fmla="*/ 53929 h 385857"/>
                  <a:gd name="connsiteX34" fmla="*/ 141891 w 434298"/>
                  <a:gd name="connsiteY34" fmla="*/ 60597 h 385857"/>
                  <a:gd name="connsiteX35" fmla="*/ 141891 w 434298"/>
                  <a:gd name="connsiteY35" fmla="*/ 60597 h 385857"/>
                  <a:gd name="connsiteX36" fmla="*/ 141891 w 434298"/>
                  <a:gd name="connsiteY36" fmla="*/ 121557 h 385857"/>
                  <a:gd name="connsiteX37" fmla="*/ 122173 w 434298"/>
                  <a:gd name="connsiteY37" fmla="*/ 146893 h 385857"/>
                  <a:gd name="connsiteX38" fmla="*/ 123506 w 434298"/>
                  <a:gd name="connsiteY38" fmla="*/ 154894 h 385857"/>
                  <a:gd name="connsiteX39" fmla="*/ 74834 w 434298"/>
                  <a:gd name="connsiteY39" fmla="*/ 185184 h 385857"/>
                  <a:gd name="connsiteX40" fmla="*/ 72549 w 434298"/>
                  <a:gd name="connsiteY40" fmla="*/ 194347 h 385857"/>
                  <a:gd name="connsiteX41" fmla="*/ 72835 w 434298"/>
                  <a:gd name="connsiteY41" fmla="*/ 194709 h 385857"/>
                  <a:gd name="connsiteX42" fmla="*/ 78357 w 434298"/>
                  <a:gd name="connsiteY42" fmla="*/ 197757 h 385857"/>
                  <a:gd name="connsiteX43" fmla="*/ 81883 w 434298"/>
                  <a:gd name="connsiteY43" fmla="*/ 196804 h 385857"/>
                  <a:gd name="connsiteX44" fmla="*/ 130364 w 434298"/>
                  <a:gd name="connsiteY44" fmla="*/ 166515 h 385857"/>
                  <a:gd name="connsiteX45" fmla="*/ 141891 w 434298"/>
                  <a:gd name="connsiteY45" fmla="*/ 172801 h 385857"/>
                  <a:gd name="connsiteX46" fmla="*/ 141891 w 434298"/>
                  <a:gd name="connsiteY46" fmla="*/ 266146 h 385857"/>
                  <a:gd name="connsiteX47" fmla="*/ 142747 w 434298"/>
                  <a:gd name="connsiteY47" fmla="*/ 280053 h 385857"/>
                  <a:gd name="connsiteX48" fmla="*/ 15303 w 434298"/>
                  <a:gd name="connsiteY48" fmla="*/ 146608 h 385857"/>
                  <a:gd name="connsiteX49" fmla="*/ 209898 w 434298"/>
                  <a:gd name="connsiteY49" fmla="*/ 252716 h 385857"/>
                  <a:gd name="connsiteX50" fmla="*/ 226948 w 434298"/>
                  <a:gd name="connsiteY50" fmla="*/ 260145 h 385857"/>
                  <a:gd name="connsiteX51" fmla="*/ 226948 w 434298"/>
                  <a:gd name="connsiteY51" fmla="*/ 297198 h 385857"/>
                  <a:gd name="connsiteX52" fmla="*/ 192848 w 434298"/>
                  <a:gd name="connsiteY52" fmla="*/ 297198 h 385857"/>
                  <a:gd name="connsiteX53" fmla="*/ 192848 w 434298"/>
                  <a:gd name="connsiteY53" fmla="*/ 260145 h 385857"/>
                  <a:gd name="connsiteX54" fmla="*/ 216375 w 434298"/>
                  <a:gd name="connsiteY54" fmla="*/ 141940 h 385857"/>
                  <a:gd name="connsiteX55" fmla="*/ 216375 w 434298"/>
                  <a:gd name="connsiteY55" fmla="*/ 141940 h 385857"/>
                  <a:gd name="connsiteX56" fmla="*/ 234188 w 434298"/>
                  <a:gd name="connsiteY56" fmla="*/ 124129 h 385857"/>
                  <a:gd name="connsiteX57" fmla="*/ 251998 w 434298"/>
                  <a:gd name="connsiteY57" fmla="*/ 141940 h 385857"/>
                  <a:gd name="connsiteX58" fmla="*/ 251998 w 434298"/>
                  <a:gd name="connsiteY58" fmla="*/ 141940 h 385857"/>
                  <a:gd name="connsiteX59" fmla="*/ 148081 w 434298"/>
                  <a:gd name="connsiteY59" fmla="*/ 159943 h 385857"/>
                  <a:gd name="connsiteX60" fmla="*/ 135031 w 434298"/>
                  <a:gd name="connsiteY60" fmla="*/ 146703 h 385857"/>
                  <a:gd name="connsiteX61" fmla="*/ 135031 w 434298"/>
                  <a:gd name="connsiteY61" fmla="*/ 146608 h 385857"/>
                  <a:gd name="connsiteX62" fmla="*/ 148081 w 434298"/>
                  <a:gd name="connsiteY62" fmla="*/ 133558 h 385857"/>
                  <a:gd name="connsiteX63" fmla="*/ 161320 w 434298"/>
                  <a:gd name="connsiteY63" fmla="*/ 146608 h 385857"/>
                  <a:gd name="connsiteX64" fmla="*/ 161320 w 434298"/>
                  <a:gd name="connsiteY64" fmla="*/ 146608 h 385857"/>
                  <a:gd name="connsiteX65" fmla="*/ 148176 w 434298"/>
                  <a:gd name="connsiteY65" fmla="*/ 159943 h 385857"/>
                  <a:gd name="connsiteX66" fmla="*/ 148081 w 434298"/>
                  <a:gd name="connsiteY66" fmla="*/ 159943 h 385857"/>
                  <a:gd name="connsiteX67" fmla="*/ 349250 w 434298"/>
                  <a:gd name="connsiteY67" fmla="*/ 373207 h 385857"/>
                  <a:gd name="connsiteX68" fmla="*/ 151130 w 434298"/>
                  <a:gd name="connsiteY68" fmla="*/ 373207 h 385857"/>
                  <a:gd name="connsiteX69" fmla="*/ 130459 w 434298"/>
                  <a:gd name="connsiteY69" fmla="*/ 357777 h 385857"/>
                  <a:gd name="connsiteX70" fmla="*/ 369919 w 434298"/>
                  <a:gd name="connsiteY70" fmla="*/ 357777 h 385857"/>
                  <a:gd name="connsiteX71" fmla="*/ 349250 w 434298"/>
                  <a:gd name="connsiteY71" fmla="*/ 373207 h 385857"/>
                  <a:gd name="connsiteX72" fmla="*/ 345630 w 434298"/>
                  <a:gd name="connsiteY72" fmla="*/ 265384 h 385857"/>
                  <a:gd name="connsiteX73" fmla="*/ 299718 w 434298"/>
                  <a:gd name="connsiteY73" fmla="*/ 344728 h 385857"/>
                  <a:gd name="connsiteX74" fmla="*/ 200278 w 434298"/>
                  <a:gd name="connsiteY74" fmla="*/ 344728 h 385857"/>
                  <a:gd name="connsiteX75" fmla="*/ 154653 w 434298"/>
                  <a:gd name="connsiteY75" fmla="*/ 265384 h 385857"/>
                  <a:gd name="connsiteX76" fmla="*/ 154653 w 434298"/>
                  <a:gd name="connsiteY76" fmla="*/ 172039 h 385857"/>
                  <a:gd name="connsiteX77" fmla="*/ 172942 w 434298"/>
                  <a:gd name="connsiteY77" fmla="*/ 155180 h 385857"/>
                  <a:gd name="connsiteX78" fmla="*/ 203327 w 434298"/>
                  <a:gd name="connsiteY78" fmla="*/ 155180 h 385857"/>
                  <a:gd name="connsiteX79" fmla="*/ 203327 w 434298"/>
                  <a:gd name="connsiteY79" fmla="*/ 240905 h 385857"/>
                  <a:gd name="connsiteX80" fmla="*/ 183609 w 434298"/>
                  <a:gd name="connsiteY80" fmla="*/ 249478 h 385857"/>
                  <a:gd name="connsiteX81" fmla="*/ 179609 w 434298"/>
                  <a:gd name="connsiteY81" fmla="*/ 255574 h 385857"/>
                  <a:gd name="connsiteX82" fmla="*/ 179609 w 434298"/>
                  <a:gd name="connsiteY82" fmla="*/ 303199 h 385857"/>
                  <a:gd name="connsiteX83" fmla="*/ 186276 w 434298"/>
                  <a:gd name="connsiteY83" fmla="*/ 309676 h 385857"/>
                  <a:gd name="connsiteX84" fmla="*/ 186276 w 434298"/>
                  <a:gd name="connsiteY84" fmla="*/ 309676 h 385857"/>
                  <a:gd name="connsiteX85" fmla="*/ 233901 w 434298"/>
                  <a:gd name="connsiteY85" fmla="*/ 309676 h 385857"/>
                  <a:gd name="connsiteX86" fmla="*/ 240473 w 434298"/>
                  <a:gd name="connsiteY86" fmla="*/ 303294 h 385857"/>
                  <a:gd name="connsiteX87" fmla="*/ 240473 w 434298"/>
                  <a:gd name="connsiteY87" fmla="*/ 303199 h 385857"/>
                  <a:gd name="connsiteX88" fmla="*/ 240473 w 434298"/>
                  <a:gd name="connsiteY88" fmla="*/ 255574 h 385857"/>
                  <a:gd name="connsiteX89" fmla="*/ 236473 w 434298"/>
                  <a:gd name="connsiteY89" fmla="*/ 249478 h 385857"/>
                  <a:gd name="connsiteX90" fmla="*/ 216851 w 434298"/>
                  <a:gd name="connsiteY90" fmla="*/ 240905 h 385857"/>
                  <a:gd name="connsiteX91" fmla="*/ 216851 w 434298"/>
                  <a:gd name="connsiteY91" fmla="*/ 155180 h 385857"/>
                  <a:gd name="connsiteX92" fmla="*/ 346011 w 434298"/>
                  <a:gd name="connsiteY92" fmla="*/ 155180 h 385857"/>
                  <a:gd name="connsiteX93" fmla="*/ 417067 w 434298"/>
                  <a:gd name="connsiteY93" fmla="*/ 239191 h 385857"/>
                  <a:gd name="connsiteX94" fmla="*/ 358394 w 434298"/>
                  <a:gd name="connsiteY94" fmla="*/ 274147 h 385857"/>
                  <a:gd name="connsiteX95" fmla="*/ 358394 w 434298"/>
                  <a:gd name="connsiteY95" fmla="*/ 265384 h 385857"/>
                  <a:gd name="connsiteX96" fmla="*/ 358394 w 434298"/>
                  <a:gd name="connsiteY96" fmla="*/ 183946 h 385857"/>
                  <a:gd name="connsiteX97" fmla="*/ 381825 w 434298"/>
                  <a:gd name="connsiteY97" fmla="*/ 176516 h 385857"/>
                  <a:gd name="connsiteX98" fmla="*/ 403542 w 434298"/>
                  <a:gd name="connsiteY98" fmla="*/ 182612 h 385857"/>
                  <a:gd name="connsiteX99" fmla="*/ 421925 w 434298"/>
                  <a:gd name="connsiteY99" fmla="*/ 208139 h 385857"/>
                  <a:gd name="connsiteX100" fmla="*/ 417067 w 434298"/>
                  <a:gd name="connsiteY100" fmla="*/ 239191 h 38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434298" h="385857">
                    <a:moveTo>
                      <a:pt x="435068" y="205186"/>
                    </a:moveTo>
                    <a:cubicBezTo>
                      <a:pt x="431831" y="191184"/>
                      <a:pt x="423069" y="179059"/>
                      <a:pt x="410877" y="171468"/>
                    </a:cubicBezTo>
                    <a:cubicBezTo>
                      <a:pt x="395064" y="161733"/>
                      <a:pt x="375444" y="160695"/>
                      <a:pt x="358775" y="168705"/>
                    </a:cubicBezTo>
                    <a:lnTo>
                      <a:pt x="358775" y="148608"/>
                    </a:lnTo>
                    <a:cubicBezTo>
                      <a:pt x="358775" y="144922"/>
                      <a:pt x="355822" y="141940"/>
                      <a:pt x="352106" y="141940"/>
                    </a:cubicBezTo>
                    <a:lnTo>
                      <a:pt x="294005" y="141940"/>
                    </a:lnTo>
                    <a:cubicBezTo>
                      <a:pt x="291433" y="63226"/>
                      <a:pt x="226853" y="742"/>
                      <a:pt x="148081" y="684"/>
                    </a:cubicBezTo>
                    <a:cubicBezTo>
                      <a:pt x="67500" y="742"/>
                      <a:pt x="2253" y="66036"/>
                      <a:pt x="2157" y="146608"/>
                    </a:cubicBezTo>
                    <a:cubicBezTo>
                      <a:pt x="2253" y="225979"/>
                      <a:pt x="65691" y="290768"/>
                      <a:pt x="145032" y="292530"/>
                    </a:cubicBezTo>
                    <a:cubicBezTo>
                      <a:pt x="150558" y="312790"/>
                      <a:pt x="161987" y="330954"/>
                      <a:pt x="177800" y="344728"/>
                    </a:cubicBezTo>
                    <a:lnTo>
                      <a:pt x="122745" y="344728"/>
                    </a:lnTo>
                    <a:cubicBezTo>
                      <a:pt x="119029" y="344928"/>
                      <a:pt x="116076" y="348042"/>
                      <a:pt x="116171" y="351776"/>
                    </a:cubicBezTo>
                    <a:cubicBezTo>
                      <a:pt x="116171" y="370978"/>
                      <a:pt x="131698" y="386542"/>
                      <a:pt x="150939" y="386542"/>
                    </a:cubicBezTo>
                    <a:lnTo>
                      <a:pt x="349060" y="386542"/>
                    </a:lnTo>
                    <a:cubicBezTo>
                      <a:pt x="368393" y="386437"/>
                      <a:pt x="383920" y="370702"/>
                      <a:pt x="383825" y="351395"/>
                    </a:cubicBezTo>
                    <a:cubicBezTo>
                      <a:pt x="383825" y="351366"/>
                      <a:pt x="383825" y="351328"/>
                      <a:pt x="383825" y="351300"/>
                    </a:cubicBezTo>
                    <a:cubicBezTo>
                      <a:pt x="383825" y="347671"/>
                      <a:pt x="380872" y="344728"/>
                      <a:pt x="377253" y="344728"/>
                    </a:cubicBezTo>
                    <a:lnTo>
                      <a:pt x="321912" y="344728"/>
                    </a:lnTo>
                    <a:cubicBezTo>
                      <a:pt x="338772" y="330269"/>
                      <a:pt x="350583" y="310828"/>
                      <a:pt x="355727" y="289197"/>
                    </a:cubicBezTo>
                    <a:cubicBezTo>
                      <a:pt x="378300" y="280624"/>
                      <a:pt x="417162" y="263860"/>
                      <a:pt x="428115" y="246239"/>
                    </a:cubicBezTo>
                    <a:cubicBezTo>
                      <a:pt x="435831" y="234028"/>
                      <a:pt x="438308" y="219255"/>
                      <a:pt x="435068" y="205186"/>
                    </a:cubicBezTo>
                    <a:close/>
                    <a:moveTo>
                      <a:pt x="15303" y="146608"/>
                    </a:moveTo>
                    <a:cubicBezTo>
                      <a:pt x="15589" y="73408"/>
                      <a:pt x="74834" y="14143"/>
                      <a:pt x="148081" y="13829"/>
                    </a:cubicBezTo>
                    <a:cubicBezTo>
                      <a:pt x="219614" y="14134"/>
                      <a:pt x="278096" y="70779"/>
                      <a:pt x="280764" y="142226"/>
                    </a:cubicBezTo>
                    <a:lnTo>
                      <a:pt x="265239" y="142226"/>
                    </a:lnTo>
                    <a:lnTo>
                      <a:pt x="265239" y="142226"/>
                    </a:lnTo>
                    <a:cubicBezTo>
                      <a:pt x="265144" y="125167"/>
                      <a:pt x="251333" y="111365"/>
                      <a:pt x="234283" y="111365"/>
                    </a:cubicBezTo>
                    <a:cubicBezTo>
                      <a:pt x="217233" y="111365"/>
                      <a:pt x="203422" y="125167"/>
                      <a:pt x="203327" y="142226"/>
                    </a:cubicBezTo>
                    <a:lnTo>
                      <a:pt x="203327" y="142226"/>
                    </a:lnTo>
                    <a:lnTo>
                      <a:pt x="173989" y="142226"/>
                    </a:lnTo>
                    <a:cubicBezTo>
                      <a:pt x="172084" y="132253"/>
                      <a:pt x="164750" y="124233"/>
                      <a:pt x="154939" y="121557"/>
                    </a:cubicBezTo>
                    <a:lnTo>
                      <a:pt x="154939" y="60597"/>
                    </a:lnTo>
                    <a:cubicBezTo>
                      <a:pt x="155034" y="56968"/>
                      <a:pt x="152081" y="53986"/>
                      <a:pt x="148463" y="53929"/>
                    </a:cubicBezTo>
                    <a:cubicBezTo>
                      <a:pt x="148463" y="53929"/>
                      <a:pt x="148367" y="53929"/>
                      <a:pt x="148367" y="53929"/>
                    </a:cubicBezTo>
                    <a:cubicBezTo>
                      <a:pt x="144746" y="53977"/>
                      <a:pt x="141795" y="56968"/>
                      <a:pt x="141891" y="60597"/>
                    </a:cubicBezTo>
                    <a:cubicBezTo>
                      <a:pt x="141891" y="60597"/>
                      <a:pt x="141891" y="60597"/>
                      <a:pt x="141891" y="60597"/>
                    </a:cubicBezTo>
                    <a:lnTo>
                      <a:pt x="141891" y="121557"/>
                    </a:lnTo>
                    <a:cubicBezTo>
                      <a:pt x="130364" y="124576"/>
                      <a:pt x="122269" y="134958"/>
                      <a:pt x="122173" y="146893"/>
                    </a:cubicBezTo>
                    <a:cubicBezTo>
                      <a:pt x="122173" y="149617"/>
                      <a:pt x="122650" y="152322"/>
                      <a:pt x="123506" y="154894"/>
                    </a:cubicBezTo>
                    <a:lnTo>
                      <a:pt x="74834" y="185184"/>
                    </a:lnTo>
                    <a:cubicBezTo>
                      <a:pt x="71690" y="187098"/>
                      <a:pt x="70644" y="191194"/>
                      <a:pt x="72549" y="194347"/>
                    </a:cubicBezTo>
                    <a:cubicBezTo>
                      <a:pt x="72644" y="194471"/>
                      <a:pt x="72739" y="194585"/>
                      <a:pt x="72835" y="194709"/>
                    </a:cubicBezTo>
                    <a:cubicBezTo>
                      <a:pt x="73976" y="196642"/>
                      <a:pt x="76072" y="197804"/>
                      <a:pt x="78357" y="197757"/>
                    </a:cubicBezTo>
                    <a:cubicBezTo>
                      <a:pt x="79597" y="197823"/>
                      <a:pt x="80834" y="197490"/>
                      <a:pt x="81883" y="196804"/>
                    </a:cubicBezTo>
                    <a:lnTo>
                      <a:pt x="130364" y="166515"/>
                    </a:lnTo>
                    <a:cubicBezTo>
                      <a:pt x="133603" y="169553"/>
                      <a:pt x="137603" y="171715"/>
                      <a:pt x="141891" y="172801"/>
                    </a:cubicBezTo>
                    <a:lnTo>
                      <a:pt x="141891" y="266146"/>
                    </a:lnTo>
                    <a:cubicBezTo>
                      <a:pt x="141891" y="270794"/>
                      <a:pt x="142175" y="275443"/>
                      <a:pt x="142747" y="280053"/>
                    </a:cubicBezTo>
                    <a:cubicBezTo>
                      <a:pt x="71404" y="276890"/>
                      <a:pt x="15208" y="218045"/>
                      <a:pt x="15303" y="146608"/>
                    </a:cubicBezTo>
                    <a:close/>
                    <a:moveTo>
                      <a:pt x="209898" y="252716"/>
                    </a:moveTo>
                    <a:lnTo>
                      <a:pt x="226948" y="260145"/>
                    </a:lnTo>
                    <a:lnTo>
                      <a:pt x="226948" y="297198"/>
                    </a:lnTo>
                    <a:lnTo>
                      <a:pt x="192848" y="297198"/>
                    </a:lnTo>
                    <a:lnTo>
                      <a:pt x="192848" y="260145"/>
                    </a:lnTo>
                    <a:close/>
                    <a:moveTo>
                      <a:pt x="216375" y="141940"/>
                    </a:moveTo>
                    <a:cubicBezTo>
                      <a:pt x="216375" y="141940"/>
                      <a:pt x="216375" y="141940"/>
                      <a:pt x="216375" y="141940"/>
                    </a:cubicBezTo>
                    <a:cubicBezTo>
                      <a:pt x="216375" y="132101"/>
                      <a:pt x="224376" y="124129"/>
                      <a:pt x="234188" y="124129"/>
                    </a:cubicBezTo>
                    <a:cubicBezTo>
                      <a:pt x="243999" y="124129"/>
                      <a:pt x="251998" y="132101"/>
                      <a:pt x="251998" y="141940"/>
                    </a:cubicBezTo>
                    <a:lnTo>
                      <a:pt x="251998" y="141940"/>
                    </a:lnTo>
                    <a:close/>
                    <a:moveTo>
                      <a:pt x="148081" y="159943"/>
                    </a:moveTo>
                    <a:cubicBezTo>
                      <a:pt x="140842" y="159895"/>
                      <a:pt x="134938" y="153961"/>
                      <a:pt x="135031" y="146703"/>
                    </a:cubicBezTo>
                    <a:cubicBezTo>
                      <a:pt x="135031" y="146674"/>
                      <a:pt x="135031" y="146636"/>
                      <a:pt x="135031" y="146608"/>
                    </a:cubicBezTo>
                    <a:cubicBezTo>
                      <a:pt x="135031" y="139397"/>
                      <a:pt x="140842" y="133558"/>
                      <a:pt x="148081" y="133558"/>
                    </a:cubicBezTo>
                    <a:cubicBezTo>
                      <a:pt x="155320" y="133501"/>
                      <a:pt x="161225" y="139349"/>
                      <a:pt x="161320" y="146608"/>
                    </a:cubicBezTo>
                    <a:cubicBezTo>
                      <a:pt x="161320" y="146608"/>
                      <a:pt x="161320" y="146608"/>
                      <a:pt x="161320" y="146608"/>
                    </a:cubicBezTo>
                    <a:cubicBezTo>
                      <a:pt x="161415" y="153923"/>
                      <a:pt x="155511" y="159885"/>
                      <a:pt x="148176" y="159943"/>
                    </a:cubicBezTo>
                    <a:cubicBezTo>
                      <a:pt x="148176" y="159943"/>
                      <a:pt x="148081" y="159943"/>
                      <a:pt x="148081" y="159943"/>
                    </a:cubicBezTo>
                    <a:close/>
                    <a:moveTo>
                      <a:pt x="349250" y="373207"/>
                    </a:moveTo>
                    <a:lnTo>
                      <a:pt x="151130" y="373207"/>
                    </a:lnTo>
                    <a:cubicBezTo>
                      <a:pt x="141605" y="373283"/>
                      <a:pt x="133126" y="366978"/>
                      <a:pt x="130459" y="357777"/>
                    </a:cubicBezTo>
                    <a:lnTo>
                      <a:pt x="369919" y="357777"/>
                    </a:lnTo>
                    <a:cubicBezTo>
                      <a:pt x="367251" y="366940"/>
                      <a:pt x="358775" y="373217"/>
                      <a:pt x="349250" y="373207"/>
                    </a:cubicBezTo>
                    <a:close/>
                    <a:moveTo>
                      <a:pt x="345630" y="265384"/>
                    </a:moveTo>
                    <a:cubicBezTo>
                      <a:pt x="345534" y="298122"/>
                      <a:pt x="328103" y="328354"/>
                      <a:pt x="299718" y="344728"/>
                    </a:cubicBezTo>
                    <a:lnTo>
                      <a:pt x="200278" y="344728"/>
                    </a:lnTo>
                    <a:cubicBezTo>
                      <a:pt x="172084" y="328259"/>
                      <a:pt x="154653" y="298055"/>
                      <a:pt x="154653" y="265384"/>
                    </a:cubicBezTo>
                    <a:lnTo>
                      <a:pt x="154653" y="172039"/>
                    </a:lnTo>
                    <a:cubicBezTo>
                      <a:pt x="163227" y="169839"/>
                      <a:pt x="170084" y="163514"/>
                      <a:pt x="172942" y="155180"/>
                    </a:cubicBezTo>
                    <a:lnTo>
                      <a:pt x="203327" y="155180"/>
                    </a:lnTo>
                    <a:lnTo>
                      <a:pt x="203327" y="240905"/>
                    </a:lnTo>
                    <a:lnTo>
                      <a:pt x="183609" y="249478"/>
                    </a:lnTo>
                    <a:cubicBezTo>
                      <a:pt x="181133" y="250497"/>
                      <a:pt x="179609" y="252916"/>
                      <a:pt x="179609" y="255574"/>
                    </a:cubicBezTo>
                    <a:lnTo>
                      <a:pt x="179609" y="303199"/>
                    </a:lnTo>
                    <a:cubicBezTo>
                      <a:pt x="179705" y="306828"/>
                      <a:pt x="182656" y="309723"/>
                      <a:pt x="186276" y="309676"/>
                    </a:cubicBezTo>
                    <a:cubicBezTo>
                      <a:pt x="186276" y="309676"/>
                      <a:pt x="186276" y="309676"/>
                      <a:pt x="186276" y="309676"/>
                    </a:cubicBezTo>
                    <a:lnTo>
                      <a:pt x="233901" y="309676"/>
                    </a:lnTo>
                    <a:cubicBezTo>
                      <a:pt x="237520" y="309733"/>
                      <a:pt x="240378" y="306875"/>
                      <a:pt x="240473" y="303294"/>
                    </a:cubicBezTo>
                    <a:cubicBezTo>
                      <a:pt x="240473" y="303265"/>
                      <a:pt x="240473" y="303227"/>
                      <a:pt x="240473" y="303199"/>
                    </a:cubicBezTo>
                    <a:lnTo>
                      <a:pt x="240473" y="255574"/>
                    </a:lnTo>
                    <a:cubicBezTo>
                      <a:pt x="240569" y="252907"/>
                      <a:pt x="238950" y="250468"/>
                      <a:pt x="236473" y="249478"/>
                    </a:cubicBezTo>
                    <a:lnTo>
                      <a:pt x="216851" y="240905"/>
                    </a:lnTo>
                    <a:lnTo>
                      <a:pt x="216851" y="155180"/>
                    </a:lnTo>
                    <a:lnTo>
                      <a:pt x="346011" y="155180"/>
                    </a:lnTo>
                    <a:close/>
                    <a:moveTo>
                      <a:pt x="417067" y="239191"/>
                    </a:moveTo>
                    <a:cubicBezTo>
                      <a:pt x="409637" y="251287"/>
                      <a:pt x="381062" y="265003"/>
                      <a:pt x="358394" y="274147"/>
                    </a:cubicBezTo>
                    <a:cubicBezTo>
                      <a:pt x="358394" y="271290"/>
                      <a:pt x="358394" y="268337"/>
                      <a:pt x="358394" y="265384"/>
                    </a:cubicBezTo>
                    <a:lnTo>
                      <a:pt x="358394" y="183946"/>
                    </a:lnTo>
                    <a:cubicBezTo>
                      <a:pt x="365252" y="179116"/>
                      <a:pt x="373442" y="176526"/>
                      <a:pt x="381825" y="176516"/>
                    </a:cubicBezTo>
                    <a:cubicBezTo>
                      <a:pt x="389445" y="176526"/>
                      <a:pt x="396968" y="178631"/>
                      <a:pt x="403542" y="182612"/>
                    </a:cubicBezTo>
                    <a:cubicBezTo>
                      <a:pt x="412781" y="188346"/>
                      <a:pt x="419448" y="197528"/>
                      <a:pt x="421925" y="208139"/>
                    </a:cubicBezTo>
                    <a:cubicBezTo>
                      <a:pt x="424497" y="218721"/>
                      <a:pt x="422783" y="229904"/>
                      <a:pt x="417067" y="239191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D2071527-8975-F7E6-5A3E-B6BDECB3DD07}"/>
              </a:ext>
            </a:extLst>
          </p:cNvPr>
          <p:cNvGrpSpPr/>
          <p:nvPr/>
        </p:nvGrpSpPr>
        <p:grpSpPr>
          <a:xfrm>
            <a:off x="5717115" y="2948438"/>
            <a:ext cx="757770" cy="757770"/>
            <a:chOff x="5717115" y="2734432"/>
            <a:chExt cx="757770" cy="75777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AC03170-22DF-CF74-6E7B-8DCDA3780F29}"/>
                </a:ext>
              </a:extLst>
            </p:cNvPr>
            <p:cNvSpPr/>
            <p:nvPr/>
          </p:nvSpPr>
          <p:spPr>
            <a:xfrm>
              <a:off x="5717115" y="2734432"/>
              <a:ext cx="757770" cy="757770"/>
            </a:xfrm>
            <a:prstGeom prst="ellipse">
              <a:avLst/>
            </a:prstGeom>
            <a:gradFill>
              <a:gsLst>
                <a:gs pos="16000">
                  <a:schemeClr val="accent1">
                    <a:lumMod val="60000"/>
                    <a:lumOff val="40000"/>
                  </a:schemeClr>
                </a:gs>
                <a:gs pos="33000">
                  <a:srgbClr val="A0CA2A"/>
                </a:gs>
                <a:gs pos="0">
                  <a:schemeClr val="accent1">
                    <a:lumMod val="20000"/>
                    <a:lumOff val="80000"/>
                  </a:schemeClr>
                </a:gs>
                <a:gs pos="55000">
                  <a:schemeClr val="accent1"/>
                </a:gs>
                <a:gs pos="88000">
                  <a:schemeClr val="accent1">
                    <a:lumMod val="75000"/>
                  </a:schemeClr>
                </a:gs>
              </a:gsLst>
              <a:lin ang="4800000" scaled="0"/>
            </a:gradFill>
            <a:ln>
              <a:noFill/>
            </a:ln>
            <a:effectLst>
              <a:glow rad="177800">
                <a:schemeClr val="accent1">
                  <a:lumMod val="60000"/>
                  <a:lumOff val="4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FCDC2EE0-73A9-1088-300E-4D5CA41059E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80000" y="2902603"/>
              <a:ext cx="432000" cy="421429"/>
              <a:chOff x="6023963" y="5661050"/>
              <a:chExt cx="532373" cy="519345"/>
            </a:xfrm>
            <a:solidFill>
              <a:schemeClr val="bg1"/>
            </a:solidFill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5B3ED51-36F6-5928-3087-412BDCB7F17E}"/>
                  </a:ext>
                </a:extLst>
              </p:cNvPr>
              <p:cNvSpPr/>
              <p:nvPr/>
            </p:nvSpPr>
            <p:spPr>
              <a:xfrm>
                <a:off x="6023963" y="5673854"/>
                <a:ext cx="224281" cy="495713"/>
              </a:xfrm>
              <a:custGeom>
                <a:avLst/>
                <a:gdLst>
                  <a:gd name="connsiteX0" fmla="*/ 158654 w 182981"/>
                  <a:gd name="connsiteY0" fmla="*/ 684 h 404431"/>
                  <a:gd name="connsiteX1" fmla="*/ 138747 w 182981"/>
                  <a:gd name="connsiteY1" fmla="*/ 2780 h 404431"/>
                  <a:gd name="connsiteX2" fmla="*/ 138747 w 182981"/>
                  <a:gd name="connsiteY2" fmla="*/ 2780 h 404431"/>
                  <a:gd name="connsiteX3" fmla="*/ 138270 w 182981"/>
                  <a:gd name="connsiteY3" fmla="*/ 2780 h 404431"/>
                  <a:gd name="connsiteX4" fmla="*/ 113791 w 182981"/>
                  <a:gd name="connsiteY4" fmla="*/ 12305 h 404431"/>
                  <a:gd name="connsiteX5" fmla="*/ 2157 w 182981"/>
                  <a:gd name="connsiteY5" fmla="*/ 202805 h 404431"/>
                  <a:gd name="connsiteX6" fmla="*/ 113696 w 182981"/>
                  <a:gd name="connsiteY6" fmla="*/ 393305 h 404431"/>
                  <a:gd name="connsiteX7" fmla="*/ 138747 w 182981"/>
                  <a:gd name="connsiteY7" fmla="*/ 402830 h 404431"/>
                  <a:gd name="connsiteX8" fmla="*/ 138747 w 182981"/>
                  <a:gd name="connsiteY8" fmla="*/ 402830 h 404431"/>
                  <a:gd name="connsiteX9" fmla="*/ 158654 w 182981"/>
                  <a:gd name="connsiteY9" fmla="*/ 405116 h 404431"/>
                  <a:gd name="connsiteX10" fmla="*/ 185134 w 182981"/>
                  <a:gd name="connsiteY10" fmla="*/ 378541 h 404431"/>
                  <a:gd name="connsiteX11" fmla="*/ 185134 w 182981"/>
                  <a:gd name="connsiteY11" fmla="*/ 327011 h 404431"/>
                  <a:gd name="connsiteX12" fmla="*/ 158654 w 182981"/>
                  <a:gd name="connsiteY12" fmla="*/ 300627 h 404431"/>
                  <a:gd name="connsiteX13" fmla="*/ 138747 w 182981"/>
                  <a:gd name="connsiteY13" fmla="*/ 300627 h 404431"/>
                  <a:gd name="connsiteX14" fmla="*/ 95598 w 182981"/>
                  <a:gd name="connsiteY14" fmla="*/ 257479 h 404431"/>
                  <a:gd name="connsiteX15" fmla="*/ 95598 w 182981"/>
                  <a:gd name="connsiteY15" fmla="*/ 141845 h 404431"/>
                  <a:gd name="connsiteX16" fmla="*/ 107886 w 182981"/>
                  <a:gd name="connsiteY16" fmla="*/ 113270 h 404431"/>
                  <a:gd name="connsiteX17" fmla="*/ 137889 w 182981"/>
                  <a:gd name="connsiteY17" fmla="*/ 104888 h 404431"/>
                  <a:gd name="connsiteX18" fmla="*/ 158654 w 182981"/>
                  <a:gd name="connsiteY18" fmla="*/ 104888 h 404431"/>
                  <a:gd name="connsiteX19" fmla="*/ 185134 w 182981"/>
                  <a:gd name="connsiteY19" fmla="*/ 78599 h 404431"/>
                  <a:gd name="connsiteX20" fmla="*/ 185134 w 182981"/>
                  <a:gd name="connsiteY20" fmla="*/ 78504 h 404431"/>
                  <a:gd name="connsiteX21" fmla="*/ 185134 w 182981"/>
                  <a:gd name="connsiteY21" fmla="*/ 27545 h 404431"/>
                  <a:gd name="connsiteX22" fmla="*/ 159226 w 182981"/>
                  <a:gd name="connsiteY22" fmla="*/ 684 h 404431"/>
                  <a:gd name="connsiteX23" fmla="*/ 158654 w 182981"/>
                  <a:gd name="connsiteY23" fmla="*/ 684 h 404431"/>
                  <a:gd name="connsiteX24" fmla="*/ 171989 w 182981"/>
                  <a:gd name="connsiteY24" fmla="*/ 327297 h 404431"/>
                  <a:gd name="connsiteX25" fmla="*/ 171989 w 182981"/>
                  <a:gd name="connsiteY25" fmla="*/ 378827 h 404431"/>
                  <a:gd name="connsiteX26" fmla="*/ 158654 w 182981"/>
                  <a:gd name="connsiteY26" fmla="*/ 392162 h 404431"/>
                  <a:gd name="connsiteX27" fmla="*/ 145319 w 182981"/>
                  <a:gd name="connsiteY27" fmla="*/ 391019 h 404431"/>
                  <a:gd name="connsiteX28" fmla="*/ 145319 w 182981"/>
                  <a:gd name="connsiteY28" fmla="*/ 313962 h 404431"/>
                  <a:gd name="connsiteX29" fmla="*/ 158654 w 182981"/>
                  <a:gd name="connsiteY29" fmla="*/ 313962 h 404431"/>
                  <a:gd name="connsiteX30" fmla="*/ 171989 w 182981"/>
                  <a:gd name="connsiteY30" fmla="*/ 327297 h 404431"/>
                  <a:gd name="connsiteX31" fmla="*/ 99313 w 182981"/>
                  <a:gd name="connsiteY31" fmla="*/ 103459 h 404431"/>
                  <a:gd name="connsiteX32" fmla="*/ 82454 w 182981"/>
                  <a:gd name="connsiteY32" fmla="*/ 141559 h 404431"/>
                  <a:gd name="connsiteX33" fmla="*/ 82454 w 182981"/>
                  <a:gd name="connsiteY33" fmla="*/ 257383 h 404431"/>
                  <a:gd name="connsiteX34" fmla="*/ 132460 w 182981"/>
                  <a:gd name="connsiteY34" fmla="*/ 313295 h 404431"/>
                  <a:gd name="connsiteX35" fmla="*/ 132460 w 182981"/>
                  <a:gd name="connsiteY35" fmla="*/ 387400 h 404431"/>
                  <a:gd name="connsiteX36" fmla="*/ 120554 w 182981"/>
                  <a:gd name="connsiteY36" fmla="*/ 382066 h 404431"/>
                  <a:gd name="connsiteX37" fmla="*/ 15779 w 182981"/>
                  <a:gd name="connsiteY37" fmla="*/ 202805 h 404431"/>
                  <a:gd name="connsiteX38" fmla="*/ 120554 w 182981"/>
                  <a:gd name="connsiteY38" fmla="*/ 23259 h 404431"/>
                  <a:gd name="connsiteX39" fmla="*/ 132460 w 182981"/>
                  <a:gd name="connsiteY39" fmla="*/ 18020 h 404431"/>
                  <a:gd name="connsiteX40" fmla="*/ 132460 w 182981"/>
                  <a:gd name="connsiteY40" fmla="*/ 91267 h 404431"/>
                  <a:gd name="connsiteX41" fmla="*/ 99313 w 182981"/>
                  <a:gd name="connsiteY41" fmla="*/ 103745 h 404431"/>
                  <a:gd name="connsiteX42" fmla="*/ 171989 w 182981"/>
                  <a:gd name="connsiteY42" fmla="*/ 78599 h 404431"/>
                  <a:gd name="connsiteX43" fmla="*/ 158654 w 182981"/>
                  <a:gd name="connsiteY43" fmla="*/ 91934 h 404431"/>
                  <a:gd name="connsiteX44" fmla="*/ 145319 w 182981"/>
                  <a:gd name="connsiteY44" fmla="*/ 91934 h 404431"/>
                  <a:gd name="connsiteX45" fmla="*/ 145319 w 182981"/>
                  <a:gd name="connsiteY45" fmla="*/ 14972 h 404431"/>
                  <a:gd name="connsiteX46" fmla="*/ 158654 w 182981"/>
                  <a:gd name="connsiteY46" fmla="*/ 13734 h 404431"/>
                  <a:gd name="connsiteX47" fmla="*/ 171989 w 182981"/>
                  <a:gd name="connsiteY47" fmla="*/ 27069 h 404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82981" h="404431">
                    <a:moveTo>
                      <a:pt x="158654" y="684"/>
                    </a:moveTo>
                    <a:cubicBezTo>
                      <a:pt x="151987" y="704"/>
                      <a:pt x="145319" y="1408"/>
                      <a:pt x="138747" y="2780"/>
                    </a:cubicBezTo>
                    <a:lnTo>
                      <a:pt x="138747" y="2780"/>
                    </a:lnTo>
                    <a:cubicBezTo>
                      <a:pt x="138747" y="2780"/>
                      <a:pt x="138747" y="2780"/>
                      <a:pt x="138270" y="2780"/>
                    </a:cubicBezTo>
                    <a:cubicBezTo>
                      <a:pt x="129697" y="4695"/>
                      <a:pt x="121411" y="7914"/>
                      <a:pt x="113791" y="12305"/>
                    </a:cubicBezTo>
                    <a:cubicBezTo>
                      <a:pt x="44926" y="51043"/>
                      <a:pt x="2348" y="123824"/>
                      <a:pt x="2157" y="202805"/>
                    </a:cubicBezTo>
                    <a:cubicBezTo>
                      <a:pt x="2253" y="281767"/>
                      <a:pt x="44926" y="354548"/>
                      <a:pt x="113696" y="393305"/>
                    </a:cubicBezTo>
                    <a:cubicBezTo>
                      <a:pt x="121506" y="397725"/>
                      <a:pt x="129983" y="400935"/>
                      <a:pt x="138747" y="402830"/>
                    </a:cubicBezTo>
                    <a:lnTo>
                      <a:pt x="138747" y="402830"/>
                    </a:lnTo>
                    <a:cubicBezTo>
                      <a:pt x="145319" y="404268"/>
                      <a:pt x="151987" y="405040"/>
                      <a:pt x="158654" y="405116"/>
                    </a:cubicBezTo>
                    <a:cubicBezTo>
                      <a:pt x="173323" y="405059"/>
                      <a:pt x="185134" y="393181"/>
                      <a:pt x="185134" y="378541"/>
                    </a:cubicBezTo>
                    <a:lnTo>
                      <a:pt x="185134" y="327011"/>
                    </a:lnTo>
                    <a:cubicBezTo>
                      <a:pt x="185038" y="312428"/>
                      <a:pt x="173227" y="300627"/>
                      <a:pt x="158654" y="300627"/>
                    </a:cubicBezTo>
                    <a:lnTo>
                      <a:pt x="138747" y="300627"/>
                    </a:lnTo>
                    <a:cubicBezTo>
                      <a:pt x="114934" y="300627"/>
                      <a:pt x="95598" y="281310"/>
                      <a:pt x="95598" y="257479"/>
                    </a:cubicBezTo>
                    <a:lnTo>
                      <a:pt x="95598" y="141845"/>
                    </a:lnTo>
                    <a:cubicBezTo>
                      <a:pt x="95312" y="130987"/>
                      <a:pt x="99789" y="120557"/>
                      <a:pt x="107886" y="113270"/>
                    </a:cubicBezTo>
                    <a:cubicBezTo>
                      <a:pt x="116268" y="106326"/>
                      <a:pt x="127125" y="103278"/>
                      <a:pt x="137889" y="104888"/>
                    </a:cubicBezTo>
                    <a:lnTo>
                      <a:pt x="158654" y="104888"/>
                    </a:lnTo>
                    <a:cubicBezTo>
                      <a:pt x="173227" y="104945"/>
                      <a:pt x="185038" y="93172"/>
                      <a:pt x="185134" y="78599"/>
                    </a:cubicBezTo>
                    <a:cubicBezTo>
                      <a:pt x="185134" y="78570"/>
                      <a:pt x="185134" y="78532"/>
                      <a:pt x="185134" y="78504"/>
                    </a:cubicBezTo>
                    <a:lnTo>
                      <a:pt x="185134" y="27545"/>
                    </a:lnTo>
                    <a:cubicBezTo>
                      <a:pt x="185420" y="12972"/>
                      <a:pt x="173798" y="951"/>
                      <a:pt x="159226" y="684"/>
                    </a:cubicBezTo>
                    <a:cubicBezTo>
                      <a:pt x="159035" y="684"/>
                      <a:pt x="158844" y="684"/>
                      <a:pt x="158654" y="684"/>
                    </a:cubicBezTo>
                    <a:close/>
                    <a:moveTo>
                      <a:pt x="171989" y="327297"/>
                    </a:moveTo>
                    <a:lnTo>
                      <a:pt x="171989" y="378827"/>
                    </a:lnTo>
                    <a:cubicBezTo>
                      <a:pt x="171989" y="386190"/>
                      <a:pt x="165988" y="392162"/>
                      <a:pt x="158654" y="392162"/>
                    </a:cubicBezTo>
                    <a:cubicBezTo>
                      <a:pt x="154177" y="392172"/>
                      <a:pt x="149701" y="391781"/>
                      <a:pt x="145319" y="391019"/>
                    </a:cubicBezTo>
                    <a:lnTo>
                      <a:pt x="145319" y="313962"/>
                    </a:lnTo>
                    <a:lnTo>
                      <a:pt x="158654" y="313962"/>
                    </a:lnTo>
                    <a:cubicBezTo>
                      <a:pt x="165988" y="314009"/>
                      <a:pt x="171894" y="319953"/>
                      <a:pt x="171989" y="327297"/>
                    </a:cubicBezTo>
                    <a:close/>
                    <a:moveTo>
                      <a:pt x="99313" y="103459"/>
                    </a:moveTo>
                    <a:cubicBezTo>
                      <a:pt x="88455" y="113099"/>
                      <a:pt x="82263" y="127015"/>
                      <a:pt x="82454" y="141559"/>
                    </a:cubicBezTo>
                    <a:lnTo>
                      <a:pt x="82454" y="257383"/>
                    </a:lnTo>
                    <a:cubicBezTo>
                      <a:pt x="82549" y="286015"/>
                      <a:pt x="103980" y="310057"/>
                      <a:pt x="132460" y="313295"/>
                    </a:cubicBezTo>
                    <a:lnTo>
                      <a:pt x="132460" y="387400"/>
                    </a:lnTo>
                    <a:cubicBezTo>
                      <a:pt x="128364" y="385933"/>
                      <a:pt x="124364" y="384152"/>
                      <a:pt x="120554" y="382066"/>
                    </a:cubicBezTo>
                    <a:cubicBezTo>
                      <a:pt x="55879" y="345537"/>
                      <a:pt x="15874" y="277062"/>
                      <a:pt x="15779" y="202805"/>
                    </a:cubicBezTo>
                    <a:cubicBezTo>
                      <a:pt x="15779" y="128453"/>
                      <a:pt x="55783" y="59854"/>
                      <a:pt x="120554" y="23259"/>
                    </a:cubicBezTo>
                    <a:cubicBezTo>
                      <a:pt x="124364" y="21182"/>
                      <a:pt x="128364" y="19430"/>
                      <a:pt x="132460" y="18020"/>
                    </a:cubicBezTo>
                    <a:lnTo>
                      <a:pt x="132460" y="91267"/>
                    </a:lnTo>
                    <a:cubicBezTo>
                      <a:pt x="120268" y="91182"/>
                      <a:pt x="108457" y="95630"/>
                      <a:pt x="99313" y="103745"/>
                    </a:cubicBezTo>
                    <a:close/>
                    <a:moveTo>
                      <a:pt x="171989" y="78599"/>
                    </a:moveTo>
                    <a:cubicBezTo>
                      <a:pt x="171894" y="85943"/>
                      <a:pt x="165988" y="91886"/>
                      <a:pt x="158654" y="91934"/>
                    </a:cubicBezTo>
                    <a:lnTo>
                      <a:pt x="145319" y="91934"/>
                    </a:lnTo>
                    <a:lnTo>
                      <a:pt x="145319" y="14972"/>
                    </a:lnTo>
                    <a:cubicBezTo>
                      <a:pt x="149701" y="14220"/>
                      <a:pt x="154177" y="13810"/>
                      <a:pt x="158654" y="13734"/>
                    </a:cubicBezTo>
                    <a:cubicBezTo>
                      <a:pt x="165988" y="13781"/>
                      <a:pt x="171894" y="19725"/>
                      <a:pt x="171989" y="2706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74EEF742-5EBF-361C-2B9B-DD368531B24F}"/>
                  </a:ext>
                </a:extLst>
              </p:cNvPr>
              <p:cNvSpPr/>
              <p:nvPr/>
            </p:nvSpPr>
            <p:spPr>
              <a:xfrm>
                <a:off x="6289478" y="5661050"/>
                <a:ext cx="266858" cy="519345"/>
              </a:xfrm>
              <a:custGeom>
                <a:avLst/>
                <a:gdLst>
                  <a:gd name="connsiteX0" fmla="*/ 219875 w 217718"/>
                  <a:gd name="connsiteY0" fmla="*/ 213061 h 423712"/>
                  <a:gd name="connsiteX1" fmla="*/ 174346 w 217718"/>
                  <a:gd name="connsiteY1" fmla="*/ 81807 h 423712"/>
                  <a:gd name="connsiteX2" fmla="*/ 174346 w 217718"/>
                  <a:gd name="connsiteY2" fmla="*/ 81807 h 423712"/>
                  <a:gd name="connsiteX3" fmla="*/ 7372 w 217718"/>
                  <a:gd name="connsiteY3" fmla="*/ 749 h 423712"/>
                  <a:gd name="connsiteX4" fmla="*/ 6515 w 217718"/>
                  <a:gd name="connsiteY4" fmla="*/ 749 h 423712"/>
                  <a:gd name="connsiteX5" fmla="*/ 5277 w 217718"/>
                  <a:gd name="connsiteY5" fmla="*/ 749 h 423712"/>
                  <a:gd name="connsiteX6" fmla="*/ 4038 w 217718"/>
                  <a:gd name="connsiteY6" fmla="*/ 1320 h 423712"/>
                  <a:gd name="connsiteX7" fmla="*/ 3086 w 217718"/>
                  <a:gd name="connsiteY7" fmla="*/ 2178 h 423712"/>
                  <a:gd name="connsiteX8" fmla="*/ 2228 w 217718"/>
                  <a:gd name="connsiteY8" fmla="*/ 3130 h 423712"/>
                  <a:gd name="connsiteX9" fmla="*/ 2228 w 217718"/>
                  <a:gd name="connsiteY9" fmla="*/ 3702 h 423712"/>
                  <a:gd name="connsiteX10" fmla="*/ 2228 w 217718"/>
                  <a:gd name="connsiteY10" fmla="*/ 3702 h 423712"/>
                  <a:gd name="connsiteX11" fmla="*/ 2228 w 217718"/>
                  <a:gd name="connsiteY11" fmla="*/ 4845 h 423712"/>
                  <a:gd name="connsiteX12" fmla="*/ 2228 w 217718"/>
                  <a:gd name="connsiteY12" fmla="*/ 6273 h 423712"/>
                  <a:gd name="connsiteX13" fmla="*/ 2228 w 217718"/>
                  <a:gd name="connsiteY13" fmla="*/ 212299 h 423712"/>
                  <a:gd name="connsiteX14" fmla="*/ 2228 w 217718"/>
                  <a:gd name="connsiteY14" fmla="*/ 212299 h 423712"/>
                  <a:gd name="connsiteX15" fmla="*/ 2228 w 217718"/>
                  <a:gd name="connsiteY15" fmla="*/ 305739 h 423712"/>
                  <a:gd name="connsiteX16" fmla="*/ 2228 w 217718"/>
                  <a:gd name="connsiteY16" fmla="*/ 306501 h 423712"/>
                  <a:gd name="connsiteX17" fmla="*/ 2228 w 217718"/>
                  <a:gd name="connsiteY17" fmla="*/ 307073 h 423712"/>
                  <a:gd name="connsiteX18" fmla="*/ 2228 w 217718"/>
                  <a:gd name="connsiteY18" fmla="*/ 418992 h 423712"/>
                  <a:gd name="connsiteX19" fmla="*/ 2228 w 217718"/>
                  <a:gd name="connsiteY19" fmla="*/ 418992 h 423712"/>
                  <a:gd name="connsiteX20" fmla="*/ 2228 w 217718"/>
                  <a:gd name="connsiteY20" fmla="*/ 418992 h 423712"/>
                  <a:gd name="connsiteX21" fmla="*/ 2228 w 217718"/>
                  <a:gd name="connsiteY21" fmla="*/ 420325 h 423712"/>
                  <a:gd name="connsiteX22" fmla="*/ 2228 w 217718"/>
                  <a:gd name="connsiteY22" fmla="*/ 421563 h 423712"/>
                  <a:gd name="connsiteX23" fmla="*/ 3182 w 217718"/>
                  <a:gd name="connsiteY23" fmla="*/ 422897 h 423712"/>
                  <a:gd name="connsiteX24" fmla="*/ 3182 w 217718"/>
                  <a:gd name="connsiteY24" fmla="*/ 422897 h 423712"/>
                  <a:gd name="connsiteX25" fmla="*/ 5086 w 217718"/>
                  <a:gd name="connsiteY25" fmla="*/ 424326 h 423712"/>
                  <a:gd name="connsiteX26" fmla="*/ 5086 w 217718"/>
                  <a:gd name="connsiteY26" fmla="*/ 424326 h 423712"/>
                  <a:gd name="connsiteX27" fmla="*/ 7372 w 217718"/>
                  <a:gd name="connsiteY27" fmla="*/ 424326 h 423712"/>
                  <a:gd name="connsiteX28" fmla="*/ 7372 w 217718"/>
                  <a:gd name="connsiteY28" fmla="*/ 424326 h 423712"/>
                  <a:gd name="connsiteX29" fmla="*/ 174346 w 217718"/>
                  <a:gd name="connsiteY29" fmla="*/ 343268 h 423712"/>
                  <a:gd name="connsiteX30" fmla="*/ 174346 w 217718"/>
                  <a:gd name="connsiteY30" fmla="*/ 343268 h 423712"/>
                  <a:gd name="connsiteX31" fmla="*/ 219875 w 217718"/>
                  <a:gd name="connsiteY31" fmla="*/ 213061 h 423712"/>
                  <a:gd name="connsiteX32" fmla="*/ 151581 w 217718"/>
                  <a:gd name="connsiteY32" fmla="*/ 326028 h 423712"/>
                  <a:gd name="connsiteX33" fmla="*/ 142056 w 217718"/>
                  <a:gd name="connsiteY33" fmla="*/ 322313 h 423712"/>
                  <a:gd name="connsiteX34" fmla="*/ 133197 w 217718"/>
                  <a:gd name="connsiteY34" fmla="*/ 319360 h 423712"/>
                  <a:gd name="connsiteX35" fmla="*/ 122624 w 217718"/>
                  <a:gd name="connsiteY35" fmla="*/ 316217 h 423712"/>
                  <a:gd name="connsiteX36" fmla="*/ 113671 w 217718"/>
                  <a:gd name="connsiteY36" fmla="*/ 313740 h 423712"/>
                  <a:gd name="connsiteX37" fmla="*/ 111766 w 217718"/>
                  <a:gd name="connsiteY37" fmla="*/ 313074 h 423712"/>
                  <a:gd name="connsiteX38" fmla="*/ 133483 w 217718"/>
                  <a:gd name="connsiteY38" fmla="*/ 219729 h 423712"/>
                  <a:gd name="connsiteX39" fmla="*/ 206826 w 217718"/>
                  <a:gd name="connsiteY39" fmla="*/ 219729 h 423712"/>
                  <a:gd name="connsiteX40" fmla="*/ 167583 w 217718"/>
                  <a:gd name="connsiteY40" fmla="*/ 332219 h 423712"/>
                  <a:gd name="connsiteX41" fmla="*/ 160534 w 217718"/>
                  <a:gd name="connsiteY41" fmla="*/ 329361 h 423712"/>
                  <a:gd name="connsiteX42" fmla="*/ 151581 w 217718"/>
                  <a:gd name="connsiteY42" fmla="*/ 326028 h 423712"/>
                  <a:gd name="connsiteX43" fmla="*/ 121863 w 217718"/>
                  <a:gd name="connsiteY43" fmla="*/ 110191 h 423712"/>
                  <a:gd name="connsiteX44" fmla="*/ 132817 w 217718"/>
                  <a:gd name="connsiteY44" fmla="*/ 107048 h 423712"/>
                  <a:gd name="connsiteX45" fmla="*/ 141199 w 217718"/>
                  <a:gd name="connsiteY45" fmla="*/ 104095 h 423712"/>
                  <a:gd name="connsiteX46" fmla="*/ 151676 w 217718"/>
                  <a:gd name="connsiteY46" fmla="*/ 100380 h 423712"/>
                  <a:gd name="connsiteX47" fmla="*/ 159677 w 217718"/>
                  <a:gd name="connsiteY47" fmla="*/ 97047 h 423712"/>
                  <a:gd name="connsiteX48" fmla="*/ 167106 w 217718"/>
                  <a:gd name="connsiteY48" fmla="*/ 94094 h 423712"/>
                  <a:gd name="connsiteX49" fmla="*/ 206349 w 217718"/>
                  <a:gd name="connsiteY49" fmla="*/ 206679 h 423712"/>
                  <a:gd name="connsiteX50" fmla="*/ 132912 w 217718"/>
                  <a:gd name="connsiteY50" fmla="*/ 206679 h 423712"/>
                  <a:gd name="connsiteX51" fmla="*/ 111099 w 217718"/>
                  <a:gd name="connsiteY51" fmla="*/ 113239 h 423712"/>
                  <a:gd name="connsiteX52" fmla="*/ 113195 w 217718"/>
                  <a:gd name="connsiteY52" fmla="*/ 112668 h 423712"/>
                  <a:gd name="connsiteX53" fmla="*/ 121863 w 217718"/>
                  <a:gd name="connsiteY53" fmla="*/ 110191 h 423712"/>
                  <a:gd name="connsiteX54" fmla="*/ 92811 w 217718"/>
                  <a:gd name="connsiteY54" fmla="*/ 308978 h 423712"/>
                  <a:gd name="connsiteX55" fmla="*/ 81095 w 217718"/>
                  <a:gd name="connsiteY55" fmla="*/ 307073 h 423712"/>
                  <a:gd name="connsiteX56" fmla="*/ 71570 w 217718"/>
                  <a:gd name="connsiteY56" fmla="*/ 305263 h 423712"/>
                  <a:gd name="connsiteX57" fmla="*/ 58998 w 217718"/>
                  <a:gd name="connsiteY57" fmla="*/ 303739 h 423712"/>
                  <a:gd name="connsiteX58" fmla="*/ 50425 w 217718"/>
                  <a:gd name="connsiteY58" fmla="*/ 302787 h 423712"/>
                  <a:gd name="connsiteX59" fmla="*/ 36042 w 217718"/>
                  <a:gd name="connsiteY59" fmla="*/ 301739 h 423712"/>
                  <a:gd name="connsiteX60" fmla="*/ 28803 w 217718"/>
                  <a:gd name="connsiteY60" fmla="*/ 301167 h 423712"/>
                  <a:gd name="connsiteX61" fmla="*/ 13563 w 217718"/>
                  <a:gd name="connsiteY61" fmla="*/ 301167 h 423712"/>
                  <a:gd name="connsiteX62" fmla="*/ 13563 w 217718"/>
                  <a:gd name="connsiteY62" fmla="*/ 220110 h 423712"/>
                  <a:gd name="connsiteX63" fmla="*/ 119481 w 217718"/>
                  <a:gd name="connsiteY63" fmla="*/ 220110 h 423712"/>
                  <a:gd name="connsiteX64" fmla="*/ 97859 w 217718"/>
                  <a:gd name="connsiteY64" fmla="*/ 310597 h 423712"/>
                  <a:gd name="connsiteX65" fmla="*/ 13945 w 217718"/>
                  <a:gd name="connsiteY65" fmla="*/ 206679 h 423712"/>
                  <a:gd name="connsiteX66" fmla="*/ 13945 w 217718"/>
                  <a:gd name="connsiteY66" fmla="*/ 125622 h 423712"/>
                  <a:gd name="connsiteX67" fmla="*/ 29185 w 217718"/>
                  <a:gd name="connsiteY67" fmla="*/ 125622 h 423712"/>
                  <a:gd name="connsiteX68" fmla="*/ 36328 w 217718"/>
                  <a:gd name="connsiteY68" fmla="*/ 125622 h 423712"/>
                  <a:gd name="connsiteX69" fmla="*/ 50807 w 217718"/>
                  <a:gd name="connsiteY69" fmla="*/ 124479 h 423712"/>
                  <a:gd name="connsiteX70" fmla="*/ 59189 w 217718"/>
                  <a:gd name="connsiteY70" fmla="*/ 123526 h 423712"/>
                  <a:gd name="connsiteX71" fmla="*/ 72047 w 217718"/>
                  <a:gd name="connsiteY71" fmla="*/ 121716 h 423712"/>
                  <a:gd name="connsiteX72" fmla="*/ 80715 w 217718"/>
                  <a:gd name="connsiteY72" fmla="*/ 120383 h 423712"/>
                  <a:gd name="connsiteX73" fmla="*/ 92811 w 217718"/>
                  <a:gd name="connsiteY73" fmla="*/ 118192 h 423712"/>
                  <a:gd name="connsiteX74" fmla="*/ 98050 w 217718"/>
                  <a:gd name="connsiteY74" fmla="*/ 117049 h 423712"/>
                  <a:gd name="connsiteX75" fmla="*/ 119863 w 217718"/>
                  <a:gd name="connsiteY75" fmla="*/ 207537 h 423712"/>
                  <a:gd name="connsiteX76" fmla="*/ 89191 w 217718"/>
                  <a:gd name="connsiteY76" fmla="*/ 104667 h 423712"/>
                  <a:gd name="connsiteX77" fmla="*/ 77857 w 217718"/>
                  <a:gd name="connsiteY77" fmla="*/ 106667 h 423712"/>
                  <a:gd name="connsiteX78" fmla="*/ 69189 w 217718"/>
                  <a:gd name="connsiteY78" fmla="*/ 108000 h 423712"/>
                  <a:gd name="connsiteX79" fmla="*/ 57092 w 217718"/>
                  <a:gd name="connsiteY79" fmla="*/ 109620 h 423712"/>
                  <a:gd name="connsiteX80" fmla="*/ 48901 w 217718"/>
                  <a:gd name="connsiteY80" fmla="*/ 110572 h 423712"/>
                  <a:gd name="connsiteX81" fmla="*/ 35185 w 217718"/>
                  <a:gd name="connsiteY81" fmla="*/ 111525 h 423712"/>
                  <a:gd name="connsiteX82" fmla="*/ 28232 w 217718"/>
                  <a:gd name="connsiteY82" fmla="*/ 112096 h 423712"/>
                  <a:gd name="connsiteX83" fmla="*/ 13945 w 217718"/>
                  <a:gd name="connsiteY83" fmla="*/ 112096 h 423712"/>
                  <a:gd name="connsiteX84" fmla="*/ 13945 w 217718"/>
                  <a:gd name="connsiteY84" fmla="*/ 18942 h 423712"/>
                  <a:gd name="connsiteX85" fmla="*/ 91859 w 217718"/>
                  <a:gd name="connsiteY85" fmla="*/ 103714 h 423712"/>
                  <a:gd name="connsiteX86" fmla="*/ 89191 w 217718"/>
                  <a:gd name="connsiteY86" fmla="*/ 104667 h 423712"/>
                  <a:gd name="connsiteX87" fmla="*/ 13945 w 217718"/>
                  <a:gd name="connsiteY87" fmla="*/ 314217 h 423712"/>
                  <a:gd name="connsiteX88" fmla="*/ 28232 w 217718"/>
                  <a:gd name="connsiteY88" fmla="*/ 314217 h 423712"/>
                  <a:gd name="connsiteX89" fmla="*/ 35185 w 217718"/>
                  <a:gd name="connsiteY89" fmla="*/ 314788 h 423712"/>
                  <a:gd name="connsiteX90" fmla="*/ 48901 w 217718"/>
                  <a:gd name="connsiteY90" fmla="*/ 315741 h 423712"/>
                  <a:gd name="connsiteX91" fmla="*/ 57092 w 217718"/>
                  <a:gd name="connsiteY91" fmla="*/ 316693 h 423712"/>
                  <a:gd name="connsiteX92" fmla="*/ 69189 w 217718"/>
                  <a:gd name="connsiteY92" fmla="*/ 318122 h 423712"/>
                  <a:gd name="connsiteX93" fmla="*/ 77857 w 217718"/>
                  <a:gd name="connsiteY93" fmla="*/ 319646 h 423712"/>
                  <a:gd name="connsiteX94" fmla="*/ 89191 w 217718"/>
                  <a:gd name="connsiteY94" fmla="*/ 321646 h 423712"/>
                  <a:gd name="connsiteX95" fmla="*/ 92049 w 217718"/>
                  <a:gd name="connsiteY95" fmla="*/ 322408 h 423712"/>
                  <a:gd name="connsiteX96" fmla="*/ 13945 w 217718"/>
                  <a:gd name="connsiteY96" fmla="*/ 406990 h 423712"/>
                  <a:gd name="connsiteX97" fmla="*/ 158534 w 217718"/>
                  <a:gd name="connsiteY97" fmla="*/ 83712 h 423712"/>
                  <a:gd name="connsiteX98" fmla="*/ 153390 w 217718"/>
                  <a:gd name="connsiteY98" fmla="*/ 85807 h 423712"/>
                  <a:gd name="connsiteX99" fmla="*/ 145389 w 217718"/>
                  <a:gd name="connsiteY99" fmla="*/ 88950 h 423712"/>
                  <a:gd name="connsiteX100" fmla="*/ 135864 w 217718"/>
                  <a:gd name="connsiteY100" fmla="*/ 92475 h 423712"/>
                  <a:gd name="connsiteX101" fmla="*/ 127482 w 217718"/>
                  <a:gd name="connsiteY101" fmla="*/ 95237 h 423712"/>
                  <a:gd name="connsiteX102" fmla="*/ 117291 w 217718"/>
                  <a:gd name="connsiteY102" fmla="*/ 98190 h 423712"/>
                  <a:gd name="connsiteX103" fmla="*/ 108718 w 217718"/>
                  <a:gd name="connsiteY103" fmla="*/ 100476 h 423712"/>
                  <a:gd name="connsiteX104" fmla="*/ 105289 w 217718"/>
                  <a:gd name="connsiteY104" fmla="*/ 101238 h 423712"/>
                  <a:gd name="connsiteX105" fmla="*/ 31661 w 217718"/>
                  <a:gd name="connsiteY105" fmla="*/ 15513 h 423712"/>
                  <a:gd name="connsiteX106" fmla="*/ 158534 w 217718"/>
                  <a:gd name="connsiteY106" fmla="*/ 83426 h 423712"/>
                  <a:gd name="connsiteX107" fmla="*/ 31375 w 217718"/>
                  <a:gd name="connsiteY107" fmla="*/ 411276 h 423712"/>
                  <a:gd name="connsiteX108" fmla="*/ 105385 w 217718"/>
                  <a:gd name="connsiteY108" fmla="*/ 325551 h 423712"/>
                  <a:gd name="connsiteX109" fmla="*/ 108623 w 217718"/>
                  <a:gd name="connsiteY109" fmla="*/ 326313 h 423712"/>
                  <a:gd name="connsiteX110" fmla="*/ 117100 w 217718"/>
                  <a:gd name="connsiteY110" fmla="*/ 328599 h 423712"/>
                  <a:gd name="connsiteX111" fmla="*/ 127482 w 217718"/>
                  <a:gd name="connsiteY111" fmla="*/ 331552 h 423712"/>
                  <a:gd name="connsiteX112" fmla="*/ 135578 w 217718"/>
                  <a:gd name="connsiteY112" fmla="*/ 334314 h 423712"/>
                  <a:gd name="connsiteX113" fmla="*/ 145103 w 217718"/>
                  <a:gd name="connsiteY113" fmla="*/ 337839 h 423712"/>
                  <a:gd name="connsiteX114" fmla="*/ 152819 w 217718"/>
                  <a:gd name="connsiteY114" fmla="*/ 340982 h 423712"/>
                  <a:gd name="connsiteX115" fmla="*/ 158152 w 217718"/>
                  <a:gd name="connsiteY115" fmla="*/ 343077 h 423712"/>
                  <a:gd name="connsiteX116" fmla="*/ 31375 w 217718"/>
                  <a:gd name="connsiteY116" fmla="*/ 410991 h 423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217718" h="423712">
                    <a:moveTo>
                      <a:pt x="219875" y="213061"/>
                    </a:moveTo>
                    <a:cubicBezTo>
                      <a:pt x="219971" y="165417"/>
                      <a:pt x="203968" y="119135"/>
                      <a:pt x="174346" y="81807"/>
                    </a:cubicBezTo>
                    <a:lnTo>
                      <a:pt x="174346" y="81807"/>
                    </a:lnTo>
                    <a:cubicBezTo>
                      <a:pt x="134150" y="30514"/>
                      <a:pt x="72523" y="606"/>
                      <a:pt x="7372" y="749"/>
                    </a:cubicBezTo>
                    <a:lnTo>
                      <a:pt x="6515" y="749"/>
                    </a:lnTo>
                    <a:cubicBezTo>
                      <a:pt x="6134" y="663"/>
                      <a:pt x="5658" y="663"/>
                      <a:pt x="5277" y="749"/>
                    </a:cubicBezTo>
                    <a:lnTo>
                      <a:pt x="4038" y="1320"/>
                    </a:lnTo>
                    <a:lnTo>
                      <a:pt x="3086" y="2178"/>
                    </a:lnTo>
                    <a:cubicBezTo>
                      <a:pt x="2800" y="2454"/>
                      <a:pt x="2419" y="2768"/>
                      <a:pt x="2228" y="3130"/>
                    </a:cubicBezTo>
                    <a:cubicBezTo>
                      <a:pt x="2228" y="3130"/>
                      <a:pt x="2228" y="3130"/>
                      <a:pt x="2228" y="3702"/>
                    </a:cubicBezTo>
                    <a:lnTo>
                      <a:pt x="2228" y="3702"/>
                    </a:lnTo>
                    <a:cubicBezTo>
                      <a:pt x="2228" y="4083"/>
                      <a:pt x="2228" y="4464"/>
                      <a:pt x="2228" y="4845"/>
                    </a:cubicBezTo>
                    <a:cubicBezTo>
                      <a:pt x="2134" y="5321"/>
                      <a:pt x="2134" y="5797"/>
                      <a:pt x="2228" y="6273"/>
                    </a:cubicBezTo>
                    <a:lnTo>
                      <a:pt x="2228" y="212299"/>
                    </a:lnTo>
                    <a:lnTo>
                      <a:pt x="2228" y="212299"/>
                    </a:lnTo>
                    <a:lnTo>
                      <a:pt x="2228" y="305739"/>
                    </a:lnTo>
                    <a:cubicBezTo>
                      <a:pt x="2134" y="305987"/>
                      <a:pt x="2134" y="306254"/>
                      <a:pt x="2228" y="306501"/>
                    </a:cubicBezTo>
                    <a:cubicBezTo>
                      <a:pt x="2228" y="306692"/>
                      <a:pt x="2228" y="306882"/>
                      <a:pt x="2228" y="307073"/>
                    </a:cubicBezTo>
                    <a:lnTo>
                      <a:pt x="2228" y="418992"/>
                    </a:lnTo>
                    <a:lnTo>
                      <a:pt x="2228" y="418992"/>
                    </a:lnTo>
                    <a:lnTo>
                      <a:pt x="2228" y="418992"/>
                    </a:lnTo>
                    <a:cubicBezTo>
                      <a:pt x="2228" y="419439"/>
                      <a:pt x="2228" y="419877"/>
                      <a:pt x="2228" y="420325"/>
                    </a:cubicBezTo>
                    <a:cubicBezTo>
                      <a:pt x="2134" y="420735"/>
                      <a:pt x="2134" y="421154"/>
                      <a:pt x="2228" y="421563"/>
                    </a:cubicBezTo>
                    <a:cubicBezTo>
                      <a:pt x="2514" y="422040"/>
                      <a:pt x="2800" y="422487"/>
                      <a:pt x="3182" y="422897"/>
                    </a:cubicBezTo>
                    <a:lnTo>
                      <a:pt x="3182" y="422897"/>
                    </a:lnTo>
                    <a:cubicBezTo>
                      <a:pt x="3752" y="423449"/>
                      <a:pt x="4420" y="423935"/>
                      <a:pt x="5086" y="424326"/>
                    </a:cubicBezTo>
                    <a:cubicBezTo>
                      <a:pt x="5086" y="424326"/>
                      <a:pt x="5086" y="424326"/>
                      <a:pt x="5086" y="424326"/>
                    </a:cubicBezTo>
                    <a:cubicBezTo>
                      <a:pt x="5848" y="424421"/>
                      <a:pt x="6610" y="424421"/>
                      <a:pt x="7372" y="424326"/>
                    </a:cubicBezTo>
                    <a:lnTo>
                      <a:pt x="7372" y="424326"/>
                    </a:lnTo>
                    <a:cubicBezTo>
                      <a:pt x="72523" y="424383"/>
                      <a:pt x="134055" y="394493"/>
                      <a:pt x="174346" y="343268"/>
                    </a:cubicBezTo>
                    <a:lnTo>
                      <a:pt x="174346" y="343268"/>
                    </a:lnTo>
                    <a:cubicBezTo>
                      <a:pt x="203682" y="306216"/>
                      <a:pt x="219780" y="260343"/>
                      <a:pt x="219875" y="213061"/>
                    </a:cubicBezTo>
                    <a:close/>
                    <a:moveTo>
                      <a:pt x="151581" y="326028"/>
                    </a:moveTo>
                    <a:cubicBezTo>
                      <a:pt x="148247" y="324694"/>
                      <a:pt x="145103" y="323456"/>
                      <a:pt x="142056" y="322313"/>
                    </a:cubicBezTo>
                    <a:lnTo>
                      <a:pt x="133197" y="319360"/>
                    </a:lnTo>
                    <a:cubicBezTo>
                      <a:pt x="129768" y="318217"/>
                      <a:pt x="126244" y="317265"/>
                      <a:pt x="122624" y="316217"/>
                    </a:cubicBezTo>
                    <a:lnTo>
                      <a:pt x="113671" y="313740"/>
                    </a:lnTo>
                    <a:lnTo>
                      <a:pt x="111766" y="313074"/>
                    </a:lnTo>
                    <a:cubicBezTo>
                      <a:pt x="125292" y="283775"/>
                      <a:pt x="132721" y="252009"/>
                      <a:pt x="133483" y="219729"/>
                    </a:cubicBezTo>
                    <a:lnTo>
                      <a:pt x="206826" y="219729"/>
                    </a:lnTo>
                    <a:cubicBezTo>
                      <a:pt x="205777" y="260391"/>
                      <a:pt x="192062" y="299710"/>
                      <a:pt x="167583" y="332219"/>
                    </a:cubicBezTo>
                    <a:lnTo>
                      <a:pt x="160534" y="329361"/>
                    </a:lnTo>
                    <a:cubicBezTo>
                      <a:pt x="157200" y="328123"/>
                      <a:pt x="154439" y="326980"/>
                      <a:pt x="151581" y="326028"/>
                    </a:cubicBezTo>
                    <a:close/>
                    <a:moveTo>
                      <a:pt x="121863" y="110191"/>
                    </a:moveTo>
                    <a:cubicBezTo>
                      <a:pt x="125482" y="109143"/>
                      <a:pt x="129197" y="108191"/>
                      <a:pt x="132817" y="107048"/>
                    </a:cubicBezTo>
                    <a:lnTo>
                      <a:pt x="141199" y="104095"/>
                    </a:lnTo>
                    <a:cubicBezTo>
                      <a:pt x="144723" y="102952"/>
                      <a:pt x="148247" y="101714"/>
                      <a:pt x="151676" y="100380"/>
                    </a:cubicBezTo>
                    <a:cubicBezTo>
                      <a:pt x="154439" y="99409"/>
                      <a:pt x="157105" y="98294"/>
                      <a:pt x="159677" y="97047"/>
                    </a:cubicBezTo>
                    <a:cubicBezTo>
                      <a:pt x="162249" y="96218"/>
                      <a:pt x="164725" y="95237"/>
                      <a:pt x="167106" y="94094"/>
                    </a:cubicBezTo>
                    <a:cubicBezTo>
                      <a:pt x="191585" y="126641"/>
                      <a:pt x="205302" y="165989"/>
                      <a:pt x="206349" y="206679"/>
                    </a:cubicBezTo>
                    <a:lnTo>
                      <a:pt x="132912" y="206679"/>
                    </a:lnTo>
                    <a:cubicBezTo>
                      <a:pt x="131959" y="174390"/>
                      <a:pt x="124530" y="142624"/>
                      <a:pt x="111099" y="113239"/>
                    </a:cubicBezTo>
                    <a:lnTo>
                      <a:pt x="113195" y="112668"/>
                    </a:lnTo>
                    <a:cubicBezTo>
                      <a:pt x="115862" y="111906"/>
                      <a:pt x="118909" y="111144"/>
                      <a:pt x="121863" y="110191"/>
                    </a:cubicBezTo>
                    <a:close/>
                    <a:moveTo>
                      <a:pt x="92811" y="308978"/>
                    </a:moveTo>
                    <a:cubicBezTo>
                      <a:pt x="89002" y="308216"/>
                      <a:pt x="85096" y="307644"/>
                      <a:pt x="81095" y="307073"/>
                    </a:cubicBezTo>
                    <a:lnTo>
                      <a:pt x="71570" y="305263"/>
                    </a:lnTo>
                    <a:lnTo>
                      <a:pt x="58998" y="303739"/>
                    </a:lnTo>
                    <a:lnTo>
                      <a:pt x="50425" y="302787"/>
                    </a:lnTo>
                    <a:cubicBezTo>
                      <a:pt x="45567" y="302215"/>
                      <a:pt x="40900" y="302025"/>
                      <a:pt x="36042" y="301739"/>
                    </a:cubicBezTo>
                    <a:cubicBezTo>
                      <a:pt x="33566" y="301739"/>
                      <a:pt x="31280" y="301167"/>
                      <a:pt x="28803" y="301167"/>
                    </a:cubicBezTo>
                    <a:cubicBezTo>
                      <a:pt x="23755" y="301167"/>
                      <a:pt x="18612" y="301167"/>
                      <a:pt x="13563" y="301167"/>
                    </a:cubicBezTo>
                    <a:lnTo>
                      <a:pt x="13563" y="220110"/>
                    </a:lnTo>
                    <a:lnTo>
                      <a:pt x="119481" y="220110"/>
                    </a:lnTo>
                    <a:cubicBezTo>
                      <a:pt x="118625" y="251437"/>
                      <a:pt x="111195" y="282251"/>
                      <a:pt x="97859" y="310597"/>
                    </a:cubicBezTo>
                    <a:close/>
                    <a:moveTo>
                      <a:pt x="13945" y="206679"/>
                    </a:moveTo>
                    <a:lnTo>
                      <a:pt x="13945" y="125622"/>
                    </a:lnTo>
                    <a:cubicBezTo>
                      <a:pt x="18992" y="125622"/>
                      <a:pt x="24136" y="125622"/>
                      <a:pt x="29185" y="125622"/>
                    </a:cubicBezTo>
                    <a:cubicBezTo>
                      <a:pt x="31566" y="125622"/>
                      <a:pt x="33852" y="125622"/>
                      <a:pt x="36328" y="125622"/>
                    </a:cubicBezTo>
                    <a:lnTo>
                      <a:pt x="50807" y="124479"/>
                    </a:lnTo>
                    <a:cubicBezTo>
                      <a:pt x="53568" y="124479"/>
                      <a:pt x="56331" y="123717"/>
                      <a:pt x="59189" y="123526"/>
                    </a:cubicBezTo>
                    <a:cubicBezTo>
                      <a:pt x="63474" y="122955"/>
                      <a:pt x="67760" y="122574"/>
                      <a:pt x="72047" y="121716"/>
                    </a:cubicBezTo>
                    <a:lnTo>
                      <a:pt x="80715" y="120383"/>
                    </a:lnTo>
                    <a:cubicBezTo>
                      <a:pt x="84810" y="119621"/>
                      <a:pt x="88811" y="119049"/>
                      <a:pt x="92811" y="118192"/>
                    </a:cubicBezTo>
                    <a:cubicBezTo>
                      <a:pt x="94621" y="118192"/>
                      <a:pt x="96240" y="117430"/>
                      <a:pt x="98050" y="117049"/>
                    </a:cubicBezTo>
                    <a:cubicBezTo>
                      <a:pt x="111385" y="145434"/>
                      <a:pt x="118720" y="176209"/>
                      <a:pt x="119863" y="207537"/>
                    </a:cubicBezTo>
                    <a:close/>
                    <a:moveTo>
                      <a:pt x="89191" y="104667"/>
                    </a:moveTo>
                    <a:cubicBezTo>
                      <a:pt x="85478" y="105238"/>
                      <a:pt x="81667" y="106095"/>
                      <a:pt x="77857" y="106667"/>
                    </a:cubicBezTo>
                    <a:lnTo>
                      <a:pt x="69189" y="108000"/>
                    </a:lnTo>
                    <a:lnTo>
                      <a:pt x="57092" y="109620"/>
                    </a:lnTo>
                    <a:cubicBezTo>
                      <a:pt x="54426" y="109620"/>
                      <a:pt x="51663" y="110382"/>
                      <a:pt x="48901" y="110572"/>
                    </a:cubicBezTo>
                    <a:cubicBezTo>
                      <a:pt x="44329" y="111144"/>
                      <a:pt x="39376" y="111334"/>
                      <a:pt x="35185" y="111525"/>
                    </a:cubicBezTo>
                    <a:lnTo>
                      <a:pt x="28232" y="112096"/>
                    </a:lnTo>
                    <a:lnTo>
                      <a:pt x="13945" y="112096"/>
                    </a:lnTo>
                    <a:lnTo>
                      <a:pt x="13945" y="18942"/>
                    </a:lnTo>
                    <a:cubicBezTo>
                      <a:pt x="46615" y="40220"/>
                      <a:pt x="73381" y="69367"/>
                      <a:pt x="91859" y="103714"/>
                    </a:cubicBezTo>
                    <a:cubicBezTo>
                      <a:pt x="90906" y="103943"/>
                      <a:pt x="90050" y="104266"/>
                      <a:pt x="89191" y="104667"/>
                    </a:cubicBezTo>
                    <a:close/>
                    <a:moveTo>
                      <a:pt x="13945" y="314217"/>
                    </a:moveTo>
                    <a:cubicBezTo>
                      <a:pt x="18707" y="314217"/>
                      <a:pt x="23470" y="314217"/>
                      <a:pt x="28232" y="314217"/>
                    </a:cubicBezTo>
                    <a:lnTo>
                      <a:pt x="35185" y="314788"/>
                    </a:lnTo>
                    <a:cubicBezTo>
                      <a:pt x="39853" y="314788"/>
                      <a:pt x="44710" y="315360"/>
                      <a:pt x="48901" y="315741"/>
                    </a:cubicBezTo>
                    <a:cubicBezTo>
                      <a:pt x="51663" y="315741"/>
                      <a:pt x="54426" y="316312"/>
                      <a:pt x="57092" y="316693"/>
                    </a:cubicBezTo>
                    <a:lnTo>
                      <a:pt x="69189" y="318122"/>
                    </a:lnTo>
                    <a:lnTo>
                      <a:pt x="77857" y="319646"/>
                    </a:lnTo>
                    <a:cubicBezTo>
                      <a:pt x="81667" y="320217"/>
                      <a:pt x="85478" y="321075"/>
                      <a:pt x="89191" y="321646"/>
                    </a:cubicBezTo>
                    <a:lnTo>
                      <a:pt x="92049" y="322408"/>
                    </a:lnTo>
                    <a:cubicBezTo>
                      <a:pt x="73381" y="356612"/>
                      <a:pt x="46520" y="385673"/>
                      <a:pt x="13945" y="406990"/>
                    </a:cubicBezTo>
                    <a:close/>
                    <a:moveTo>
                      <a:pt x="158534" y="83712"/>
                    </a:moveTo>
                    <a:lnTo>
                      <a:pt x="153390" y="85807"/>
                    </a:lnTo>
                    <a:cubicBezTo>
                      <a:pt x="150819" y="87007"/>
                      <a:pt x="148152" y="88065"/>
                      <a:pt x="145389" y="88950"/>
                    </a:cubicBezTo>
                    <a:cubicBezTo>
                      <a:pt x="142151" y="90284"/>
                      <a:pt x="139008" y="91332"/>
                      <a:pt x="135864" y="92475"/>
                    </a:cubicBezTo>
                    <a:cubicBezTo>
                      <a:pt x="132721" y="93618"/>
                      <a:pt x="130245" y="94189"/>
                      <a:pt x="127482" y="95237"/>
                    </a:cubicBezTo>
                    <a:lnTo>
                      <a:pt x="117291" y="98190"/>
                    </a:lnTo>
                    <a:lnTo>
                      <a:pt x="108718" y="100476"/>
                    </a:lnTo>
                    <a:cubicBezTo>
                      <a:pt x="107575" y="100818"/>
                      <a:pt x="106432" y="101076"/>
                      <a:pt x="105289" y="101238"/>
                    </a:cubicBezTo>
                    <a:cubicBezTo>
                      <a:pt x="87668" y="67367"/>
                      <a:pt x="62522" y="38030"/>
                      <a:pt x="31661" y="15513"/>
                    </a:cubicBezTo>
                    <a:cubicBezTo>
                      <a:pt x="81000" y="21456"/>
                      <a:pt x="126244" y="45697"/>
                      <a:pt x="158534" y="83426"/>
                    </a:cubicBezTo>
                    <a:close/>
                    <a:moveTo>
                      <a:pt x="31375" y="411276"/>
                    </a:moveTo>
                    <a:cubicBezTo>
                      <a:pt x="62236" y="388674"/>
                      <a:pt x="87478" y="359365"/>
                      <a:pt x="105385" y="325551"/>
                    </a:cubicBezTo>
                    <a:lnTo>
                      <a:pt x="108623" y="326313"/>
                    </a:lnTo>
                    <a:cubicBezTo>
                      <a:pt x="111481" y="326894"/>
                      <a:pt x="114338" y="327656"/>
                      <a:pt x="117100" y="328599"/>
                    </a:cubicBezTo>
                    <a:lnTo>
                      <a:pt x="127482" y="331552"/>
                    </a:lnTo>
                    <a:cubicBezTo>
                      <a:pt x="130149" y="332314"/>
                      <a:pt x="132912" y="333362"/>
                      <a:pt x="135578" y="334314"/>
                    </a:cubicBezTo>
                    <a:lnTo>
                      <a:pt x="145103" y="337839"/>
                    </a:lnTo>
                    <a:cubicBezTo>
                      <a:pt x="147770" y="338734"/>
                      <a:pt x="150342" y="339782"/>
                      <a:pt x="152819" y="340982"/>
                    </a:cubicBezTo>
                    <a:cubicBezTo>
                      <a:pt x="154628" y="341553"/>
                      <a:pt x="156343" y="342315"/>
                      <a:pt x="158152" y="343077"/>
                    </a:cubicBezTo>
                    <a:cubicBezTo>
                      <a:pt x="125864" y="380768"/>
                      <a:pt x="80620" y="404999"/>
                      <a:pt x="31375" y="410991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DDC9C4D8-18E6-A702-C300-C2DE95D56983}"/>
              </a:ext>
            </a:extLst>
          </p:cNvPr>
          <p:cNvGrpSpPr/>
          <p:nvPr/>
        </p:nvGrpSpPr>
        <p:grpSpPr>
          <a:xfrm>
            <a:off x="7333029" y="2906398"/>
            <a:ext cx="757770" cy="757770"/>
            <a:chOff x="7333029" y="2692392"/>
            <a:chExt cx="757770" cy="75777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F7E9B4F-BCD2-8D64-BDF9-E646362FDEF1}"/>
                </a:ext>
              </a:extLst>
            </p:cNvPr>
            <p:cNvSpPr/>
            <p:nvPr/>
          </p:nvSpPr>
          <p:spPr>
            <a:xfrm>
              <a:off x="7333029" y="2692392"/>
              <a:ext cx="757770" cy="757770"/>
            </a:xfrm>
            <a:prstGeom prst="ellipse">
              <a:avLst/>
            </a:prstGeom>
            <a:gradFill>
              <a:gsLst>
                <a:gs pos="16000">
                  <a:schemeClr val="accent1">
                    <a:lumMod val="60000"/>
                    <a:lumOff val="40000"/>
                  </a:schemeClr>
                </a:gs>
                <a:gs pos="33000">
                  <a:srgbClr val="A0CA2A"/>
                </a:gs>
                <a:gs pos="0">
                  <a:schemeClr val="accent1">
                    <a:lumMod val="20000"/>
                    <a:lumOff val="80000"/>
                  </a:schemeClr>
                </a:gs>
                <a:gs pos="55000">
                  <a:schemeClr val="accent1"/>
                </a:gs>
                <a:gs pos="88000">
                  <a:schemeClr val="accent1">
                    <a:lumMod val="75000"/>
                  </a:schemeClr>
                </a:gs>
              </a:gsLst>
              <a:lin ang="4800000" scaled="0"/>
            </a:gradFill>
            <a:ln>
              <a:noFill/>
            </a:ln>
            <a:effectLst>
              <a:glow rad="177800">
                <a:schemeClr val="accent1">
                  <a:lumMod val="60000"/>
                  <a:lumOff val="4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E13C04A-5864-12AE-4513-35067EF1E7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95914" y="2856698"/>
              <a:ext cx="432000" cy="429159"/>
            </a:xfrm>
            <a:custGeom>
              <a:avLst/>
              <a:gdLst>
                <a:gd name="connsiteX0" fmla="*/ 436307 w 434338"/>
                <a:gd name="connsiteY0" fmla="*/ 191375 h 431482"/>
                <a:gd name="connsiteX1" fmla="*/ 431259 w 434338"/>
                <a:gd name="connsiteY1" fmla="*/ 186898 h 431482"/>
                <a:gd name="connsiteX2" fmla="*/ 294194 w 434338"/>
                <a:gd name="connsiteY2" fmla="*/ 161085 h 431482"/>
                <a:gd name="connsiteX3" fmla="*/ 294956 w 434338"/>
                <a:gd name="connsiteY3" fmla="*/ 146989 h 431482"/>
                <a:gd name="connsiteX4" fmla="*/ 148557 w 434338"/>
                <a:gd name="connsiteY4" fmla="*/ 684 h 431482"/>
                <a:gd name="connsiteX5" fmla="*/ 2157 w 434338"/>
                <a:gd name="connsiteY5" fmla="*/ 146989 h 431482"/>
                <a:gd name="connsiteX6" fmla="*/ 134174 w 434338"/>
                <a:gd name="connsiteY6" fmla="*/ 292530 h 431482"/>
                <a:gd name="connsiteX7" fmla="*/ 193896 w 434338"/>
                <a:gd name="connsiteY7" fmla="*/ 428357 h 431482"/>
                <a:gd name="connsiteX8" fmla="*/ 198658 w 434338"/>
                <a:gd name="connsiteY8" fmla="*/ 432167 h 431482"/>
                <a:gd name="connsiteX9" fmla="*/ 199992 w 434338"/>
                <a:gd name="connsiteY9" fmla="*/ 432167 h 431482"/>
                <a:gd name="connsiteX10" fmla="*/ 204659 w 434338"/>
                <a:gd name="connsiteY10" fmla="*/ 430167 h 431482"/>
                <a:gd name="connsiteX11" fmla="*/ 275620 w 434338"/>
                <a:gd name="connsiteY11" fmla="*/ 358253 h 431482"/>
                <a:gd name="connsiteX12" fmla="*/ 361917 w 434338"/>
                <a:gd name="connsiteY12" fmla="*/ 356538 h 431482"/>
                <a:gd name="connsiteX13" fmla="*/ 364584 w 434338"/>
                <a:gd name="connsiteY13" fmla="*/ 355967 h 431482"/>
                <a:gd name="connsiteX14" fmla="*/ 365155 w 434338"/>
                <a:gd name="connsiteY14" fmla="*/ 355967 h 431482"/>
                <a:gd name="connsiteX15" fmla="*/ 366679 w 434338"/>
                <a:gd name="connsiteY15" fmla="*/ 354824 h 431482"/>
                <a:gd name="connsiteX16" fmla="*/ 366679 w 434338"/>
                <a:gd name="connsiteY16" fmla="*/ 354824 h 431482"/>
                <a:gd name="connsiteX17" fmla="*/ 366679 w 434338"/>
                <a:gd name="connsiteY17" fmla="*/ 354824 h 431482"/>
                <a:gd name="connsiteX18" fmla="*/ 366679 w 434338"/>
                <a:gd name="connsiteY18" fmla="*/ 353871 h 431482"/>
                <a:gd name="connsiteX19" fmla="*/ 367250 w 434338"/>
                <a:gd name="connsiteY19" fmla="*/ 352728 h 431482"/>
                <a:gd name="connsiteX20" fmla="*/ 367250 w 434338"/>
                <a:gd name="connsiteY20" fmla="*/ 351300 h 431482"/>
                <a:gd name="connsiteX21" fmla="*/ 367250 w 434338"/>
                <a:gd name="connsiteY21" fmla="*/ 350347 h 431482"/>
                <a:gd name="connsiteX22" fmla="*/ 361822 w 434338"/>
                <a:gd name="connsiteY22" fmla="*/ 271099 h 431482"/>
                <a:gd name="connsiteX23" fmla="*/ 433545 w 434338"/>
                <a:gd name="connsiteY23" fmla="*/ 198614 h 431482"/>
                <a:gd name="connsiteX24" fmla="*/ 436307 w 434338"/>
                <a:gd name="connsiteY24" fmla="*/ 191375 h 431482"/>
                <a:gd name="connsiteX25" fmla="*/ 15397 w 434338"/>
                <a:gd name="connsiteY25" fmla="*/ 146989 h 431482"/>
                <a:gd name="connsiteX26" fmla="*/ 148747 w 434338"/>
                <a:gd name="connsiteY26" fmla="*/ 13638 h 431482"/>
                <a:gd name="connsiteX27" fmla="*/ 282097 w 434338"/>
                <a:gd name="connsiteY27" fmla="*/ 146989 h 431482"/>
                <a:gd name="connsiteX28" fmla="*/ 281430 w 434338"/>
                <a:gd name="connsiteY28" fmla="*/ 158514 h 431482"/>
                <a:gd name="connsiteX29" fmla="*/ 69594 w 434338"/>
                <a:gd name="connsiteY29" fmla="*/ 118699 h 431482"/>
                <a:gd name="connsiteX30" fmla="*/ 63213 w 434338"/>
                <a:gd name="connsiteY30" fmla="*/ 121080 h 431482"/>
                <a:gd name="connsiteX31" fmla="*/ 62261 w 434338"/>
                <a:gd name="connsiteY31" fmla="*/ 127653 h 431482"/>
                <a:gd name="connsiteX32" fmla="*/ 128364 w 434338"/>
                <a:gd name="connsiteY32" fmla="*/ 278052 h 431482"/>
                <a:gd name="connsiteX33" fmla="*/ 15397 w 434338"/>
                <a:gd name="connsiteY33" fmla="*/ 146989 h 431482"/>
                <a:gd name="connsiteX34" fmla="*/ 354582 w 434338"/>
                <a:gd name="connsiteY34" fmla="*/ 260336 h 431482"/>
                <a:gd name="connsiteX35" fmla="*/ 137889 w 434338"/>
                <a:gd name="connsiteY35" fmla="*/ 152894 h 431482"/>
                <a:gd name="connsiteX36" fmla="*/ 129030 w 434338"/>
                <a:gd name="connsiteY36" fmla="*/ 155790 h 431482"/>
                <a:gd name="connsiteX37" fmla="*/ 129030 w 434338"/>
                <a:gd name="connsiteY37" fmla="*/ 155847 h 431482"/>
                <a:gd name="connsiteX38" fmla="*/ 131888 w 434338"/>
                <a:gd name="connsiteY38" fmla="*/ 164553 h 431482"/>
                <a:gd name="connsiteX39" fmla="*/ 131983 w 434338"/>
                <a:gd name="connsiteY39" fmla="*/ 164610 h 431482"/>
                <a:gd name="connsiteX40" fmla="*/ 349629 w 434338"/>
                <a:gd name="connsiteY40" fmla="*/ 272623 h 431482"/>
                <a:gd name="connsiteX41" fmla="*/ 354010 w 434338"/>
                <a:gd name="connsiteY41" fmla="*/ 336536 h 431482"/>
                <a:gd name="connsiteX42" fmla="*/ 167511 w 434338"/>
                <a:gd name="connsiteY42" fmla="*/ 193661 h 431482"/>
                <a:gd name="connsiteX43" fmla="*/ 158177 w 434338"/>
                <a:gd name="connsiteY43" fmla="*/ 194861 h 431482"/>
                <a:gd name="connsiteX44" fmla="*/ 157986 w 434338"/>
                <a:gd name="connsiteY44" fmla="*/ 195090 h 431482"/>
                <a:gd name="connsiteX45" fmla="*/ 158558 w 434338"/>
                <a:gd name="connsiteY45" fmla="*/ 204100 h 431482"/>
                <a:gd name="connsiteX46" fmla="*/ 159225 w 434338"/>
                <a:gd name="connsiteY46" fmla="*/ 204615 h 431482"/>
                <a:gd name="connsiteX47" fmla="*/ 342390 w 434338"/>
                <a:gd name="connsiteY47" fmla="*/ 345108 h 431482"/>
                <a:gd name="connsiteX48" fmla="*/ 275715 w 434338"/>
                <a:gd name="connsiteY48" fmla="*/ 346251 h 431482"/>
                <a:gd name="connsiteX49" fmla="*/ 116934 w 434338"/>
                <a:gd name="connsiteY49" fmla="*/ 170420 h 431482"/>
                <a:gd name="connsiteX50" fmla="*/ 107885 w 434338"/>
                <a:gd name="connsiteY50" fmla="*/ 169906 h 431482"/>
                <a:gd name="connsiteX51" fmla="*/ 107409 w 434338"/>
                <a:gd name="connsiteY51" fmla="*/ 170420 h 431482"/>
                <a:gd name="connsiteX52" fmla="*/ 106932 w 434338"/>
                <a:gd name="connsiteY52" fmla="*/ 179431 h 431482"/>
                <a:gd name="connsiteX53" fmla="*/ 107409 w 434338"/>
                <a:gd name="connsiteY53" fmla="*/ 179945 h 431482"/>
                <a:gd name="connsiteX54" fmla="*/ 264000 w 434338"/>
                <a:gd name="connsiteY54" fmla="*/ 353395 h 431482"/>
                <a:gd name="connsiteX55" fmla="*/ 202278 w 434338"/>
                <a:gd name="connsiteY55" fmla="*/ 415879 h 431482"/>
                <a:gd name="connsiteX56" fmla="*/ 79119 w 434338"/>
                <a:gd name="connsiteY56" fmla="*/ 135368 h 431482"/>
                <a:gd name="connsiteX57" fmla="*/ 416781 w 434338"/>
                <a:gd name="connsiteY57" fmla="*/ 199281 h 43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34338" h="431482">
                  <a:moveTo>
                    <a:pt x="436307" y="191375"/>
                  </a:moveTo>
                  <a:cubicBezTo>
                    <a:pt x="435545" y="189079"/>
                    <a:pt x="433640" y="187365"/>
                    <a:pt x="431259" y="186898"/>
                  </a:cubicBezTo>
                  <a:lnTo>
                    <a:pt x="294194" y="161085"/>
                  </a:lnTo>
                  <a:cubicBezTo>
                    <a:pt x="294194" y="156418"/>
                    <a:pt x="294956" y="151560"/>
                    <a:pt x="294956" y="146989"/>
                  </a:cubicBezTo>
                  <a:cubicBezTo>
                    <a:pt x="294861" y="66197"/>
                    <a:pt x="229329" y="742"/>
                    <a:pt x="148557" y="684"/>
                  </a:cubicBezTo>
                  <a:cubicBezTo>
                    <a:pt x="67785" y="742"/>
                    <a:pt x="2253" y="66197"/>
                    <a:pt x="2157" y="146989"/>
                  </a:cubicBezTo>
                  <a:cubicBezTo>
                    <a:pt x="2348" y="222160"/>
                    <a:pt x="59403" y="285015"/>
                    <a:pt x="134174" y="292530"/>
                  </a:cubicBezTo>
                  <a:lnTo>
                    <a:pt x="193896" y="428357"/>
                  </a:lnTo>
                  <a:cubicBezTo>
                    <a:pt x="194753" y="430357"/>
                    <a:pt x="196563" y="431786"/>
                    <a:pt x="198658" y="432167"/>
                  </a:cubicBezTo>
                  <a:cubicBezTo>
                    <a:pt x="198658" y="432167"/>
                    <a:pt x="199611" y="432167"/>
                    <a:pt x="199992" y="432167"/>
                  </a:cubicBezTo>
                  <a:cubicBezTo>
                    <a:pt x="201706" y="432072"/>
                    <a:pt x="203421" y="431357"/>
                    <a:pt x="204659" y="430167"/>
                  </a:cubicBezTo>
                  <a:lnTo>
                    <a:pt x="275620" y="358253"/>
                  </a:lnTo>
                  <a:lnTo>
                    <a:pt x="361917" y="356538"/>
                  </a:lnTo>
                  <a:cubicBezTo>
                    <a:pt x="362869" y="356538"/>
                    <a:pt x="363726" y="356348"/>
                    <a:pt x="364584" y="355967"/>
                  </a:cubicBezTo>
                  <a:cubicBezTo>
                    <a:pt x="364584" y="355967"/>
                    <a:pt x="364584" y="355967"/>
                    <a:pt x="365155" y="355967"/>
                  </a:cubicBezTo>
                  <a:cubicBezTo>
                    <a:pt x="365727" y="355672"/>
                    <a:pt x="366203" y="355291"/>
                    <a:pt x="366679" y="354824"/>
                  </a:cubicBezTo>
                  <a:lnTo>
                    <a:pt x="366679" y="354824"/>
                  </a:lnTo>
                  <a:cubicBezTo>
                    <a:pt x="366679" y="354824"/>
                    <a:pt x="366679" y="354824"/>
                    <a:pt x="366679" y="354824"/>
                  </a:cubicBezTo>
                  <a:cubicBezTo>
                    <a:pt x="366679" y="354510"/>
                    <a:pt x="366679" y="354186"/>
                    <a:pt x="366679" y="353871"/>
                  </a:cubicBezTo>
                  <a:cubicBezTo>
                    <a:pt x="366965" y="353529"/>
                    <a:pt x="367155" y="353148"/>
                    <a:pt x="367250" y="352728"/>
                  </a:cubicBezTo>
                  <a:cubicBezTo>
                    <a:pt x="367346" y="352252"/>
                    <a:pt x="367346" y="351776"/>
                    <a:pt x="367250" y="351300"/>
                  </a:cubicBezTo>
                  <a:cubicBezTo>
                    <a:pt x="367250" y="351300"/>
                    <a:pt x="367250" y="350538"/>
                    <a:pt x="367250" y="350347"/>
                  </a:cubicBezTo>
                  <a:lnTo>
                    <a:pt x="361822" y="271099"/>
                  </a:lnTo>
                  <a:lnTo>
                    <a:pt x="433545" y="198614"/>
                  </a:lnTo>
                  <a:cubicBezTo>
                    <a:pt x="435831" y="197004"/>
                    <a:pt x="436974" y="194128"/>
                    <a:pt x="436307" y="191375"/>
                  </a:cubicBezTo>
                  <a:close/>
                  <a:moveTo>
                    <a:pt x="15397" y="146989"/>
                  </a:moveTo>
                  <a:cubicBezTo>
                    <a:pt x="15397" y="73341"/>
                    <a:pt x="75119" y="13638"/>
                    <a:pt x="148747" y="13638"/>
                  </a:cubicBezTo>
                  <a:cubicBezTo>
                    <a:pt x="222375" y="13638"/>
                    <a:pt x="282097" y="73341"/>
                    <a:pt x="282097" y="146989"/>
                  </a:cubicBezTo>
                  <a:cubicBezTo>
                    <a:pt x="282097" y="150837"/>
                    <a:pt x="281811" y="154685"/>
                    <a:pt x="281430" y="158514"/>
                  </a:cubicBezTo>
                  <a:lnTo>
                    <a:pt x="69594" y="118699"/>
                  </a:lnTo>
                  <a:cubicBezTo>
                    <a:pt x="67213" y="118118"/>
                    <a:pt x="64642" y="119061"/>
                    <a:pt x="63213" y="121080"/>
                  </a:cubicBezTo>
                  <a:cubicBezTo>
                    <a:pt x="61689" y="122900"/>
                    <a:pt x="61307" y="125462"/>
                    <a:pt x="62261" y="127653"/>
                  </a:cubicBezTo>
                  <a:lnTo>
                    <a:pt x="128364" y="278052"/>
                  </a:lnTo>
                  <a:cubicBezTo>
                    <a:pt x="63593" y="268042"/>
                    <a:pt x="15779" y="212492"/>
                    <a:pt x="15397" y="146989"/>
                  </a:cubicBezTo>
                  <a:close/>
                  <a:moveTo>
                    <a:pt x="354582" y="260336"/>
                  </a:moveTo>
                  <a:lnTo>
                    <a:pt x="137889" y="152894"/>
                  </a:lnTo>
                  <a:cubicBezTo>
                    <a:pt x="134651" y="151256"/>
                    <a:pt x="130650" y="152551"/>
                    <a:pt x="129030" y="155790"/>
                  </a:cubicBezTo>
                  <a:cubicBezTo>
                    <a:pt x="129030" y="155809"/>
                    <a:pt x="129030" y="155828"/>
                    <a:pt x="129030" y="155847"/>
                  </a:cubicBezTo>
                  <a:cubicBezTo>
                    <a:pt x="127411" y="159038"/>
                    <a:pt x="128650" y="162933"/>
                    <a:pt x="131888" y="164553"/>
                  </a:cubicBezTo>
                  <a:cubicBezTo>
                    <a:pt x="131888" y="164572"/>
                    <a:pt x="131983" y="164591"/>
                    <a:pt x="131983" y="164610"/>
                  </a:cubicBezTo>
                  <a:lnTo>
                    <a:pt x="349629" y="272623"/>
                  </a:lnTo>
                  <a:lnTo>
                    <a:pt x="354010" y="336536"/>
                  </a:lnTo>
                  <a:lnTo>
                    <a:pt x="167511" y="193661"/>
                  </a:lnTo>
                  <a:cubicBezTo>
                    <a:pt x="164559" y="191413"/>
                    <a:pt x="160368" y="191947"/>
                    <a:pt x="158177" y="194861"/>
                  </a:cubicBezTo>
                  <a:cubicBezTo>
                    <a:pt x="158082" y="194937"/>
                    <a:pt x="158082" y="195013"/>
                    <a:pt x="157986" y="195090"/>
                  </a:cubicBezTo>
                  <a:cubicBezTo>
                    <a:pt x="155700" y="197738"/>
                    <a:pt x="155891" y="201767"/>
                    <a:pt x="158558" y="204100"/>
                  </a:cubicBezTo>
                  <a:cubicBezTo>
                    <a:pt x="158748" y="204281"/>
                    <a:pt x="159034" y="204453"/>
                    <a:pt x="159225" y="204615"/>
                  </a:cubicBezTo>
                  <a:lnTo>
                    <a:pt x="342390" y="345108"/>
                  </a:lnTo>
                  <a:lnTo>
                    <a:pt x="275715" y="346251"/>
                  </a:lnTo>
                  <a:lnTo>
                    <a:pt x="116934" y="170420"/>
                  </a:lnTo>
                  <a:cubicBezTo>
                    <a:pt x="114553" y="167791"/>
                    <a:pt x="110552" y="167562"/>
                    <a:pt x="107885" y="169906"/>
                  </a:cubicBezTo>
                  <a:cubicBezTo>
                    <a:pt x="107789" y="170067"/>
                    <a:pt x="107599" y="170239"/>
                    <a:pt x="107409" y="170420"/>
                  </a:cubicBezTo>
                  <a:cubicBezTo>
                    <a:pt x="104742" y="172763"/>
                    <a:pt x="104551" y="176802"/>
                    <a:pt x="106932" y="179431"/>
                  </a:cubicBezTo>
                  <a:cubicBezTo>
                    <a:pt x="107028" y="179612"/>
                    <a:pt x="107219" y="179783"/>
                    <a:pt x="107409" y="179945"/>
                  </a:cubicBezTo>
                  <a:lnTo>
                    <a:pt x="264000" y="353395"/>
                  </a:lnTo>
                  <a:lnTo>
                    <a:pt x="202278" y="415879"/>
                  </a:lnTo>
                  <a:lnTo>
                    <a:pt x="79119" y="135368"/>
                  </a:lnTo>
                  <a:lnTo>
                    <a:pt x="416781" y="19928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3BA421B-1788-F051-504E-B5264684A8DD}"/>
              </a:ext>
            </a:extLst>
          </p:cNvPr>
          <p:cNvGrpSpPr>
            <a:grpSpLocks noChangeAspect="1"/>
          </p:cNvGrpSpPr>
          <p:nvPr/>
        </p:nvGrpSpPr>
        <p:grpSpPr>
          <a:xfrm>
            <a:off x="9893897" y="7127385"/>
            <a:ext cx="432000" cy="391650"/>
            <a:chOff x="8695164" y="998552"/>
            <a:chExt cx="532489" cy="482754"/>
          </a:xfrm>
          <a:solidFill>
            <a:schemeClr val="bg1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3E0FAEE-EB40-1F83-9D85-889571156F86}"/>
                </a:ext>
              </a:extLst>
            </p:cNvPr>
            <p:cNvSpPr/>
            <p:nvPr/>
          </p:nvSpPr>
          <p:spPr>
            <a:xfrm>
              <a:off x="8759493" y="1084947"/>
              <a:ext cx="42262" cy="16345"/>
            </a:xfrm>
            <a:custGeom>
              <a:avLst/>
              <a:gdLst>
                <a:gd name="connsiteX0" fmla="*/ 36638 w 34480"/>
                <a:gd name="connsiteY0" fmla="*/ 7352 h 13335"/>
                <a:gd name="connsiteX1" fmla="*/ 30066 w 34480"/>
                <a:gd name="connsiteY1" fmla="*/ 684 h 13335"/>
                <a:gd name="connsiteX2" fmla="*/ 8825 w 34480"/>
                <a:gd name="connsiteY2" fmla="*/ 684 h 13335"/>
                <a:gd name="connsiteX3" fmla="*/ 2157 w 34480"/>
                <a:gd name="connsiteY3" fmla="*/ 7352 h 13335"/>
                <a:gd name="connsiteX4" fmla="*/ 8825 w 34480"/>
                <a:gd name="connsiteY4" fmla="*/ 14020 h 13335"/>
                <a:gd name="connsiteX5" fmla="*/ 30066 w 34480"/>
                <a:gd name="connsiteY5" fmla="*/ 14020 h 13335"/>
                <a:gd name="connsiteX6" fmla="*/ 36638 w 34480"/>
                <a:gd name="connsiteY6" fmla="*/ 7352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" h="13335">
                  <a:moveTo>
                    <a:pt x="36638" y="7352"/>
                  </a:moveTo>
                  <a:cubicBezTo>
                    <a:pt x="36543" y="3723"/>
                    <a:pt x="33685" y="789"/>
                    <a:pt x="30066" y="684"/>
                  </a:cubicBezTo>
                  <a:lnTo>
                    <a:pt x="8825" y="684"/>
                  </a:lnTo>
                  <a:cubicBezTo>
                    <a:pt x="5205" y="780"/>
                    <a:pt x="2253" y="3713"/>
                    <a:pt x="2157" y="7352"/>
                  </a:cubicBezTo>
                  <a:cubicBezTo>
                    <a:pt x="2253" y="10991"/>
                    <a:pt x="5205" y="13924"/>
                    <a:pt x="8825" y="14020"/>
                  </a:cubicBezTo>
                  <a:lnTo>
                    <a:pt x="30066" y="14020"/>
                  </a:lnTo>
                  <a:cubicBezTo>
                    <a:pt x="33685" y="13914"/>
                    <a:pt x="36543" y="10981"/>
                    <a:pt x="36638" y="7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2846AF6-BCE2-1C8B-4474-EBB02C99A498}"/>
                </a:ext>
              </a:extLst>
            </p:cNvPr>
            <p:cNvSpPr/>
            <p:nvPr/>
          </p:nvSpPr>
          <p:spPr>
            <a:xfrm>
              <a:off x="8916053" y="1084947"/>
              <a:ext cx="42262" cy="16345"/>
            </a:xfrm>
            <a:custGeom>
              <a:avLst/>
              <a:gdLst>
                <a:gd name="connsiteX0" fmla="*/ 8825 w 34480"/>
                <a:gd name="connsiteY0" fmla="*/ 14020 h 13335"/>
                <a:gd name="connsiteX1" fmla="*/ 30065 w 34480"/>
                <a:gd name="connsiteY1" fmla="*/ 14020 h 13335"/>
                <a:gd name="connsiteX2" fmla="*/ 36638 w 34480"/>
                <a:gd name="connsiteY2" fmla="*/ 7352 h 13335"/>
                <a:gd name="connsiteX3" fmla="*/ 30065 w 34480"/>
                <a:gd name="connsiteY3" fmla="*/ 684 h 13335"/>
                <a:gd name="connsiteX4" fmla="*/ 8825 w 34480"/>
                <a:gd name="connsiteY4" fmla="*/ 684 h 13335"/>
                <a:gd name="connsiteX5" fmla="*/ 2157 w 34480"/>
                <a:gd name="connsiteY5" fmla="*/ 7352 h 13335"/>
                <a:gd name="connsiteX6" fmla="*/ 8825 w 34480"/>
                <a:gd name="connsiteY6" fmla="*/ 140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" h="13335">
                  <a:moveTo>
                    <a:pt x="8825" y="14020"/>
                  </a:moveTo>
                  <a:lnTo>
                    <a:pt x="30065" y="14020"/>
                  </a:lnTo>
                  <a:cubicBezTo>
                    <a:pt x="33685" y="13914"/>
                    <a:pt x="36543" y="10981"/>
                    <a:pt x="36638" y="7352"/>
                  </a:cubicBezTo>
                  <a:cubicBezTo>
                    <a:pt x="36543" y="3723"/>
                    <a:pt x="33685" y="789"/>
                    <a:pt x="30065" y="684"/>
                  </a:cubicBezTo>
                  <a:lnTo>
                    <a:pt x="8825" y="684"/>
                  </a:lnTo>
                  <a:cubicBezTo>
                    <a:pt x="5205" y="732"/>
                    <a:pt x="2253" y="3694"/>
                    <a:pt x="2157" y="7352"/>
                  </a:cubicBezTo>
                  <a:cubicBezTo>
                    <a:pt x="2253" y="11009"/>
                    <a:pt x="5205" y="13972"/>
                    <a:pt x="8825" y="140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99A6DC5-50C4-195B-085D-76FAEB9A4BA9}"/>
                </a:ext>
              </a:extLst>
            </p:cNvPr>
            <p:cNvSpPr/>
            <p:nvPr/>
          </p:nvSpPr>
          <p:spPr>
            <a:xfrm>
              <a:off x="9072611" y="1084947"/>
              <a:ext cx="42262" cy="16345"/>
            </a:xfrm>
            <a:custGeom>
              <a:avLst/>
              <a:gdLst>
                <a:gd name="connsiteX0" fmla="*/ 8826 w 34480"/>
                <a:gd name="connsiteY0" fmla="*/ 14020 h 13335"/>
                <a:gd name="connsiteX1" fmla="*/ 30162 w 34480"/>
                <a:gd name="connsiteY1" fmla="*/ 14020 h 13335"/>
                <a:gd name="connsiteX2" fmla="*/ 36638 w 34480"/>
                <a:gd name="connsiteY2" fmla="*/ 7352 h 13335"/>
                <a:gd name="connsiteX3" fmla="*/ 30162 w 34480"/>
                <a:gd name="connsiteY3" fmla="*/ 684 h 13335"/>
                <a:gd name="connsiteX4" fmla="*/ 8826 w 34480"/>
                <a:gd name="connsiteY4" fmla="*/ 684 h 13335"/>
                <a:gd name="connsiteX5" fmla="*/ 2157 w 34480"/>
                <a:gd name="connsiteY5" fmla="*/ 7352 h 13335"/>
                <a:gd name="connsiteX6" fmla="*/ 8826 w 34480"/>
                <a:gd name="connsiteY6" fmla="*/ 140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" h="13335">
                  <a:moveTo>
                    <a:pt x="8826" y="14020"/>
                  </a:moveTo>
                  <a:lnTo>
                    <a:pt x="30162" y="14020"/>
                  </a:lnTo>
                  <a:cubicBezTo>
                    <a:pt x="33781" y="13914"/>
                    <a:pt x="36638" y="10962"/>
                    <a:pt x="36638" y="7352"/>
                  </a:cubicBezTo>
                  <a:cubicBezTo>
                    <a:pt x="36638" y="3742"/>
                    <a:pt x="33781" y="789"/>
                    <a:pt x="30162" y="684"/>
                  </a:cubicBezTo>
                  <a:lnTo>
                    <a:pt x="8826" y="684"/>
                  </a:lnTo>
                  <a:cubicBezTo>
                    <a:pt x="5206" y="732"/>
                    <a:pt x="2253" y="3694"/>
                    <a:pt x="2157" y="7352"/>
                  </a:cubicBezTo>
                  <a:cubicBezTo>
                    <a:pt x="2253" y="11009"/>
                    <a:pt x="5206" y="13972"/>
                    <a:pt x="8826" y="140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0126F10-FEEA-77DC-8D1B-EE0500010472}"/>
                </a:ext>
              </a:extLst>
            </p:cNvPr>
            <p:cNvSpPr/>
            <p:nvPr/>
          </p:nvSpPr>
          <p:spPr>
            <a:xfrm>
              <a:off x="8994390" y="1084947"/>
              <a:ext cx="42262" cy="16345"/>
            </a:xfrm>
            <a:custGeom>
              <a:avLst/>
              <a:gdLst>
                <a:gd name="connsiteX0" fmla="*/ 8729 w 34480"/>
                <a:gd name="connsiteY0" fmla="*/ 14020 h 13335"/>
                <a:gd name="connsiteX1" fmla="*/ 30066 w 34480"/>
                <a:gd name="connsiteY1" fmla="*/ 14020 h 13335"/>
                <a:gd name="connsiteX2" fmla="*/ 36638 w 34480"/>
                <a:gd name="connsiteY2" fmla="*/ 7352 h 13335"/>
                <a:gd name="connsiteX3" fmla="*/ 30066 w 34480"/>
                <a:gd name="connsiteY3" fmla="*/ 684 h 13335"/>
                <a:gd name="connsiteX4" fmla="*/ 8729 w 34480"/>
                <a:gd name="connsiteY4" fmla="*/ 684 h 13335"/>
                <a:gd name="connsiteX5" fmla="*/ 2157 w 34480"/>
                <a:gd name="connsiteY5" fmla="*/ 7352 h 13335"/>
                <a:gd name="connsiteX6" fmla="*/ 8729 w 34480"/>
                <a:gd name="connsiteY6" fmla="*/ 140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" h="13335">
                  <a:moveTo>
                    <a:pt x="8729" y="14020"/>
                  </a:moveTo>
                  <a:lnTo>
                    <a:pt x="30066" y="14020"/>
                  </a:lnTo>
                  <a:cubicBezTo>
                    <a:pt x="33686" y="13914"/>
                    <a:pt x="36543" y="10981"/>
                    <a:pt x="36638" y="7352"/>
                  </a:cubicBezTo>
                  <a:cubicBezTo>
                    <a:pt x="36543" y="3723"/>
                    <a:pt x="33686" y="789"/>
                    <a:pt x="30066" y="684"/>
                  </a:cubicBezTo>
                  <a:lnTo>
                    <a:pt x="8729" y="684"/>
                  </a:lnTo>
                  <a:cubicBezTo>
                    <a:pt x="5111" y="789"/>
                    <a:pt x="2253" y="3723"/>
                    <a:pt x="2157" y="7352"/>
                  </a:cubicBezTo>
                  <a:cubicBezTo>
                    <a:pt x="2253" y="10981"/>
                    <a:pt x="5111" y="13914"/>
                    <a:pt x="8729" y="140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FFB0E23-91B8-987C-8A50-74E2A5A3565A}"/>
                </a:ext>
              </a:extLst>
            </p:cNvPr>
            <p:cNvSpPr/>
            <p:nvPr/>
          </p:nvSpPr>
          <p:spPr>
            <a:xfrm>
              <a:off x="8837482" y="1084947"/>
              <a:ext cx="42146" cy="16345"/>
            </a:xfrm>
            <a:custGeom>
              <a:avLst/>
              <a:gdLst>
                <a:gd name="connsiteX0" fmla="*/ 30351 w 34385"/>
                <a:gd name="connsiteY0" fmla="*/ 684 h 13335"/>
                <a:gd name="connsiteX1" fmla="*/ 8729 w 34385"/>
                <a:gd name="connsiteY1" fmla="*/ 684 h 13335"/>
                <a:gd name="connsiteX2" fmla="*/ 2157 w 34385"/>
                <a:gd name="connsiteY2" fmla="*/ 7352 h 13335"/>
                <a:gd name="connsiteX3" fmla="*/ 8729 w 34385"/>
                <a:gd name="connsiteY3" fmla="*/ 14020 h 13335"/>
                <a:gd name="connsiteX4" fmla="*/ 30065 w 34385"/>
                <a:gd name="connsiteY4" fmla="*/ 14020 h 13335"/>
                <a:gd name="connsiteX5" fmla="*/ 36543 w 34385"/>
                <a:gd name="connsiteY5" fmla="*/ 7352 h 13335"/>
                <a:gd name="connsiteX6" fmla="*/ 30351 w 34385"/>
                <a:gd name="connsiteY6" fmla="*/ 684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385" h="13335">
                  <a:moveTo>
                    <a:pt x="30351" y="684"/>
                  </a:moveTo>
                  <a:lnTo>
                    <a:pt x="8729" y="684"/>
                  </a:lnTo>
                  <a:cubicBezTo>
                    <a:pt x="5110" y="732"/>
                    <a:pt x="2157" y="3704"/>
                    <a:pt x="2157" y="7352"/>
                  </a:cubicBezTo>
                  <a:cubicBezTo>
                    <a:pt x="2157" y="11000"/>
                    <a:pt x="5110" y="13972"/>
                    <a:pt x="8729" y="14020"/>
                  </a:cubicBezTo>
                  <a:lnTo>
                    <a:pt x="30065" y="14020"/>
                  </a:lnTo>
                  <a:cubicBezTo>
                    <a:pt x="33685" y="13914"/>
                    <a:pt x="36543" y="10962"/>
                    <a:pt x="36543" y="7352"/>
                  </a:cubicBezTo>
                  <a:cubicBezTo>
                    <a:pt x="36543" y="3847"/>
                    <a:pt x="33875" y="932"/>
                    <a:pt x="30351" y="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06371FE-E4CE-6057-3CDF-9E4BAAAC3E4A}"/>
                </a:ext>
              </a:extLst>
            </p:cNvPr>
            <p:cNvSpPr/>
            <p:nvPr/>
          </p:nvSpPr>
          <p:spPr>
            <a:xfrm>
              <a:off x="8896905" y="1153595"/>
              <a:ext cx="80675" cy="80906"/>
            </a:xfrm>
            <a:custGeom>
              <a:avLst/>
              <a:gdLst>
                <a:gd name="connsiteX0" fmla="*/ 48259 w 65819"/>
                <a:gd name="connsiteY0" fmla="*/ 684 h 66008"/>
                <a:gd name="connsiteX1" fmla="*/ 21874 w 65819"/>
                <a:gd name="connsiteY1" fmla="*/ 684 h 66008"/>
                <a:gd name="connsiteX2" fmla="*/ 2158 w 65819"/>
                <a:gd name="connsiteY2" fmla="*/ 20592 h 66008"/>
                <a:gd name="connsiteX3" fmla="*/ 2158 w 65819"/>
                <a:gd name="connsiteY3" fmla="*/ 20592 h 66008"/>
                <a:gd name="connsiteX4" fmla="*/ 2158 w 65819"/>
                <a:gd name="connsiteY4" fmla="*/ 46786 h 66008"/>
                <a:gd name="connsiteX5" fmla="*/ 21874 w 65819"/>
                <a:gd name="connsiteY5" fmla="*/ 66693 h 66008"/>
                <a:gd name="connsiteX6" fmla="*/ 21874 w 65819"/>
                <a:gd name="connsiteY6" fmla="*/ 66693 h 66008"/>
                <a:gd name="connsiteX7" fmla="*/ 48259 w 65819"/>
                <a:gd name="connsiteY7" fmla="*/ 66693 h 66008"/>
                <a:gd name="connsiteX8" fmla="*/ 67976 w 65819"/>
                <a:gd name="connsiteY8" fmla="*/ 46786 h 66008"/>
                <a:gd name="connsiteX9" fmla="*/ 67976 w 65819"/>
                <a:gd name="connsiteY9" fmla="*/ 46786 h 66008"/>
                <a:gd name="connsiteX10" fmla="*/ 67976 w 65819"/>
                <a:gd name="connsiteY10" fmla="*/ 20592 h 66008"/>
                <a:gd name="connsiteX11" fmla="*/ 48259 w 65819"/>
                <a:gd name="connsiteY11" fmla="*/ 684 h 66008"/>
                <a:gd name="connsiteX12" fmla="*/ 48259 w 65819"/>
                <a:gd name="connsiteY12" fmla="*/ 684 h 66008"/>
                <a:gd name="connsiteX13" fmla="*/ 54832 w 65819"/>
                <a:gd name="connsiteY13" fmla="*/ 46786 h 66008"/>
                <a:gd name="connsiteX14" fmla="*/ 48354 w 65819"/>
                <a:gd name="connsiteY14" fmla="*/ 53453 h 66008"/>
                <a:gd name="connsiteX15" fmla="*/ 48259 w 65819"/>
                <a:gd name="connsiteY15" fmla="*/ 53453 h 66008"/>
                <a:gd name="connsiteX16" fmla="*/ 21874 w 65819"/>
                <a:gd name="connsiteY16" fmla="*/ 53453 h 66008"/>
                <a:gd name="connsiteX17" fmla="*/ 15303 w 65819"/>
                <a:gd name="connsiteY17" fmla="*/ 46881 h 66008"/>
                <a:gd name="connsiteX18" fmla="*/ 15303 w 65819"/>
                <a:gd name="connsiteY18" fmla="*/ 46786 h 66008"/>
                <a:gd name="connsiteX19" fmla="*/ 15303 w 65819"/>
                <a:gd name="connsiteY19" fmla="*/ 20592 h 66008"/>
                <a:gd name="connsiteX20" fmla="*/ 21779 w 65819"/>
                <a:gd name="connsiteY20" fmla="*/ 13924 h 66008"/>
                <a:gd name="connsiteX21" fmla="*/ 21874 w 65819"/>
                <a:gd name="connsiteY21" fmla="*/ 13924 h 66008"/>
                <a:gd name="connsiteX22" fmla="*/ 48259 w 65819"/>
                <a:gd name="connsiteY22" fmla="*/ 13924 h 66008"/>
                <a:gd name="connsiteX23" fmla="*/ 54832 w 65819"/>
                <a:gd name="connsiteY23" fmla="*/ 20497 h 66008"/>
                <a:gd name="connsiteX24" fmla="*/ 54832 w 65819"/>
                <a:gd name="connsiteY24" fmla="*/ 2059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819" h="66008">
                  <a:moveTo>
                    <a:pt x="48259" y="684"/>
                  </a:moveTo>
                  <a:lnTo>
                    <a:pt x="21874" y="684"/>
                  </a:lnTo>
                  <a:cubicBezTo>
                    <a:pt x="10920" y="732"/>
                    <a:pt x="2063" y="9647"/>
                    <a:pt x="2158" y="20592"/>
                  </a:cubicBezTo>
                  <a:cubicBezTo>
                    <a:pt x="2158" y="20592"/>
                    <a:pt x="2158" y="20592"/>
                    <a:pt x="2158" y="20592"/>
                  </a:cubicBezTo>
                  <a:lnTo>
                    <a:pt x="2158" y="46786"/>
                  </a:lnTo>
                  <a:cubicBezTo>
                    <a:pt x="2063" y="57730"/>
                    <a:pt x="10920" y="66636"/>
                    <a:pt x="21874" y="66693"/>
                  </a:cubicBezTo>
                  <a:cubicBezTo>
                    <a:pt x="21874" y="66693"/>
                    <a:pt x="21874" y="66693"/>
                    <a:pt x="21874" y="66693"/>
                  </a:cubicBezTo>
                  <a:lnTo>
                    <a:pt x="48259" y="66693"/>
                  </a:lnTo>
                  <a:cubicBezTo>
                    <a:pt x="59213" y="66636"/>
                    <a:pt x="68071" y="57730"/>
                    <a:pt x="67976" y="46786"/>
                  </a:cubicBezTo>
                  <a:cubicBezTo>
                    <a:pt x="67976" y="46786"/>
                    <a:pt x="67976" y="46786"/>
                    <a:pt x="67976" y="46786"/>
                  </a:cubicBezTo>
                  <a:lnTo>
                    <a:pt x="67976" y="20592"/>
                  </a:lnTo>
                  <a:cubicBezTo>
                    <a:pt x="68071" y="9647"/>
                    <a:pt x="59213" y="741"/>
                    <a:pt x="48259" y="684"/>
                  </a:cubicBezTo>
                  <a:cubicBezTo>
                    <a:pt x="48259" y="684"/>
                    <a:pt x="48259" y="684"/>
                    <a:pt x="48259" y="684"/>
                  </a:cubicBezTo>
                  <a:close/>
                  <a:moveTo>
                    <a:pt x="54832" y="46786"/>
                  </a:moveTo>
                  <a:cubicBezTo>
                    <a:pt x="54926" y="50415"/>
                    <a:pt x="51974" y="53396"/>
                    <a:pt x="48354" y="53453"/>
                  </a:cubicBezTo>
                  <a:cubicBezTo>
                    <a:pt x="48354" y="53453"/>
                    <a:pt x="48259" y="53453"/>
                    <a:pt x="48259" y="53453"/>
                  </a:cubicBezTo>
                  <a:lnTo>
                    <a:pt x="21874" y="53453"/>
                  </a:lnTo>
                  <a:cubicBezTo>
                    <a:pt x="18255" y="53453"/>
                    <a:pt x="15303" y="50510"/>
                    <a:pt x="15303" y="46881"/>
                  </a:cubicBezTo>
                  <a:cubicBezTo>
                    <a:pt x="15303" y="46852"/>
                    <a:pt x="15303" y="46814"/>
                    <a:pt x="15303" y="46786"/>
                  </a:cubicBezTo>
                  <a:lnTo>
                    <a:pt x="15303" y="20592"/>
                  </a:lnTo>
                  <a:cubicBezTo>
                    <a:pt x="15207" y="16963"/>
                    <a:pt x="18160" y="13981"/>
                    <a:pt x="21779" y="13924"/>
                  </a:cubicBezTo>
                  <a:cubicBezTo>
                    <a:pt x="21779" y="13924"/>
                    <a:pt x="21874" y="13924"/>
                    <a:pt x="21874" y="13924"/>
                  </a:cubicBezTo>
                  <a:lnTo>
                    <a:pt x="48259" y="13924"/>
                  </a:lnTo>
                  <a:cubicBezTo>
                    <a:pt x="51878" y="13924"/>
                    <a:pt x="54832" y="16867"/>
                    <a:pt x="54832" y="20497"/>
                  </a:cubicBezTo>
                  <a:cubicBezTo>
                    <a:pt x="54832" y="20525"/>
                    <a:pt x="54832" y="20563"/>
                    <a:pt x="54832" y="205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ED8AABF-AFF1-F52A-7176-CDAC7F71684A}"/>
                </a:ext>
              </a:extLst>
            </p:cNvPr>
            <p:cNvSpPr/>
            <p:nvPr/>
          </p:nvSpPr>
          <p:spPr>
            <a:xfrm>
              <a:off x="8929129" y="1185817"/>
              <a:ext cx="16113" cy="16227"/>
            </a:xfrm>
            <a:custGeom>
              <a:avLst/>
              <a:gdLst>
                <a:gd name="connsiteX0" fmla="*/ 8825 w 13146"/>
                <a:gd name="connsiteY0" fmla="*/ 684 h 13239"/>
                <a:gd name="connsiteX1" fmla="*/ 2157 w 13146"/>
                <a:gd name="connsiteY1" fmla="*/ 7352 h 13239"/>
                <a:gd name="connsiteX2" fmla="*/ 8729 w 13146"/>
                <a:gd name="connsiteY2" fmla="*/ 13924 h 13239"/>
                <a:gd name="connsiteX3" fmla="*/ 8825 w 13146"/>
                <a:gd name="connsiteY3" fmla="*/ 13924 h 13239"/>
                <a:gd name="connsiteX4" fmla="*/ 15302 w 13146"/>
                <a:gd name="connsiteY4" fmla="*/ 7447 h 13239"/>
                <a:gd name="connsiteX5" fmla="*/ 15302 w 13146"/>
                <a:gd name="connsiteY5" fmla="*/ 7352 h 13239"/>
                <a:gd name="connsiteX6" fmla="*/ 8825 w 13146"/>
                <a:gd name="connsiteY6" fmla="*/ 684 h 13239"/>
                <a:gd name="connsiteX7" fmla="*/ 8825 w 13146"/>
                <a:gd name="connsiteY7" fmla="*/ 68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46" h="13239">
                  <a:moveTo>
                    <a:pt x="8825" y="684"/>
                  </a:moveTo>
                  <a:cubicBezTo>
                    <a:pt x="5110" y="684"/>
                    <a:pt x="2157" y="3666"/>
                    <a:pt x="2157" y="7352"/>
                  </a:cubicBezTo>
                  <a:cubicBezTo>
                    <a:pt x="2157" y="10981"/>
                    <a:pt x="5110" y="13924"/>
                    <a:pt x="8729" y="13924"/>
                  </a:cubicBezTo>
                  <a:cubicBezTo>
                    <a:pt x="8729" y="13924"/>
                    <a:pt x="8825" y="13924"/>
                    <a:pt x="8825" y="13924"/>
                  </a:cubicBezTo>
                  <a:cubicBezTo>
                    <a:pt x="12444" y="13924"/>
                    <a:pt x="15302" y="11029"/>
                    <a:pt x="15302" y="7447"/>
                  </a:cubicBezTo>
                  <a:cubicBezTo>
                    <a:pt x="15302" y="7418"/>
                    <a:pt x="15302" y="7381"/>
                    <a:pt x="15302" y="7352"/>
                  </a:cubicBezTo>
                  <a:cubicBezTo>
                    <a:pt x="15397" y="3723"/>
                    <a:pt x="12444" y="741"/>
                    <a:pt x="8825" y="684"/>
                  </a:cubicBezTo>
                  <a:cubicBezTo>
                    <a:pt x="8825" y="684"/>
                    <a:pt x="8825" y="684"/>
                    <a:pt x="8825" y="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755D89A-FE49-9C88-B8A1-AADA66DDC3E8}"/>
                </a:ext>
              </a:extLst>
            </p:cNvPr>
            <p:cNvSpPr/>
            <p:nvPr/>
          </p:nvSpPr>
          <p:spPr>
            <a:xfrm>
              <a:off x="8772568" y="1153595"/>
              <a:ext cx="80790" cy="80906"/>
            </a:xfrm>
            <a:custGeom>
              <a:avLst/>
              <a:gdLst>
                <a:gd name="connsiteX0" fmla="*/ 48258 w 65913"/>
                <a:gd name="connsiteY0" fmla="*/ 684 h 66008"/>
                <a:gd name="connsiteX1" fmla="*/ 21969 w 65913"/>
                <a:gd name="connsiteY1" fmla="*/ 684 h 66008"/>
                <a:gd name="connsiteX2" fmla="*/ 2157 w 65913"/>
                <a:gd name="connsiteY2" fmla="*/ 20592 h 66008"/>
                <a:gd name="connsiteX3" fmla="*/ 2157 w 65913"/>
                <a:gd name="connsiteY3" fmla="*/ 46786 h 66008"/>
                <a:gd name="connsiteX4" fmla="*/ 21969 w 65913"/>
                <a:gd name="connsiteY4" fmla="*/ 66693 h 66008"/>
                <a:gd name="connsiteX5" fmla="*/ 48258 w 65913"/>
                <a:gd name="connsiteY5" fmla="*/ 66693 h 66008"/>
                <a:gd name="connsiteX6" fmla="*/ 68071 w 65913"/>
                <a:gd name="connsiteY6" fmla="*/ 46786 h 66008"/>
                <a:gd name="connsiteX7" fmla="*/ 68071 w 65913"/>
                <a:gd name="connsiteY7" fmla="*/ 20592 h 66008"/>
                <a:gd name="connsiteX8" fmla="*/ 48258 w 65913"/>
                <a:gd name="connsiteY8" fmla="*/ 684 h 66008"/>
                <a:gd name="connsiteX9" fmla="*/ 54831 w 65913"/>
                <a:gd name="connsiteY9" fmla="*/ 46786 h 66008"/>
                <a:gd name="connsiteX10" fmla="*/ 48353 w 65913"/>
                <a:gd name="connsiteY10" fmla="*/ 53453 h 66008"/>
                <a:gd name="connsiteX11" fmla="*/ 48258 w 65913"/>
                <a:gd name="connsiteY11" fmla="*/ 53453 h 66008"/>
                <a:gd name="connsiteX12" fmla="*/ 21969 w 65913"/>
                <a:gd name="connsiteY12" fmla="*/ 53453 h 66008"/>
                <a:gd name="connsiteX13" fmla="*/ 15302 w 65913"/>
                <a:gd name="connsiteY13" fmla="*/ 46786 h 66008"/>
                <a:gd name="connsiteX14" fmla="*/ 15302 w 65913"/>
                <a:gd name="connsiteY14" fmla="*/ 20592 h 66008"/>
                <a:gd name="connsiteX15" fmla="*/ 21969 w 65913"/>
                <a:gd name="connsiteY15" fmla="*/ 13924 h 66008"/>
                <a:gd name="connsiteX16" fmla="*/ 48258 w 65913"/>
                <a:gd name="connsiteY16" fmla="*/ 13924 h 66008"/>
                <a:gd name="connsiteX17" fmla="*/ 54831 w 65913"/>
                <a:gd name="connsiteY17" fmla="*/ 20497 h 66008"/>
                <a:gd name="connsiteX18" fmla="*/ 54831 w 65913"/>
                <a:gd name="connsiteY18" fmla="*/ 2059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13" h="66008">
                  <a:moveTo>
                    <a:pt x="48258" y="684"/>
                  </a:moveTo>
                  <a:lnTo>
                    <a:pt x="21969" y="684"/>
                  </a:lnTo>
                  <a:cubicBezTo>
                    <a:pt x="11016" y="732"/>
                    <a:pt x="2157" y="9638"/>
                    <a:pt x="2157" y="20592"/>
                  </a:cubicBezTo>
                  <a:lnTo>
                    <a:pt x="2157" y="46786"/>
                  </a:lnTo>
                  <a:cubicBezTo>
                    <a:pt x="2157" y="57739"/>
                    <a:pt x="11016" y="66636"/>
                    <a:pt x="21969" y="66693"/>
                  </a:cubicBezTo>
                  <a:lnTo>
                    <a:pt x="48258" y="66693"/>
                  </a:lnTo>
                  <a:cubicBezTo>
                    <a:pt x="59212" y="66636"/>
                    <a:pt x="68071" y="57739"/>
                    <a:pt x="68071" y="46786"/>
                  </a:cubicBezTo>
                  <a:lnTo>
                    <a:pt x="68071" y="20592"/>
                  </a:lnTo>
                  <a:cubicBezTo>
                    <a:pt x="68071" y="9638"/>
                    <a:pt x="59212" y="741"/>
                    <a:pt x="48258" y="684"/>
                  </a:cubicBezTo>
                  <a:close/>
                  <a:moveTo>
                    <a:pt x="54831" y="46786"/>
                  </a:moveTo>
                  <a:cubicBezTo>
                    <a:pt x="54926" y="50415"/>
                    <a:pt x="51973" y="53396"/>
                    <a:pt x="48353" y="53453"/>
                  </a:cubicBezTo>
                  <a:cubicBezTo>
                    <a:pt x="48353" y="53453"/>
                    <a:pt x="48258" y="53453"/>
                    <a:pt x="48258" y="53453"/>
                  </a:cubicBezTo>
                  <a:lnTo>
                    <a:pt x="21969" y="53453"/>
                  </a:lnTo>
                  <a:cubicBezTo>
                    <a:pt x="18254" y="53453"/>
                    <a:pt x="15302" y="50472"/>
                    <a:pt x="15302" y="46786"/>
                  </a:cubicBezTo>
                  <a:lnTo>
                    <a:pt x="15302" y="20592"/>
                  </a:lnTo>
                  <a:cubicBezTo>
                    <a:pt x="15302" y="16906"/>
                    <a:pt x="18254" y="13924"/>
                    <a:pt x="21969" y="13924"/>
                  </a:cubicBezTo>
                  <a:lnTo>
                    <a:pt x="48258" y="13924"/>
                  </a:lnTo>
                  <a:cubicBezTo>
                    <a:pt x="51878" y="13924"/>
                    <a:pt x="54831" y="16867"/>
                    <a:pt x="54831" y="20497"/>
                  </a:cubicBezTo>
                  <a:cubicBezTo>
                    <a:pt x="54831" y="20525"/>
                    <a:pt x="54831" y="20563"/>
                    <a:pt x="54831" y="205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F937BCC-459D-64EB-3522-7CCE2A49A5B1}"/>
                </a:ext>
              </a:extLst>
            </p:cNvPr>
            <p:cNvSpPr/>
            <p:nvPr/>
          </p:nvSpPr>
          <p:spPr>
            <a:xfrm>
              <a:off x="9020660" y="1153477"/>
              <a:ext cx="80790" cy="80906"/>
            </a:xfrm>
            <a:custGeom>
              <a:avLst/>
              <a:gdLst>
                <a:gd name="connsiteX0" fmla="*/ 2157 w 65913"/>
                <a:gd name="connsiteY0" fmla="*/ 20592 h 66008"/>
                <a:gd name="connsiteX1" fmla="*/ 2157 w 65913"/>
                <a:gd name="connsiteY1" fmla="*/ 46786 h 66008"/>
                <a:gd name="connsiteX2" fmla="*/ 21969 w 65913"/>
                <a:gd name="connsiteY2" fmla="*/ 66693 h 66008"/>
                <a:gd name="connsiteX3" fmla="*/ 48258 w 65913"/>
                <a:gd name="connsiteY3" fmla="*/ 66693 h 66008"/>
                <a:gd name="connsiteX4" fmla="*/ 68071 w 65913"/>
                <a:gd name="connsiteY4" fmla="*/ 46786 h 66008"/>
                <a:gd name="connsiteX5" fmla="*/ 68071 w 65913"/>
                <a:gd name="connsiteY5" fmla="*/ 20592 h 66008"/>
                <a:gd name="connsiteX6" fmla="*/ 48258 w 65913"/>
                <a:gd name="connsiteY6" fmla="*/ 684 h 66008"/>
                <a:gd name="connsiteX7" fmla="*/ 21969 w 65913"/>
                <a:gd name="connsiteY7" fmla="*/ 684 h 66008"/>
                <a:gd name="connsiteX8" fmla="*/ 2157 w 65913"/>
                <a:gd name="connsiteY8" fmla="*/ 20592 h 66008"/>
                <a:gd name="connsiteX9" fmla="*/ 15397 w 65913"/>
                <a:gd name="connsiteY9" fmla="*/ 20592 h 66008"/>
                <a:gd name="connsiteX10" fmla="*/ 21874 w 65913"/>
                <a:gd name="connsiteY10" fmla="*/ 13924 h 66008"/>
                <a:gd name="connsiteX11" fmla="*/ 21969 w 65913"/>
                <a:gd name="connsiteY11" fmla="*/ 13924 h 66008"/>
                <a:gd name="connsiteX12" fmla="*/ 48258 w 65913"/>
                <a:gd name="connsiteY12" fmla="*/ 13924 h 66008"/>
                <a:gd name="connsiteX13" fmla="*/ 54831 w 65913"/>
                <a:gd name="connsiteY13" fmla="*/ 20497 h 66008"/>
                <a:gd name="connsiteX14" fmla="*/ 54831 w 65913"/>
                <a:gd name="connsiteY14" fmla="*/ 20592 h 66008"/>
                <a:gd name="connsiteX15" fmla="*/ 54831 w 65913"/>
                <a:gd name="connsiteY15" fmla="*/ 46786 h 66008"/>
                <a:gd name="connsiteX16" fmla="*/ 48353 w 65913"/>
                <a:gd name="connsiteY16" fmla="*/ 53453 h 66008"/>
                <a:gd name="connsiteX17" fmla="*/ 48258 w 65913"/>
                <a:gd name="connsiteY17" fmla="*/ 53453 h 66008"/>
                <a:gd name="connsiteX18" fmla="*/ 21969 w 65913"/>
                <a:gd name="connsiteY18" fmla="*/ 53453 h 66008"/>
                <a:gd name="connsiteX19" fmla="*/ 15397 w 65913"/>
                <a:gd name="connsiteY19" fmla="*/ 46881 h 66008"/>
                <a:gd name="connsiteX20" fmla="*/ 15397 w 65913"/>
                <a:gd name="connsiteY20" fmla="*/ 46786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913" h="66008">
                  <a:moveTo>
                    <a:pt x="2157" y="20592"/>
                  </a:moveTo>
                  <a:lnTo>
                    <a:pt x="2157" y="46786"/>
                  </a:lnTo>
                  <a:cubicBezTo>
                    <a:pt x="2157" y="57739"/>
                    <a:pt x="11016" y="66636"/>
                    <a:pt x="21969" y="66693"/>
                  </a:cubicBezTo>
                  <a:lnTo>
                    <a:pt x="48258" y="66693"/>
                  </a:lnTo>
                  <a:cubicBezTo>
                    <a:pt x="59212" y="66636"/>
                    <a:pt x="68071" y="57739"/>
                    <a:pt x="68071" y="46786"/>
                  </a:cubicBezTo>
                  <a:lnTo>
                    <a:pt x="68071" y="20592"/>
                  </a:lnTo>
                  <a:cubicBezTo>
                    <a:pt x="68071" y="9638"/>
                    <a:pt x="59212" y="741"/>
                    <a:pt x="48258" y="684"/>
                  </a:cubicBezTo>
                  <a:lnTo>
                    <a:pt x="21969" y="684"/>
                  </a:lnTo>
                  <a:cubicBezTo>
                    <a:pt x="11016" y="732"/>
                    <a:pt x="2157" y="9638"/>
                    <a:pt x="2157" y="20592"/>
                  </a:cubicBezTo>
                  <a:close/>
                  <a:moveTo>
                    <a:pt x="15397" y="20592"/>
                  </a:moveTo>
                  <a:cubicBezTo>
                    <a:pt x="15302" y="16963"/>
                    <a:pt x="18254" y="13981"/>
                    <a:pt x="21874" y="13924"/>
                  </a:cubicBezTo>
                  <a:cubicBezTo>
                    <a:pt x="21874" y="13924"/>
                    <a:pt x="21969" y="13924"/>
                    <a:pt x="21969" y="13924"/>
                  </a:cubicBezTo>
                  <a:lnTo>
                    <a:pt x="48258" y="13924"/>
                  </a:lnTo>
                  <a:cubicBezTo>
                    <a:pt x="51878" y="13924"/>
                    <a:pt x="54831" y="16868"/>
                    <a:pt x="54831" y="20497"/>
                  </a:cubicBezTo>
                  <a:cubicBezTo>
                    <a:pt x="54831" y="20525"/>
                    <a:pt x="54831" y="20564"/>
                    <a:pt x="54831" y="20592"/>
                  </a:cubicBezTo>
                  <a:lnTo>
                    <a:pt x="54831" y="46786"/>
                  </a:lnTo>
                  <a:cubicBezTo>
                    <a:pt x="54926" y="50415"/>
                    <a:pt x="51973" y="53396"/>
                    <a:pt x="48353" y="53453"/>
                  </a:cubicBezTo>
                  <a:cubicBezTo>
                    <a:pt x="48353" y="53453"/>
                    <a:pt x="48258" y="53453"/>
                    <a:pt x="48258" y="53453"/>
                  </a:cubicBezTo>
                  <a:lnTo>
                    <a:pt x="21969" y="53453"/>
                  </a:lnTo>
                  <a:cubicBezTo>
                    <a:pt x="18350" y="53453"/>
                    <a:pt x="15397" y="50510"/>
                    <a:pt x="15397" y="46881"/>
                  </a:cubicBezTo>
                  <a:cubicBezTo>
                    <a:pt x="15397" y="46852"/>
                    <a:pt x="15397" y="46814"/>
                    <a:pt x="15397" y="467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6797DC0-A3D6-146F-A126-CBDAF6C68F9D}"/>
                </a:ext>
              </a:extLst>
            </p:cNvPr>
            <p:cNvSpPr/>
            <p:nvPr/>
          </p:nvSpPr>
          <p:spPr>
            <a:xfrm>
              <a:off x="8772568" y="1285169"/>
              <a:ext cx="80790" cy="80672"/>
            </a:xfrm>
            <a:custGeom>
              <a:avLst/>
              <a:gdLst>
                <a:gd name="connsiteX0" fmla="*/ 48258 w 65913"/>
                <a:gd name="connsiteY0" fmla="*/ 685 h 65817"/>
                <a:gd name="connsiteX1" fmla="*/ 21969 w 65913"/>
                <a:gd name="connsiteY1" fmla="*/ 685 h 65817"/>
                <a:gd name="connsiteX2" fmla="*/ 2157 w 65913"/>
                <a:gd name="connsiteY2" fmla="*/ 20306 h 65817"/>
                <a:gd name="connsiteX3" fmla="*/ 2157 w 65913"/>
                <a:gd name="connsiteY3" fmla="*/ 20402 h 65817"/>
                <a:gd name="connsiteX4" fmla="*/ 2157 w 65913"/>
                <a:gd name="connsiteY4" fmla="*/ 46785 h 65817"/>
                <a:gd name="connsiteX5" fmla="*/ 21874 w 65913"/>
                <a:gd name="connsiteY5" fmla="*/ 66502 h 65817"/>
                <a:gd name="connsiteX6" fmla="*/ 21969 w 65913"/>
                <a:gd name="connsiteY6" fmla="*/ 66502 h 65817"/>
                <a:gd name="connsiteX7" fmla="*/ 48258 w 65913"/>
                <a:gd name="connsiteY7" fmla="*/ 66502 h 65817"/>
                <a:gd name="connsiteX8" fmla="*/ 68071 w 65913"/>
                <a:gd name="connsiteY8" fmla="*/ 46881 h 65817"/>
                <a:gd name="connsiteX9" fmla="*/ 68071 w 65913"/>
                <a:gd name="connsiteY9" fmla="*/ 46785 h 65817"/>
                <a:gd name="connsiteX10" fmla="*/ 68071 w 65913"/>
                <a:gd name="connsiteY10" fmla="*/ 20402 h 65817"/>
                <a:gd name="connsiteX11" fmla="*/ 48353 w 65913"/>
                <a:gd name="connsiteY11" fmla="*/ 685 h 65817"/>
                <a:gd name="connsiteX12" fmla="*/ 48258 w 65913"/>
                <a:gd name="connsiteY12" fmla="*/ 685 h 65817"/>
                <a:gd name="connsiteX13" fmla="*/ 54831 w 65913"/>
                <a:gd name="connsiteY13" fmla="*/ 46785 h 65817"/>
                <a:gd name="connsiteX14" fmla="*/ 48353 w 65913"/>
                <a:gd name="connsiteY14" fmla="*/ 53453 h 65817"/>
                <a:gd name="connsiteX15" fmla="*/ 48258 w 65913"/>
                <a:gd name="connsiteY15" fmla="*/ 53453 h 65817"/>
                <a:gd name="connsiteX16" fmla="*/ 21969 w 65913"/>
                <a:gd name="connsiteY16" fmla="*/ 53453 h 65817"/>
                <a:gd name="connsiteX17" fmla="*/ 15302 w 65913"/>
                <a:gd name="connsiteY17" fmla="*/ 46785 h 65817"/>
                <a:gd name="connsiteX18" fmla="*/ 15302 w 65913"/>
                <a:gd name="connsiteY18" fmla="*/ 20402 h 65817"/>
                <a:gd name="connsiteX19" fmla="*/ 21969 w 65913"/>
                <a:gd name="connsiteY19" fmla="*/ 13924 h 65817"/>
                <a:gd name="connsiteX20" fmla="*/ 21969 w 65913"/>
                <a:gd name="connsiteY20" fmla="*/ 13924 h 65817"/>
                <a:gd name="connsiteX21" fmla="*/ 48258 w 65913"/>
                <a:gd name="connsiteY21" fmla="*/ 13924 h 65817"/>
                <a:gd name="connsiteX22" fmla="*/ 54831 w 65913"/>
                <a:gd name="connsiteY22" fmla="*/ 20402 h 6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5913" h="65817">
                  <a:moveTo>
                    <a:pt x="48258" y="685"/>
                  </a:moveTo>
                  <a:lnTo>
                    <a:pt x="21969" y="685"/>
                  </a:lnTo>
                  <a:cubicBezTo>
                    <a:pt x="11110" y="637"/>
                    <a:pt x="2253" y="9419"/>
                    <a:pt x="2157" y="20306"/>
                  </a:cubicBezTo>
                  <a:cubicBezTo>
                    <a:pt x="2157" y="20335"/>
                    <a:pt x="2157" y="20372"/>
                    <a:pt x="2157" y="20402"/>
                  </a:cubicBezTo>
                  <a:lnTo>
                    <a:pt x="2157" y="46785"/>
                  </a:lnTo>
                  <a:cubicBezTo>
                    <a:pt x="2157" y="57672"/>
                    <a:pt x="11016" y="66502"/>
                    <a:pt x="21874" y="66502"/>
                  </a:cubicBezTo>
                  <a:cubicBezTo>
                    <a:pt x="21874" y="66502"/>
                    <a:pt x="21969" y="66502"/>
                    <a:pt x="21969" y="66502"/>
                  </a:cubicBezTo>
                  <a:lnTo>
                    <a:pt x="48258" y="66502"/>
                  </a:lnTo>
                  <a:cubicBezTo>
                    <a:pt x="59117" y="66550"/>
                    <a:pt x="67976" y="57768"/>
                    <a:pt x="68071" y="46881"/>
                  </a:cubicBezTo>
                  <a:cubicBezTo>
                    <a:pt x="68071" y="46852"/>
                    <a:pt x="68071" y="46814"/>
                    <a:pt x="68071" y="46785"/>
                  </a:cubicBezTo>
                  <a:lnTo>
                    <a:pt x="68071" y="20402"/>
                  </a:lnTo>
                  <a:cubicBezTo>
                    <a:pt x="68071" y="9514"/>
                    <a:pt x="59212" y="685"/>
                    <a:pt x="48353" y="685"/>
                  </a:cubicBezTo>
                  <a:cubicBezTo>
                    <a:pt x="48353" y="685"/>
                    <a:pt x="48258" y="685"/>
                    <a:pt x="48258" y="685"/>
                  </a:cubicBezTo>
                  <a:close/>
                  <a:moveTo>
                    <a:pt x="54831" y="46785"/>
                  </a:moveTo>
                  <a:cubicBezTo>
                    <a:pt x="54926" y="50415"/>
                    <a:pt x="51973" y="53396"/>
                    <a:pt x="48353" y="53453"/>
                  </a:cubicBezTo>
                  <a:cubicBezTo>
                    <a:pt x="48353" y="53453"/>
                    <a:pt x="48258" y="53453"/>
                    <a:pt x="48258" y="53453"/>
                  </a:cubicBezTo>
                  <a:lnTo>
                    <a:pt x="21969" y="53453"/>
                  </a:lnTo>
                  <a:cubicBezTo>
                    <a:pt x="18254" y="53453"/>
                    <a:pt x="15302" y="50472"/>
                    <a:pt x="15302" y="46785"/>
                  </a:cubicBezTo>
                  <a:lnTo>
                    <a:pt x="15302" y="20402"/>
                  </a:lnTo>
                  <a:cubicBezTo>
                    <a:pt x="15397" y="16772"/>
                    <a:pt x="18350" y="13877"/>
                    <a:pt x="21969" y="13924"/>
                  </a:cubicBezTo>
                  <a:cubicBezTo>
                    <a:pt x="21969" y="13924"/>
                    <a:pt x="21969" y="13924"/>
                    <a:pt x="21969" y="13924"/>
                  </a:cubicBezTo>
                  <a:lnTo>
                    <a:pt x="48258" y="13924"/>
                  </a:lnTo>
                  <a:cubicBezTo>
                    <a:pt x="51878" y="13924"/>
                    <a:pt x="54736" y="16810"/>
                    <a:pt x="54831" y="20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06C8986-C6E2-71DE-C824-BEE1E70BF87F}"/>
                </a:ext>
              </a:extLst>
            </p:cNvPr>
            <p:cNvSpPr/>
            <p:nvPr/>
          </p:nvSpPr>
          <p:spPr>
            <a:xfrm>
              <a:off x="8896905" y="1285169"/>
              <a:ext cx="80673" cy="80672"/>
            </a:xfrm>
            <a:custGeom>
              <a:avLst/>
              <a:gdLst>
                <a:gd name="connsiteX0" fmla="*/ 48259 w 65818"/>
                <a:gd name="connsiteY0" fmla="*/ 685 h 65817"/>
                <a:gd name="connsiteX1" fmla="*/ 21874 w 65818"/>
                <a:gd name="connsiteY1" fmla="*/ 685 h 65817"/>
                <a:gd name="connsiteX2" fmla="*/ 2158 w 65818"/>
                <a:gd name="connsiteY2" fmla="*/ 20211 h 65817"/>
                <a:gd name="connsiteX3" fmla="*/ 2158 w 65818"/>
                <a:gd name="connsiteY3" fmla="*/ 20402 h 65817"/>
                <a:gd name="connsiteX4" fmla="*/ 2158 w 65818"/>
                <a:gd name="connsiteY4" fmla="*/ 46785 h 65817"/>
                <a:gd name="connsiteX5" fmla="*/ 21684 w 65818"/>
                <a:gd name="connsiteY5" fmla="*/ 66502 h 65817"/>
                <a:gd name="connsiteX6" fmla="*/ 21874 w 65818"/>
                <a:gd name="connsiteY6" fmla="*/ 66502 h 65817"/>
                <a:gd name="connsiteX7" fmla="*/ 48259 w 65818"/>
                <a:gd name="connsiteY7" fmla="*/ 66502 h 65817"/>
                <a:gd name="connsiteX8" fmla="*/ 67976 w 65818"/>
                <a:gd name="connsiteY8" fmla="*/ 46785 h 65817"/>
                <a:gd name="connsiteX9" fmla="*/ 67976 w 65818"/>
                <a:gd name="connsiteY9" fmla="*/ 20402 h 65817"/>
                <a:gd name="connsiteX10" fmla="*/ 48259 w 65818"/>
                <a:gd name="connsiteY10" fmla="*/ 685 h 65817"/>
                <a:gd name="connsiteX11" fmla="*/ 54832 w 65818"/>
                <a:gd name="connsiteY11" fmla="*/ 46785 h 65817"/>
                <a:gd name="connsiteX12" fmla="*/ 48354 w 65818"/>
                <a:gd name="connsiteY12" fmla="*/ 53453 h 65817"/>
                <a:gd name="connsiteX13" fmla="*/ 48259 w 65818"/>
                <a:gd name="connsiteY13" fmla="*/ 53453 h 65817"/>
                <a:gd name="connsiteX14" fmla="*/ 21874 w 65818"/>
                <a:gd name="connsiteY14" fmla="*/ 53453 h 65817"/>
                <a:gd name="connsiteX15" fmla="*/ 15303 w 65818"/>
                <a:gd name="connsiteY15" fmla="*/ 46881 h 65817"/>
                <a:gd name="connsiteX16" fmla="*/ 15303 w 65818"/>
                <a:gd name="connsiteY16" fmla="*/ 46785 h 65817"/>
                <a:gd name="connsiteX17" fmla="*/ 15303 w 65818"/>
                <a:gd name="connsiteY17" fmla="*/ 20402 h 65817"/>
                <a:gd name="connsiteX18" fmla="*/ 21779 w 65818"/>
                <a:gd name="connsiteY18" fmla="*/ 13924 h 65817"/>
                <a:gd name="connsiteX19" fmla="*/ 21874 w 65818"/>
                <a:gd name="connsiteY19" fmla="*/ 13924 h 65817"/>
                <a:gd name="connsiteX20" fmla="*/ 48259 w 65818"/>
                <a:gd name="connsiteY20" fmla="*/ 13924 h 65817"/>
                <a:gd name="connsiteX21" fmla="*/ 54832 w 65818"/>
                <a:gd name="connsiteY21" fmla="*/ 20402 h 6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5818" h="65817">
                  <a:moveTo>
                    <a:pt x="48259" y="685"/>
                  </a:moveTo>
                  <a:lnTo>
                    <a:pt x="21874" y="685"/>
                  </a:lnTo>
                  <a:cubicBezTo>
                    <a:pt x="11016" y="627"/>
                    <a:pt x="2254" y="9371"/>
                    <a:pt x="2158" y="20211"/>
                  </a:cubicBezTo>
                  <a:cubicBezTo>
                    <a:pt x="2158" y="20278"/>
                    <a:pt x="2158" y="20335"/>
                    <a:pt x="2158" y="20402"/>
                  </a:cubicBezTo>
                  <a:lnTo>
                    <a:pt x="2158" y="46785"/>
                  </a:lnTo>
                  <a:cubicBezTo>
                    <a:pt x="2063" y="57625"/>
                    <a:pt x="10826" y="66445"/>
                    <a:pt x="21684" y="66502"/>
                  </a:cubicBezTo>
                  <a:cubicBezTo>
                    <a:pt x="21779" y="66502"/>
                    <a:pt x="21779" y="66502"/>
                    <a:pt x="21874" y="66502"/>
                  </a:cubicBezTo>
                  <a:lnTo>
                    <a:pt x="48259" y="66502"/>
                  </a:lnTo>
                  <a:cubicBezTo>
                    <a:pt x="59118" y="66502"/>
                    <a:pt x="67976" y="57673"/>
                    <a:pt x="67976" y="46785"/>
                  </a:cubicBezTo>
                  <a:lnTo>
                    <a:pt x="67976" y="20402"/>
                  </a:lnTo>
                  <a:cubicBezTo>
                    <a:pt x="67976" y="9514"/>
                    <a:pt x="59118" y="685"/>
                    <a:pt x="48259" y="685"/>
                  </a:cubicBezTo>
                  <a:close/>
                  <a:moveTo>
                    <a:pt x="54832" y="46785"/>
                  </a:moveTo>
                  <a:cubicBezTo>
                    <a:pt x="54926" y="50415"/>
                    <a:pt x="51974" y="53396"/>
                    <a:pt x="48354" y="53453"/>
                  </a:cubicBezTo>
                  <a:cubicBezTo>
                    <a:pt x="48354" y="53453"/>
                    <a:pt x="48259" y="53453"/>
                    <a:pt x="48259" y="53453"/>
                  </a:cubicBezTo>
                  <a:lnTo>
                    <a:pt x="21874" y="53453"/>
                  </a:lnTo>
                  <a:cubicBezTo>
                    <a:pt x="18255" y="53453"/>
                    <a:pt x="15303" y="50510"/>
                    <a:pt x="15303" y="46881"/>
                  </a:cubicBezTo>
                  <a:cubicBezTo>
                    <a:pt x="15303" y="46852"/>
                    <a:pt x="15303" y="46814"/>
                    <a:pt x="15303" y="46785"/>
                  </a:cubicBezTo>
                  <a:lnTo>
                    <a:pt x="15303" y="20402"/>
                  </a:lnTo>
                  <a:cubicBezTo>
                    <a:pt x="15303" y="16820"/>
                    <a:pt x="18160" y="13924"/>
                    <a:pt x="21779" y="13924"/>
                  </a:cubicBezTo>
                  <a:cubicBezTo>
                    <a:pt x="21779" y="13924"/>
                    <a:pt x="21874" y="13924"/>
                    <a:pt x="21874" y="13924"/>
                  </a:cubicBezTo>
                  <a:lnTo>
                    <a:pt x="48259" y="13924"/>
                  </a:lnTo>
                  <a:cubicBezTo>
                    <a:pt x="51878" y="13924"/>
                    <a:pt x="54736" y="16811"/>
                    <a:pt x="54832" y="20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B9CD016-874D-0316-4079-853945463868}"/>
                </a:ext>
              </a:extLst>
            </p:cNvPr>
            <p:cNvSpPr/>
            <p:nvPr/>
          </p:nvSpPr>
          <p:spPr>
            <a:xfrm>
              <a:off x="8695164" y="998552"/>
              <a:ext cx="532489" cy="482754"/>
            </a:xfrm>
            <a:custGeom>
              <a:avLst/>
              <a:gdLst>
                <a:gd name="connsiteX0" fmla="*/ 397064 w 434435"/>
                <a:gd name="connsiteY0" fmla="*/ 222427 h 393859"/>
                <a:gd name="connsiteX1" fmla="*/ 397064 w 434435"/>
                <a:gd name="connsiteY1" fmla="*/ 44500 h 393859"/>
                <a:gd name="connsiteX2" fmla="*/ 370681 w 434435"/>
                <a:gd name="connsiteY2" fmla="*/ 18115 h 393859"/>
                <a:gd name="connsiteX3" fmla="*/ 337914 w 434435"/>
                <a:gd name="connsiteY3" fmla="*/ 18115 h 393859"/>
                <a:gd name="connsiteX4" fmla="*/ 337914 w 434435"/>
                <a:gd name="connsiteY4" fmla="*/ 7352 h 393859"/>
                <a:gd name="connsiteX5" fmla="*/ 331247 w 434435"/>
                <a:gd name="connsiteY5" fmla="*/ 684 h 393859"/>
                <a:gd name="connsiteX6" fmla="*/ 324674 w 434435"/>
                <a:gd name="connsiteY6" fmla="*/ 7257 h 393859"/>
                <a:gd name="connsiteX7" fmla="*/ 324674 w 434435"/>
                <a:gd name="connsiteY7" fmla="*/ 7352 h 393859"/>
                <a:gd name="connsiteX8" fmla="*/ 324674 w 434435"/>
                <a:gd name="connsiteY8" fmla="*/ 18115 h 393859"/>
                <a:gd name="connsiteX9" fmla="*/ 272001 w 434435"/>
                <a:gd name="connsiteY9" fmla="*/ 18115 h 393859"/>
                <a:gd name="connsiteX10" fmla="*/ 272001 w 434435"/>
                <a:gd name="connsiteY10" fmla="*/ 7352 h 393859"/>
                <a:gd name="connsiteX11" fmla="*/ 265525 w 434435"/>
                <a:gd name="connsiteY11" fmla="*/ 684 h 393859"/>
                <a:gd name="connsiteX12" fmla="*/ 265525 w 434435"/>
                <a:gd name="connsiteY12" fmla="*/ 684 h 393859"/>
                <a:gd name="connsiteX13" fmla="*/ 258856 w 434435"/>
                <a:gd name="connsiteY13" fmla="*/ 7352 h 393859"/>
                <a:gd name="connsiteX14" fmla="*/ 258856 w 434435"/>
                <a:gd name="connsiteY14" fmla="*/ 18115 h 393859"/>
                <a:gd name="connsiteX15" fmla="*/ 206184 w 434435"/>
                <a:gd name="connsiteY15" fmla="*/ 18115 h 393859"/>
                <a:gd name="connsiteX16" fmla="*/ 206184 w 434435"/>
                <a:gd name="connsiteY16" fmla="*/ 7352 h 393859"/>
                <a:gd name="connsiteX17" fmla="*/ 199706 w 434435"/>
                <a:gd name="connsiteY17" fmla="*/ 684 h 393859"/>
                <a:gd name="connsiteX18" fmla="*/ 199706 w 434435"/>
                <a:gd name="connsiteY18" fmla="*/ 684 h 393859"/>
                <a:gd name="connsiteX19" fmla="*/ 193039 w 434435"/>
                <a:gd name="connsiteY19" fmla="*/ 7352 h 393859"/>
                <a:gd name="connsiteX20" fmla="*/ 193039 w 434435"/>
                <a:gd name="connsiteY20" fmla="*/ 18115 h 393859"/>
                <a:gd name="connsiteX21" fmla="*/ 140366 w 434435"/>
                <a:gd name="connsiteY21" fmla="*/ 18115 h 393859"/>
                <a:gd name="connsiteX22" fmla="*/ 140366 w 434435"/>
                <a:gd name="connsiteY22" fmla="*/ 7352 h 393859"/>
                <a:gd name="connsiteX23" fmla="*/ 133888 w 434435"/>
                <a:gd name="connsiteY23" fmla="*/ 684 h 393859"/>
                <a:gd name="connsiteX24" fmla="*/ 133793 w 434435"/>
                <a:gd name="connsiteY24" fmla="*/ 684 h 393859"/>
                <a:gd name="connsiteX25" fmla="*/ 127221 w 434435"/>
                <a:gd name="connsiteY25" fmla="*/ 7352 h 393859"/>
                <a:gd name="connsiteX26" fmla="*/ 127221 w 434435"/>
                <a:gd name="connsiteY26" fmla="*/ 18115 h 393859"/>
                <a:gd name="connsiteX27" fmla="*/ 74643 w 434435"/>
                <a:gd name="connsiteY27" fmla="*/ 18115 h 393859"/>
                <a:gd name="connsiteX28" fmla="*/ 74643 w 434435"/>
                <a:gd name="connsiteY28" fmla="*/ 7352 h 393859"/>
                <a:gd name="connsiteX29" fmla="*/ 67976 w 434435"/>
                <a:gd name="connsiteY29" fmla="*/ 684 h 393859"/>
                <a:gd name="connsiteX30" fmla="*/ 61499 w 434435"/>
                <a:gd name="connsiteY30" fmla="*/ 7352 h 393859"/>
                <a:gd name="connsiteX31" fmla="*/ 61499 w 434435"/>
                <a:gd name="connsiteY31" fmla="*/ 7352 h 393859"/>
                <a:gd name="connsiteX32" fmla="*/ 61499 w 434435"/>
                <a:gd name="connsiteY32" fmla="*/ 18115 h 393859"/>
                <a:gd name="connsiteX33" fmla="*/ 28542 w 434435"/>
                <a:gd name="connsiteY33" fmla="*/ 18115 h 393859"/>
                <a:gd name="connsiteX34" fmla="*/ 2158 w 434435"/>
                <a:gd name="connsiteY34" fmla="*/ 44500 h 393859"/>
                <a:gd name="connsiteX35" fmla="*/ 2158 w 434435"/>
                <a:gd name="connsiteY35" fmla="*/ 328440 h 393859"/>
                <a:gd name="connsiteX36" fmla="*/ 28352 w 434435"/>
                <a:gd name="connsiteY36" fmla="*/ 354825 h 393859"/>
                <a:gd name="connsiteX37" fmla="*/ 28542 w 434435"/>
                <a:gd name="connsiteY37" fmla="*/ 354825 h 393859"/>
                <a:gd name="connsiteX38" fmla="*/ 264191 w 434435"/>
                <a:gd name="connsiteY38" fmla="*/ 354825 h 393859"/>
                <a:gd name="connsiteX39" fmla="*/ 341343 w 434435"/>
                <a:gd name="connsiteY39" fmla="*/ 394544 h 393859"/>
                <a:gd name="connsiteX40" fmla="*/ 436593 w 434435"/>
                <a:gd name="connsiteY40" fmla="*/ 299294 h 393859"/>
                <a:gd name="connsiteX41" fmla="*/ 397064 w 434435"/>
                <a:gd name="connsiteY41" fmla="*/ 222427 h 393859"/>
                <a:gd name="connsiteX42" fmla="*/ 28542 w 434435"/>
                <a:gd name="connsiteY42" fmla="*/ 341775 h 393859"/>
                <a:gd name="connsiteX43" fmla="*/ 15398 w 434435"/>
                <a:gd name="connsiteY43" fmla="*/ 328440 h 393859"/>
                <a:gd name="connsiteX44" fmla="*/ 15398 w 434435"/>
                <a:gd name="connsiteY44" fmla="*/ 328440 h 393859"/>
                <a:gd name="connsiteX45" fmla="*/ 15398 w 434435"/>
                <a:gd name="connsiteY45" fmla="*/ 84314 h 393859"/>
                <a:gd name="connsiteX46" fmla="*/ 18731 w 434435"/>
                <a:gd name="connsiteY46" fmla="*/ 84314 h 393859"/>
                <a:gd name="connsiteX47" fmla="*/ 25209 w 434435"/>
                <a:gd name="connsiteY47" fmla="*/ 77647 h 393859"/>
                <a:gd name="connsiteX48" fmla="*/ 18731 w 434435"/>
                <a:gd name="connsiteY48" fmla="*/ 70979 h 393859"/>
                <a:gd name="connsiteX49" fmla="*/ 15398 w 434435"/>
                <a:gd name="connsiteY49" fmla="*/ 70979 h 393859"/>
                <a:gd name="connsiteX50" fmla="*/ 15398 w 434435"/>
                <a:gd name="connsiteY50" fmla="*/ 44500 h 393859"/>
                <a:gd name="connsiteX51" fmla="*/ 28542 w 434435"/>
                <a:gd name="connsiteY51" fmla="*/ 31355 h 393859"/>
                <a:gd name="connsiteX52" fmla="*/ 61499 w 434435"/>
                <a:gd name="connsiteY52" fmla="*/ 31355 h 393859"/>
                <a:gd name="connsiteX53" fmla="*/ 61499 w 434435"/>
                <a:gd name="connsiteY53" fmla="*/ 42309 h 393859"/>
                <a:gd name="connsiteX54" fmla="*/ 67976 w 434435"/>
                <a:gd name="connsiteY54" fmla="*/ 48786 h 393859"/>
                <a:gd name="connsiteX55" fmla="*/ 74643 w 434435"/>
                <a:gd name="connsiteY55" fmla="*/ 42309 h 393859"/>
                <a:gd name="connsiteX56" fmla="*/ 74643 w 434435"/>
                <a:gd name="connsiteY56" fmla="*/ 31927 h 393859"/>
                <a:gd name="connsiteX57" fmla="*/ 127221 w 434435"/>
                <a:gd name="connsiteY57" fmla="*/ 31927 h 393859"/>
                <a:gd name="connsiteX58" fmla="*/ 127221 w 434435"/>
                <a:gd name="connsiteY58" fmla="*/ 42881 h 393859"/>
                <a:gd name="connsiteX59" fmla="*/ 133793 w 434435"/>
                <a:gd name="connsiteY59" fmla="*/ 49358 h 393859"/>
                <a:gd name="connsiteX60" fmla="*/ 140366 w 434435"/>
                <a:gd name="connsiteY60" fmla="*/ 42976 h 393859"/>
                <a:gd name="connsiteX61" fmla="*/ 140366 w 434435"/>
                <a:gd name="connsiteY61" fmla="*/ 42881 h 393859"/>
                <a:gd name="connsiteX62" fmla="*/ 140366 w 434435"/>
                <a:gd name="connsiteY62" fmla="*/ 31927 h 393859"/>
                <a:gd name="connsiteX63" fmla="*/ 193039 w 434435"/>
                <a:gd name="connsiteY63" fmla="*/ 31927 h 393859"/>
                <a:gd name="connsiteX64" fmla="*/ 193039 w 434435"/>
                <a:gd name="connsiteY64" fmla="*/ 42881 h 393859"/>
                <a:gd name="connsiteX65" fmla="*/ 199706 w 434435"/>
                <a:gd name="connsiteY65" fmla="*/ 49358 h 393859"/>
                <a:gd name="connsiteX66" fmla="*/ 206184 w 434435"/>
                <a:gd name="connsiteY66" fmla="*/ 42881 h 393859"/>
                <a:gd name="connsiteX67" fmla="*/ 206184 w 434435"/>
                <a:gd name="connsiteY67" fmla="*/ 31927 h 393859"/>
                <a:gd name="connsiteX68" fmla="*/ 258856 w 434435"/>
                <a:gd name="connsiteY68" fmla="*/ 31927 h 393859"/>
                <a:gd name="connsiteX69" fmla="*/ 258856 w 434435"/>
                <a:gd name="connsiteY69" fmla="*/ 42881 h 393859"/>
                <a:gd name="connsiteX70" fmla="*/ 265525 w 434435"/>
                <a:gd name="connsiteY70" fmla="*/ 49358 h 393859"/>
                <a:gd name="connsiteX71" fmla="*/ 265525 w 434435"/>
                <a:gd name="connsiteY71" fmla="*/ 49358 h 393859"/>
                <a:gd name="connsiteX72" fmla="*/ 272001 w 434435"/>
                <a:gd name="connsiteY72" fmla="*/ 42881 h 393859"/>
                <a:gd name="connsiteX73" fmla="*/ 272001 w 434435"/>
                <a:gd name="connsiteY73" fmla="*/ 31927 h 393859"/>
                <a:gd name="connsiteX74" fmla="*/ 324674 w 434435"/>
                <a:gd name="connsiteY74" fmla="*/ 31927 h 393859"/>
                <a:gd name="connsiteX75" fmla="*/ 324674 w 434435"/>
                <a:gd name="connsiteY75" fmla="*/ 42881 h 393859"/>
                <a:gd name="connsiteX76" fmla="*/ 331247 w 434435"/>
                <a:gd name="connsiteY76" fmla="*/ 49358 h 393859"/>
                <a:gd name="connsiteX77" fmla="*/ 337914 w 434435"/>
                <a:gd name="connsiteY77" fmla="*/ 42881 h 393859"/>
                <a:gd name="connsiteX78" fmla="*/ 337914 w 434435"/>
                <a:gd name="connsiteY78" fmla="*/ 42881 h 393859"/>
                <a:gd name="connsiteX79" fmla="*/ 337914 w 434435"/>
                <a:gd name="connsiteY79" fmla="*/ 31927 h 393859"/>
                <a:gd name="connsiteX80" fmla="*/ 370681 w 434435"/>
                <a:gd name="connsiteY80" fmla="*/ 31927 h 393859"/>
                <a:gd name="connsiteX81" fmla="*/ 383920 w 434435"/>
                <a:gd name="connsiteY81" fmla="*/ 44976 h 393859"/>
                <a:gd name="connsiteX82" fmla="*/ 383920 w 434435"/>
                <a:gd name="connsiteY82" fmla="*/ 45071 h 393859"/>
                <a:gd name="connsiteX83" fmla="*/ 383920 w 434435"/>
                <a:gd name="connsiteY83" fmla="*/ 71551 h 393859"/>
                <a:gd name="connsiteX84" fmla="*/ 380681 w 434435"/>
                <a:gd name="connsiteY84" fmla="*/ 71551 h 393859"/>
                <a:gd name="connsiteX85" fmla="*/ 374014 w 434435"/>
                <a:gd name="connsiteY85" fmla="*/ 78218 h 393859"/>
                <a:gd name="connsiteX86" fmla="*/ 380681 w 434435"/>
                <a:gd name="connsiteY86" fmla="*/ 84886 h 393859"/>
                <a:gd name="connsiteX87" fmla="*/ 383920 w 434435"/>
                <a:gd name="connsiteY87" fmla="*/ 84886 h 393859"/>
                <a:gd name="connsiteX88" fmla="*/ 383920 w 434435"/>
                <a:gd name="connsiteY88" fmla="*/ 214997 h 393859"/>
                <a:gd name="connsiteX89" fmla="*/ 341343 w 434435"/>
                <a:gd name="connsiteY89" fmla="*/ 204806 h 393859"/>
                <a:gd name="connsiteX90" fmla="*/ 246093 w 434435"/>
                <a:gd name="connsiteY90" fmla="*/ 300056 h 393859"/>
                <a:gd name="connsiteX91" fmla="*/ 255618 w 434435"/>
                <a:gd name="connsiteY91" fmla="*/ 342442 h 393859"/>
                <a:gd name="connsiteX92" fmla="*/ 341343 w 434435"/>
                <a:gd name="connsiteY92" fmla="*/ 381399 h 393859"/>
                <a:gd name="connsiteX93" fmla="*/ 259428 w 434435"/>
                <a:gd name="connsiteY93" fmla="*/ 299389 h 393859"/>
                <a:gd name="connsiteX94" fmla="*/ 341343 w 434435"/>
                <a:gd name="connsiteY94" fmla="*/ 217283 h 393859"/>
                <a:gd name="connsiteX95" fmla="*/ 423449 w 434435"/>
                <a:gd name="connsiteY95" fmla="*/ 299389 h 393859"/>
                <a:gd name="connsiteX96" fmla="*/ 341343 w 434435"/>
                <a:gd name="connsiteY96" fmla="*/ 381590 h 39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434435" h="393859">
                  <a:moveTo>
                    <a:pt x="397064" y="222427"/>
                  </a:moveTo>
                  <a:lnTo>
                    <a:pt x="397064" y="44500"/>
                  </a:lnTo>
                  <a:cubicBezTo>
                    <a:pt x="396969" y="29945"/>
                    <a:pt x="385253" y="18163"/>
                    <a:pt x="370681" y="18115"/>
                  </a:cubicBezTo>
                  <a:lnTo>
                    <a:pt x="337914" y="18115"/>
                  </a:lnTo>
                  <a:lnTo>
                    <a:pt x="337914" y="7352"/>
                  </a:lnTo>
                  <a:cubicBezTo>
                    <a:pt x="337914" y="3666"/>
                    <a:pt x="334962" y="684"/>
                    <a:pt x="331247" y="684"/>
                  </a:cubicBezTo>
                  <a:cubicBezTo>
                    <a:pt x="327628" y="684"/>
                    <a:pt x="324674" y="3628"/>
                    <a:pt x="324674" y="7257"/>
                  </a:cubicBezTo>
                  <a:cubicBezTo>
                    <a:pt x="324674" y="7286"/>
                    <a:pt x="324674" y="7324"/>
                    <a:pt x="324674" y="7352"/>
                  </a:cubicBezTo>
                  <a:lnTo>
                    <a:pt x="324674" y="18115"/>
                  </a:lnTo>
                  <a:lnTo>
                    <a:pt x="272001" y="18115"/>
                  </a:lnTo>
                  <a:lnTo>
                    <a:pt x="272001" y="7352"/>
                  </a:lnTo>
                  <a:cubicBezTo>
                    <a:pt x="272096" y="3723"/>
                    <a:pt x="269144" y="742"/>
                    <a:pt x="265525" y="684"/>
                  </a:cubicBezTo>
                  <a:cubicBezTo>
                    <a:pt x="265525" y="684"/>
                    <a:pt x="265525" y="684"/>
                    <a:pt x="265525" y="684"/>
                  </a:cubicBezTo>
                  <a:cubicBezTo>
                    <a:pt x="261810" y="684"/>
                    <a:pt x="258856" y="3666"/>
                    <a:pt x="258856" y="7352"/>
                  </a:cubicBezTo>
                  <a:lnTo>
                    <a:pt x="258856" y="18115"/>
                  </a:lnTo>
                  <a:lnTo>
                    <a:pt x="206184" y="18115"/>
                  </a:lnTo>
                  <a:lnTo>
                    <a:pt x="206184" y="7352"/>
                  </a:lnTo>
                  <a:cubicBezTo>
                    <a:pt x="206279" y="3723"/>
                    <a:pt x="203326" y="742"/>
                    <a:pt x="199706" y="684"/>
                  </a:cubicBezTo>
                  <a:cubicBezTo>
                    <a:pt x="199706" y="684"/>
                    <a:pt x="199706" y="684"/>
                    <a:pt x="199706" y="684"/>
                  </a:cubicBezTo>
                  <a:cubicBezTo>
                    <a:pt x="195992" y="684"/>
                    <a:pt x="193039" y="3666"/>
                    <a:pt x="193039" y="7352"/>
                  </a:cubicBezTo>
                  <a:lnTo>
                    <a:pt x="193039" y="18115"/>
                  </a:lnTo>
                  <a:lnTo>
                    <a:pt x="140366" y="18115"/>
                  </a:lnTo>
                  <a:lnTo>
                    <a:pt x="140366" y="7352"/>
                  </a:lnTo>
                  <a:cubicBezTo>
                    <a:pt x="140461" y="3723"/>
                    <a:pt x="137508" y="742"/>
                    <a:pt x="133888" y="684"/>
                  </a:cubicBezTo>
                  <a:cubicBezTo>
                    <a:pt x="133888" y="684"/>
                    <a:pt x="133793" y="684"/>
                    <a:pt x="133793" y="684"/>
                  </a:cubicBezTo>
                  <a:cubicBezTo>
                    <a:pt x="130175" y="732"/>
                    <a:pt x="127221" y="3704"/>
                    <a:pt x="127221" y="7352"/>
                  </a:cubicBezTo>
                  <a:lnTo>
                    <a:pt x="127221" y="18115"/>
                  </a:lnTo>
                  <a:lnTo>
                    <a:pt x="74643" y="18115"/>
                  </a:lnTo>
                  <a:lnTo>
                    <a:pt x="74643" y="7352"/>
                  </a:lnTo>
                  <a:cubicBezTo>
                    <a:pt x="74643" y="3666"/>
                    <a:pt x="71691" y="684"/>
                    <a:pt x="67976" y="684"/>
                  </a:cubicBezTo>
                  <a:cubicBezTo>
                    <a:pt x="64357" y="732"/>
                    <a:pt x="61403" y="3723"/>
                    <a:pt x="61499" y="7352"/>
                  </a:cubicBezTo>
                  <a:cubicBezTo>
                    <a:pt x="61499" y="7352"/>
                    <a:pt x="61499" y="7352"/>
                    <a:pt x="61499" y="7352"/>
                  </a:cubicBezTo>
                  <a:lnTo>
                    <a:pt x="61499" y="18115"/>
                  </a:lnTo>
                  <a:lnTo>
                    <a:pt x="28542" y="18115"/>
                  </a:lnTo>
                  <a:cubicBezTo>
                    <a:pt x="13969" y="18163"/>
                    <a:pt x="2253" y="29945"/>
                    <a:pt x="2158" y="44500"/>
                  </a:cubicBezTo>
                  <a:lnTo>
                    <a:pt x="2158" y="328440"/>
                  </a:lnTo>
                  <a:cubicBezTo>
                    <a:pt x="2063" y="342956"/>
                    <a:pt x="13874" y="354767"/>
                    <a:pt x="28352" y="354825"/>
                  </a:cubicBezTo>
                  <a:cubicBezTo>
                    <a:pt x="28447" y="354825"/>
                    <a:pt x="28447" y="354825"/>
                    <a:pt x="28542" y="354825"/>
                  </a:cubicBezTo>
                  <a:lnTo>
                    <a:pt x="264191" y="354825"/>
                  </a:lnTo>
                  <a:cubicBezTo>
                    <a:pt x="282003" y="379694"/>
                    <a:pt x="310768" y="394467"/>
                    <a:pt x="341343" y="394544"/>
                  </a:cubicBezTo>
                  <a:cubicBezTo>
                    <a:pt x="393921" y="394544"/>
                    <a:pt x="436593" y="351900"/>
                    <a:pt x="436593" y="299294"/>
                  </a:cubicBezTo>
                  <a:cubicBezTo>
                    <a:pt x="436498" y="268823"/>
                    <a:pt x="421735" y="240248"/>
                    <a:pt x="397064" y="222427"/>
                  </a:cubicBezTo>
                  <a:close/>
                  <a:moveTo>
                    <a:pt x="28542" y="341775"/>
                  </a:moveTo>
                  <a:cubicBezTo>
                    <a:pt x="21208" y="341728"/>
                    <a:pt x="15303" y="335755"/>
                    <a:pt x="15398" y="328440"/>
                  </a:cubicBezTo>
                  <a:cubicBezTo>
                    <a:pt x="15398" y="328440"/>
                    <a:pt x="15398" y="328440"/>
                    <a:pt x="15398" y="328440"/>
                  </a:cubicBezTo>
                  <a:lnTo>
                    <a:pt x="15398" y="84314"/>
                  </a:lnTo>
                  <a:lnTo>
                    <a:pt x="18731" y="84314"/>
                  </a:lnTo>
                  <a:cubicBezTo>
                    <a:pt x="22351" y="84210"/>
                    <a:pt x="25209" y="81257"/>
                    <a:pt x="25209" y="77647"/>
                  </a:cubicBezTo>
                  <a:cubicBezTo>
                    <a:pt x="25209" y="74037"/>
                    <a:pt x="22351" y="71084"/>
                    <a:pt x="18731" y="70979"/>
                  </a:cubicBezTo>
                  <a:lnTo>
                    <a:pt x="15398" y="70979"/>
                  </a:lnTo>
                  <a:lnTo>
                    <a:pt x="15398" y="44500"/>
                  </a:lnTo>
                  <a:cubicBezTo>
                    <a:pt x="15398" y="37242"/>
                    <a:pt x="21303" y="31355"/>
                    <a:pt x="28542" y="31355"/>
                  </a:cubicBezTo>
                  <a:lnTo>
                    <a:pt x="61499" y="31355"/>
                  </a:lnTo>
                  <a:lnTo>
                    <a:pt x="61499" y="42309"/>
                  </a:lnTo>
                  <a:cubicBezTo>
                    <a:pt x="61594" y="45862"/>
                    <a:pt x="64452" y="48739"/>
                    <a:pt x="67976" y="48786"/>
                  </a:cubicBezTo>
                  <a:cubicBezTo>
                    <a:pt x="71596" y="48786"/>
                    <a:pt x="74548" y="45919"/>
                    <a:pt x="74643" y="42309"/>
                  </a:cubicBezTo>
                  <a:lnTo>
                    <a:pt x="74643" y="31927"/>
                  </a:lnTo>
                  <a:lnTo>
                    <a:pt x="127221" y="31927"/>
                  </a:lnTo>
                  <a:lnTo>
                    <a:pt x="127221" y="42881"/>
                  </a:lnTo>
                  <a:cubicBezTo>
                    <a:pt x="127317" y="46453"/>
                    <a:pt x="130175" y="49310"/>
                    <a:pt x="133793" y="49358"/>
                  </a:cubicBezTo>
                  <a:cubicBezTo>
                    <a:pt x="137413" y="49415"/>
                    <a:pt x="140271" y="46557"/>
                    <a:pt x="140366" y="42976"/>
                  </a:cubicBezTo>
                  <a:cubicBezTo>
                    <a:pt x="140366" y="42947"/>
                    <a:pt x="140366" y="42909"/>
                    <a:pt x="140366" y="42881"/>
                  </a:cubicBezTo>
                  <a:lnTo>
                    <a:pt x="140366" y="31927"/>
                  </a:lnTo>
                  <a:lnTo>
                    <a:pt x="193039" y="31927"/>
                  </a:lnTo>
                  <a:lnTo>
                    <a:pt x="193039" y="42881"/>
                  </a:lnTo>
                  <a:cubicBezTo>
                    <a:pt x="193135" y="46490"/>
                    <a:pt x="196087" y="49358"/>
                    <a:pt x="199706" y="49358"/>
                  </a:cubicBezTo>
                  <a:cubicBezTo>
                    <a:pt x="203326" y="49358"/>
                    <a:pt x="206184" y="46462"/>
                    <a:pt x="206184" y="42881"/>
                  </a:cubicBezTo>
                  <a:lnTo>
                    <a:pt x="206184" y="31927"/>
                  </a:lnTo>
                  <a:lnTo>
                    <a:pt x="258856" y="31927"/>
                  </a:lnTo>
                  <a:lnTo>
                    <a:pt x="258856" y="42881"/>
                  </a:lnTo>
                  <a:cubicBezTo>
                    <a:pt x="258952" y="46510"/>
                    <a:pt x="261905" y="49415"/>
                    <a:pt x="265525" y="49358"/>
                  </a:cubicBezTo>
                  <a:cubicBezTo>
                    <a:pt x="265525" y="49358"/>
                    <a:pt x="265525" y="49358"/>
                    <a:pt x="265525" y="49358"/>
                  </a:cubicBezTo>
                  <a:cubicBezTo>
                    <a:pt x="269144" y="49358"/>
                    <a:pt x="272001" y="46462"/>
                    <a:pt x="272001" y="42881"/>
                  </a:cubicBezTo>
                  <a:lnTo>
                    <a:pt x="272001" y="31927"/>
                  </a:lnTo>
                  <a:lnTo>
                    <a:pt x="324674" y="31927"/>
                  </a:lnTo>
                  <a:lnTo>
                    <a:pt x="324674" y="42881"/>
                  </a:lnTo>
                  <a:cubicBezTo>
                    <a:pt x="324770" y="46471"/>
                    <a:pt x="327628" y="49358"/>
                    <a:pt x="331247" y="49358"/>
                  </a:cubicBezTo>
                  <a:cubicBezTo>
                    <a:pt x="334867" y="49415"/>
                    <a:pt x="337819" y="46510"/>
                    <a:pt x="337914" y="42881"/>
                  </a:cubicBezTo>
                  <a:cubicBezTo>
                    <a:pt x="337914" y="42881"/>
                    <a:pt x="337914" y="42881"/>
                    <a:pt x="337914" y="42881"/>
                  </a:cubicBezTo>
                  <a:lnTo>
                    <a:pt x="337914" y="31927"/>
                  </a:lnTo>
                  <a:lnTo>
                    <a:pt x="370681" y="31927"/>
                  </a:lnTo>
                  <a:cubicBezTo>
                    <a:pt x="377919" y="31879"/>
                    <a:pt x="383824" y="37718"/>
                    <a:pt x="383920" y="44976"/>
                  </a:cubicBezTo>
                  <a:cubicBezTo>
                    <a:pt x="383920" y="45004"/>
                    <a:pt x="383920" y="45043"/>
                    <a:pt x="383920" y="45071"/>
                  </a:cubicBezTo>
                  <a:lnTo>
                    <a:pt x="383920" y="71551"/>
                  </a:lnTo>
                  <a:lnTo>
                    <a:pt x="380681" y="71551"/>
                  </a:lnTo>
                  <a:cubicBezTo>
                    <a:pt x="377062" y="71598"/>
                    <a:pt x="374110" y="74561"/>
                    <a:pt x="374014" y="78218"/>
                  </a:cubicBezTo>
                  <a:cubicBezTo>
                    <a:pt x="374110" y="81876"/>
                    <a:pt x="377062" y="84838"/>
                    <a:pt x="380681" y="84886"/>
                  </a:cubicBezTo>
                  <a:lnTo>
                    <a:pt x="383920" y="84886"/>
                  </a:lnTo>
                  <a:lnTo>
                    <a:pt x="383920" y="214997"/>
                  </a:lnTo>
                  <a:cubicBezTo>
                    <a:pt x="370775" y="208206"/>
                    <a:pt x="356107" y="204710"/>
                    <a:pt x="341343" y="204806"/>
                  </a:cubicBezTo>
                  <a:cubicBezTo>
                    <a:pt x="288765" y="204806"/>
                    <a:pt x="246093" y="247449"/>
                    <a:pt x="246093" y="300056"/>
                  </a:cubicBezTo>
                  <a:cubicBezTo>
                    <a:pt x="245998" y="314724"/>
                    <a:pt x="249237" y="329221"/>
                    <a:pt x="255618" y="342442"/>
                  </a:cubicBezTo>
                  <a:close/>
                  <a:moveTo>
                    <a:pt x="341343" y="381399"/>
                  </a:moveTo>
                  <a:cubicBezTo>
                    <a:pt x="296099" y="381294"/>
                    <a:pt x="259524" y="344623"/>
                    <a:pt x="259428" y="299389"/>
                  </a:cubicBezTo>
                  <a:cubicBezTo>
                    <a:pt x="259428" y="254117"/>
                    <a:pt x="296099" y="217388"/>
                    <a:pt x="341343" y="217283"/>
                  </a:cubicBezTo>
                  <a:cubicBezTo>
                    <a:pt x="386682" y="217340"/>
                    <a:pt x="423353" y="254069"/>
                    <a:pt x="423449" y="299389"/>
                  </a:cubicBezTo>
                  <a:cubicBezTo>
                    <a:pt x="423449" y="344747"/>
                    <a:pt x="386682" y="381542"/>
                    <a:pt x="341343" y="3815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2868E72-AF51-A1D4-F9AC-3DA61AB7A313}"/>
                </a:ext>
              </a:extLst>
            </p:cNvPr>
            <p:cNvSpPr/>
            <p:nvPr/>
          </p:nvSpPr>
          <p:spPr>
            <a:xfrm>
              <a:off x="9102964" y="1294276"/>
              <a:ext cx="67718" cy="78804"/>
            </a:xfrm>
            <a:custGeom>
              <a:avLst/>
              <a:gdLst>
                <a:gd name="connsiteX0" fmla="*/ 50928 w 55248"/>
                <a:gd name="connsiteY0" fmla="*/ 51644 h 64293"/>
                <a:gd name="connsiteX1" fmla="*/ 15304 w 55248"/>
                <a:gd name="connsiteY1" fmla="*/ 51644 h 64293"/>
                <a:gd name="connsiteX2" fmla="*/ 15304 w 55248"/>
                <a:gd name="connsiteY2" fmla="*/ 7352 h 64293"/>
                <a:gd name="connsiteX3" fmla="*/ 8636 w 55248"/>
                <a:gd name="connsiteY3" fmla="*/ 684 h 64293"/>
                <a:gd name="connsiteX4" fmla="*/ 2160 w 55248"/>
                <a:gd name="connsiteY4" fmla="*/ 7352 h 64293"/>
                <a:gd name="connsiteX5" fmla="*/ 2160 w 55248"/>
                <a:gd name="connsiteY5" fmla="*/ 58311 h 64293"/>
                <a:gd name="connsiteX6" fmla="*/ 8636 w 55248"/>
                <a:gd name="connsiteY6" fmla="*/ 64978 h 64293"/>
                <a:gd name="connsiteX7" fmla="*/ 8636 w 55248"/>
                <a:gd name="connsiteY7" fmla="*/ 64978 h 64293"/>
                <a:gd name="connsiteX8" fmla="*/ 50928 w 55248"/>
                <a:gd name="connsiteY8" fmla="*/ 64978 h 64293"/>
                <a:gd name="connsiteX9" fmla="*/ 57404 w 55248"/>
                <a:gd name="connsiteY9" fmla="*/ 58311 h 64293"/>
                <a:gd name="connsiteX10" fmla="*/ 57404 w 55248"/>
                <a:gd name="connsiteY10" fmla="*/ 58311 h 64293"/>
                <a:gd name="connsiteX11" fmla="*/ 50928 w 55248"/>
                <a:gd name="connsiteY11" fmla="*/ 51644 h 64293"/>
                <a:gd name="connsiteX12" fmla="*/ 50928 w 55248"/>
                <a:gd name="connsiteY12" fmla="*/ 51644 h 6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248" h="64293">
                  <a:moveTo>
                    <a:pt x="50928" y="51644"/>
                  </a:moveTo>
                  <a:lnTo>
                    <a:pt x="15304" y="51644"/>
                  </a:lnTo>
                  <a:lnTo>
                    <a:pt x="15304" y="7352"/>
                  </a:lnTo>
                  <a:cubicBezTo>
                    <a:pt x="15304" y="3666"/>
                    <a:pt x="12351" y="684"/>
                    <a:pt x="8636" y="684"/>
                  </a:cubicBezTo>
                  <a:cubicBezTo>
                    <a:pt x="5017" y="789"/>
                    <a:pt x="2160" y="3742"/>
                    <a:pt x="2160" y="7352"/>
                  </a:cubicBezTo>
                  <a:lnTo>
                    <a:pt x="2160" y="58311"/>
                  </a:lnTo>
                  <a:cubicBezTo>
                    <a:pt x="2064" y="61940"/>
                    <a:pt x="5017" y="64921"/>
                    <a:pt x="8636" y="64978"/>
                  </a:cubicBezTo>
                  <a:cubicBezTo>
                    <a:pt x="8636" y="64978"/>
                    <a:pt x="8636" y="64978"/>
                    <a:pt x="8636" y="64978"/>
                  </a:cubicBezTo>
                  <a:lnTo>
                    <a:pt x="50928" y="64978"/>
                  </a:lnTo>
                  <a:cubicBezTo>
                    <a:pt x="54547" y="64921"/>
                    <a:pt x="57499" y="61940"/>
                    <a:pt x="57404" y="58311"/>
                  </a:cubicBezTo>
                  <a:cubicBezTo>
                    <a:pt x="57404" y="58311"/>
                    <a:pt x="57404" y="58311"/>
                    <a:pt x="57404" y="58311"/>
                  </a:cubicBezTo>
                  <a:cubicBezTo>
                    <a:pt x="57499" y="54682"/>
                    <a:pt x="54547" y="51701"/>
                    <a:pt x="50928" y="51644"/>
                  </a:cubicBezTo>
                  <a:cubicBezTo>
                    <a:pt x="50928" y="51644"/>
                    <a:pt x="50928" y="51644"/>
                    <a:pt x="50928" y="516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51895DA-4F96-8794-4991-B9876C866006}"/>
                </a:ext>
              </a:extLst>
            </p:cNvPr>
            <p:cNvSpPr/>
            <p:nvPr/>
          </p:nvSpPr>
          <p:spPr>
            <a:xfrm>
              <a:off x="8804905" y="1317041"/>
              <a:ext cx="16113" cy="15995"/>
            </a:xfrm>
            <a:custGeom>
              <a:avLst/>
              <a:gdLst>
                <a:gd name="connsiteX0" fmla="*/ 8636 w 13146"/>
                <a:gd name="connsiteY0" fmla="*/ 685 h 13050"/>
                <a:gd name="connsiteX1" fmla="*/ 2160 w 13146"/>
                <a:gd name="connsiteY1" fmla="*/ 7162 h 13050"/>
                <a:gd name="connsiteX2" fmla="*/ 8541 w 13146"/>
                <a:gd name="connsiteY2" fmla="*/ 13734 h 13050"/>
                <a:gd name="connsiteX3" fmla="*/ 8636 w 13146"/>
                <a:gd name="connsiteY3" fmla="*/ 13734 h 13050"/>
                <a:gd name="connsiteX4" fmla="*/ 15304 w 13146"/>
                <a:gd name="connsiteY4" fmla="*/ 7257 h 13050"/>
                <a:gd name="connsiteX5" fmla="*/ 15304 w 13146"/>
                <a:gd name="connsiteY5" fmla="*/ 7162 h 13050"/>
                <a:gd name="connsiteX6" fmla="*/ 8636 w 13146"/>
                <a:gd name="connsiteY6" fmla="*/ 685 h 13050"/>
                <a:gd name="connsiteX7" fmla="*/ 8636 w 13146"/>
                <a:gd name="connsiteY7" fmla="*/ 685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46" h="13050">
                  <a:moveTo>
                    <a:pt x="8636" y="685"/>
                  </a:moveTo>
                  <a:cubicBezTo>
                    <a:pt x="5017" y="685"/>
                    <a:pt x="2160" y="3581"/>
                    <a:pt x="2160" y="7162"/>
                  </a:cubicBezTo>
                  <a:cubicBezTo>
                    <a:pt x="2064" y="10734"/>
                    <a:pt x="4922" y="13677"/>
                    <a:pt x="8541" y="13734"/>
                  </a:cubicBezTo>
                  <a:cubicBezTo>
                    <a:pt x="8541" y="13734"/>
                    <a:pt x="8636" y="13734"/>
                    <a:pt x="8636" y="13734"/>
                  </a:cubicBezTo>
                  <a:cubicBezTo>
                    <a:pt x="12256" y="13782"/>
                    <a:pt x="15209" y="10886"/>
                    <a:pt x="15304" y="7257"/>
                  </a:cubicBezTo>
                  <a:cubicBezTo>
                    <a:pt x="15304" y="7229"/>
                    <a:pt x="15304" y="7190"/>
                    <a:pt x="15304" y="7162"/>
                  </a:cubicBezTo>
                  <a:cubicBezTo>
                    <a:pt x="15209" y="3533"/>
                    <a:pt x="12256" y="637"/>
                    <a:pt x="8636" y="685"/>
                  </a:cubicBezTo>
                  <a:cubicBezTo>
                    <a:pt x="8636" y="685"/>
                    <a:pt x="8636" y="685"/>
                    <a:pt x="8636" y="6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D1C2576-5DC2-F5AC-2AED-8AE313E05338}"/>
              </a:ext>
            </a:extLst>
          </p:cNvPr>
          <p:cNvGrpSpPr>
            <a:grpSpLocks noChangeAspect="1"/>
          </p:cNvGrpSpPr>
          <p:nvPr/>
        </p:nvGrpSpPr>
        <p:grpSpPr>
          <a:xfrm>
            <a:off x="7157697" y="7102402"/>
            <a:ext cx="432000" cy="500175"/>
            <a:chOff x="7398555" y="3371928"/>
            <a:chExt cx="460111" cy="532722"/>
          </a:xfrm>
          <a:solidFill>
            <a:schemeClr val="bg1"/>
          </a:solidFill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2EB2726-A005-0F5D-AC8C-9F92AC823EFB}"/>
                </a:ext>
              </a:extLst>
            </p:cNvPr>
            <p:cNvSpPr/>
            <p:nvPr/>
          </p:nvSpPr>
          <p:spPr>
            <a:xfrm>
              <a:off x="7398555" y="3371928"/>
              <a:ext cx="460111" cy="532722"/>
            </a:xfrm>
            <a:custGeom>
              <a:avLst/>
              <a:gdLst>
                <a:gd name="connsiteX0" fmla="*/ 342583 w 375385"/>
                <a:gd name="connsiteY0" fmla="*/ 148227 h 434625"/>
                <a:gd name="connsiteX1" fmla="*/ 312959 w 375385"/>
                <a:gd name="connsiteY1" fmla="*/ 148227 h 434625"/>
                <a:gd name="connsiteX2" fmla="*/ 312959 w 375385"/>
                <a:gd name="connsiteY2" fmla="*/ 89076 h 434625"/>
                <a:gd name="connsiteX3" fmla="*/ 312959 w 375385"/>
                <a:gd name="connsiteY3" fmla="*/ 88410 h 434625"/>
                <a:gd name="connsiteX4" fmla="*/ 312959 w 375385"/>
                <a:gd name="connsiteY4" fmla="*/ 86695 h 434625"/>
                <a:gd name="connsiteX5" fmla="*/ 312959 w 375385"/>
                <a:gd name="connsiteY5" fmla="*/ 86124 h 434625"/>
                <a:gd name="connsiteX6" fmla="*/ 311722 w 375385"/>
                <a:gd name="connsiteY6" fmla="*/ 84314 h 434625"/>
                <a:gd name="connsiteX7" fmla="*/ 311722 w 375385"/>
                <a:gd name="connsiteY7" fmla="*/ 84314 h 434625"/>
                <a:gd name="connsiteX8" fmla="*/ 229806 w 375385"/>
                <a:gd name="connsiteY8" fmla="*/ 2304 h 434625"/>
                <a:gd name="connsiteX9" fmla="*/ 229806 w 375385"/>
                <a:gd name="connsiteY9" fmla="*/ 2304 h 434625"/>
                <a:gd name="connsiteX10" fmla="*/ 227997 w 375385"/>
                <a:gd name="connsiteY10" fmla="*/ 1161 h 434625"/>
                <a:gd name="connsiteX11" fmla="*/ 227330 w 375385"/>
                <a:gd name="connsiteY11" fmla="*/ 1161 h 434625"/>
                <a:gd name="connsiteX12" fmla="*/ 225521 w 375385"/>
                <a:gd name="connsiteY12" fmla="*/ 684 h 434625"/>
                <a:gd name="connsiteX13" fmla="*/ 8731 w 375385"/>
                <a:gd name="connsiteY13" fmla="*/ 684 h 434625"/>
                <a:gd name="connsiteX14" fmla="*/ 2160 w 375385"/>
                <a:gd name="connsiteY14" fmla="*/ 7257 h 434625"/>
                <a:gd name="connsiteX15" fmla="*/ 2160 w 375385"/>
                <a:gd name="connsiteY15" fmla="*/ 375303 h 434625"/>
                <a:gd name="connsiteX16" fmla="*/ 8636 w 375385"/>
                <a:gd name="connsiteY16" fmla="*/ 381970 h 434625"/>
                <a:gd name="connsiteX17" fmla="*/ 8731 w 375385"/>
                <a:gd name="connsiteY17" fmla="*/ 381970 h 434625"/>
                <a:gd name="connsiteX18" fmla="*/ 160179 w 375385"/>
                <a:gd name="connsiteY18" fmla="*/ 381970 h 434625"/>
                <a:gd name="connsiteX19" fmla="*/ 160179 w 375385"/>
                <a:gd name="connsiteY19" fmla="*/ 401020 h 434625"/>
                <a:gd name="connsiteX20" fmla="*/ 194469 w 375385"/>
                <a:gd name="connsiteY20" fmla="*/ 435310 h 434625"/>
                <a:gd name="connsiteX21" fmla="*/ 343249 w 375385"/>
                <a:gd name="connsiteY21" fmla="*/ 435310 h 434625"/>
                <a:gd name="connsiteX22" fmla="*/ 377539 w 375385"/>
                <a:gd name="connsiteY22" fmla="*/ 401020 h 434625"/>
                <a:gd name="connsiteX23" fmla="*/ 377539 w 375385"/>
                <a:gd name="connsiteY23" fmla="*/ 183184 h 434625"/>
                <a:gd name="connsiteX24" fmla="*/ 343726 w 375385"/>
                <a:gd name="connsiteY24" fmla="*/ 148227 h 434625"/>
                <a:gd name="connsiteX25" fmla="*/ 342583 w 375385"/>
                <a:gd name="connsiteY25" fmla="*/ 148227 h 434625"/>
                <a:gd name="connsiteX26" fmla="*/ 290481 w 375385"/>
                <a:gd name="connsiteY26" fmla="*/ 82409 h 434625"/>
                <a:gd name="connsiteX27" fmla="*/ 231140 w 375385"/>
                <a:gd name="connsiteY27" fmla="*/ 82409 h 434625"/>
                <a:gd name="connsiteX28" fmla="*/ 231140 w 375385"/>
                <a:gd name="connsiteY28" fmla="*/ 22782 h 434625"/>
                <a:gd name="connsiteX29" fmla="*/ 159512 w 375385"/>
                <a:gd name="connsiteY29" fmla="*/ 182612 h 434625"/>
                <a:gd name="connsiteX30" fmla="*/ 159512 w 375385"/>
                <a:gd name="connsiteY30" fmla="*/ 368349 h 434625"/>
                <a:gd name="connsiteX31" fmla="*/ 14637 w 375385"/>
                <a:gd name="connsiteY31" fmla="*/ 368349 h 434625"/>
                <a:gd name="connsiteX32" fmla="*/ 14637 w 375385"/>
                <a:gd name="connsiteY32" fmla="*/ 13638 h 434625"/>
                <a:gd name="connsiteX33" fmla="*/ 217900 w 375385"/>
                <a:gd name="connsiteY33" fmla="*/ 13638 h 434625"/>
                <a:gd name="connsiteX34" fmla="*/ 217900 w 375385"/>
                <a:gd name="connsiteY34" fmla="*/ 89076 h 434625"/>
                <a:gd name="connsiteX35" fmla="*/ 224473 w 375385"/>
                <a:gd name="connsiteY35" fmla="*/ 95458 h 434625"/>
                <a:gd name="connsiteX36" fmla="*/ 299816 w 375385"/>
                <a:gd name="connsiteY36" fmla="*/ 95458 h 434625"/>
                <a:gd name="connsiteX37" fmla="*/ 299816 w 375385"/>
                <a:gd name="connsiteY37" fmla="*/ 148227 h 434625"/>
                <a:gd name="connsiteX38" fmla="*/ 193803 w 375385"/>
                <a:gd name="connsiteY38" fmla="*/ 148227 h 434625"/>
                <a:gd name="connsiteX39" fmla="*/ 159512 w 375385"/>
                <a:gd name="connsiteY39" fmla="*/ 182612 h 434625"/>
                <a:gd name="connsiteX40" fmla="*/ 363538 w 375385"/>
                <a:gd name="connsiteY40" fmla="*/ 400639 h 434625"/>
                <a:gd name="connsiteX41" fmla="*/ 342488 w 375385"/>
                <a:gd name="connsiteY41" fmla="*/ 421689 h 434625"/>
                <a:gd name="connsiteX42" fmla="*/ 193707 w 375385"/>
                <a:gd name="connsiteY42" fmla="*/ 421689 h 434625"/>
                <a:gd name="connsiteX43" fmla="*/ 173038 w 375385"/>
                <a:gd name="connsiteY43" fmla="*/ 400639 h 434625"/>
                <a:gd name="connsiteX44" fmla="*/ 173038 w 375385"/>
                <a:gd name="connsiteY44" fmla="*/ 182802 h 434625"/>
                <a:gd name="connsiteX45" fmla="*/ 193992 w 375385"/>
                <a:gd name="connsiteY45" fmla="*/ 161657 h 434625"/>
                <a:gd name="connsiteX46" fmla="*/ 194088 w 375385"/>
                <a:gd name="connsiteY46" fmla="*/ 161657 h 434625"/>
                <a:gd name="connsiteX47" fmla="*/ 342868 w 375385"/>
                <a:gd name="connsiteY47" fmla="*/ 161657 h 434625"/>
                <a:gd name="connsiteX48" fmla="*/ 363919 w 375385"/>
                <a:gd name="connsiteY48" fmla="*/ 182707 h 434625"/>
                <a:gd name="connsiteX49" fmla="*/ 363919 w 375385"/>
                <a:gd name="connsiteY49" fmla="*/ 182802 h 43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75385" h="434625">
                  <a:moveTo>
                    <a:pt x="342583" y="148227"/>
                  </a:moveTo>
                  <a:lnTo>
                    <a:pt x="312959" y="148227"/>
                  </a:lnTo>
                  <a:lnTo>
                    <a:pt x="312959" y="89076"/>
                  </a:lnTo>
                  <a:cubicBezTo>
                    <a:pt x="312959" y="89076"/>
                    <a:pt x="312959" y="89076"/>
                    <a:pt x="312959" y="88410"/>
                  </a:cubicBezTo>
                  <a:cubicBezTo>
                    <a:pt x="313055" y="87838"/>
                    <a:pt x="313055" y="87267"/>
                    <a:pt x="312959" y="86695"/>
                  </a:cubicBezTo>
                  <a:lnTo>
                    <a:pt x="312959" y="86124"/>
                  </a:lnTo>
                  <a:cubicBezTo>
                    <a:pt x="312675" y="85428"/>
                    <a:pt x="312293" y="84809"/>
                    <a:pt x="311722" y="84314"/>
                  </a:cubicBezTo>
                  <a:lnTo>
                    <a:pt x="311722" y="84314"/>
                  </a:lnTo>
                  <a:lnTo>
                    <a:pt x="229806" y="2304"/>
                  </a:lnTo>
                  <a:lnTo>
                    <a:pt x="229806" y="2304"/>
                  </a:lnTo>
                  <a:cubicBezTo>
                    <a:pt x="229331" y="1770"/>
                    <a:pt x="228663" y="1380"/>
                    <a:pt x="227997" y="1161"/>
                  </a:cubicBezTo>
                  <a:lnTo>
                    <a:pt x="227330" y="1161"/>
                  </a:lnTo>
                  <a:cubicBezTo>
                    <a:pt x="226759" y="923"/>
                    <a:pt x="226187" y="761"/>
                    <a:pt x="225521" y="684"/>
                  </a:cubicBezTo>
                  <a:lnTo>
                    <a:pt x="8731" y="684"/>
                  </a:lnTo>
                  <a:cubicBezTo>
                    <a:pt x="5112" y="684"/>
                    <a:pt x="2160" y="3628"/>
                    <a:pt x="2160" y="7257"/>
                  </a:cubicBezTo>
                  <a:lnTo>
                    <a:pt x="2160" y="375303"/>
                  </a:lnTo>
                  <a:cubicBezTo>
                    <a:pt x="2064" y="378932"/>
                    <a:pt x="5017" y="381913"/>
                    <a:pt x="8636" y="381970"/>
                  </a:cubicBezTo>
                  <a:cubicBezTo>
                    <a:pt x="8636" y="381970"/>
                    <a:pt x="8731" y="381970"/>
                    <a:pt x="8731" y="381970"/>
                  </a:cubicBezTo>
                  <a:lnTo>
                    <a:pt x="160179" y="381970"/>
                  </a:lnTo>
                  <a:lnTo>
                    <a:pt x="160179" y="401020"/>
                  </a:lnTo>
                  <a:cubicBezTo>
                    <a:pt x="160179" y="419956"/>
                    <a:pt x="175514" y="435310"/>
                    <a:pt x="194469" y="435310"/>
                  </a:cubicBezTo>
                  <a:lnTo>
                    <a:pt x="343249" y="435310"/>
                  </a:lnTo>
                  <a:cubicBezTo>
                    <a:pt x="362204" y="435310"/>
                    <a:pt x="377539" y="419956"/>
                    <a:pt x="377539" y="401020"/>
                  </a:cubicBezTo>
                  <a:lnTo>
                    <a:pt x="377539" y="183184"/>
                  </a:lnTo>
                  <a:cubicBezTo>
                    <a:pt x="377825" y="164200"/>
                    <a:pt x="362681" y="148541"/>
                    <a:pt x="343726" y="148227"/>
                  </a:cubicBezTo>
                  <a:cubicBezTo>
                    <a:pt x="343345" y="148217"/>
                    <a:pt x="342963" y="148217"/>
                    <a:pt x="342583" y="148227"/>
                  </a:cubicBezTo>
                  <a:close/>
                  <a:moveTo>
                    <a:pt x="290481" y="82409"/>
                  </a:moveTo>
                  <a:lnTo>
                    <a:pt x="231140" y="82409"/>
                  </a:lnTo>
                  <a:lnTo>
                    <a:pt x="231140" y="22782"/>
                  </a:lnTo>
                  <a:close/>
                  <a:moveTo>
                    <a:pt x="159512" y="182612"/>
                  </a:moveTo>
                  <a:lnTo>
                    <a:pt x="159512" y="368349"/>
                  </a:lnTo>
                  <a:lnTo>
                    <a:pt x="14637" y="368349"/>
                  </a:lnTo>
                  <a:lnTo>
                    <a:pt x="14637" y="13638"/>
                  </a:lnTo>
                  <a:lnTo>
                    <a:pt x="217900" y="13638"/>
                  </a:lnTo>
                  <a:lnTo>
                    <a:pt x="217900" y="89076"/>
                  </a:lnTo>
                  <a:cubicBezTo>
                    <a:pt x="217995" y="92629"/>
                    <a:pt x="220949" y="95458"/>
                    <a:pt x="224473" y="95458"/>
                  </a:cubicBezTo>
                  <a:lnTo>
                    <a:pt x="299816" y="95458"/>
                  </a:lnTo>
                  <a:lnTo>
                    <a:pt x="299816" y="148227"/>
                  </a:lnTo>
                  <a:lnTo>
                    <a:pt x="193803" y="148227"/>
                  </a:lnTo>
                  <a:cubicBezTo>
                    <a:pt x="174847" y="148284"/>
                    <a:pt x="159512" y="163657"/>
                    <a:pt x="159512" y="182612"/>
                  </a:cubicBezTo>
                  <a:close/>
                  <a:moveTo>
                    <a:pt x="363538" y="400639"/>
                  </a:moveTo>
                  <a:cubicBezTo>
                    <a:pt x="363538" y="412269"/>
                    <a:pt x="354108" y="421689"/>
                    <a:pt x="342488" y="421689"/>
                  </a:cubicBezTo>
                  <a:lnTo>
                    <a:pt x="193707" y="421689"/>
                  </a:lnTo>
                  <a:cubicBezTo>
                    <a:pt x="182277" y="421480"/>
                    <a:pt x="173038" y="412117"/>
                    <a:pt x="173038" y="400639"/>
                  </a:cubicBezTo>
                  <a:lnTo>
                    <a:pt x="173038" y="182802"/>
                  </a:lnTo>
                  <a:cubicBezTo>
                    <a:pt x="172942" y="171172"/>
                    <a:pt x="182372" y="161714"/>
                    <a:pt x="193992" y="161657"/>
                  </a:cubicBezTo>
                  <a:cubicBezTo>
                    <a:pt x="193992" y="161657"/>
                    <a:pt x="194088" y="161657"/>
                    <a:pt x="194088" y="161657"/>
                  </a:cubicBezTo>
                  <a:lnTo>
                    <a:pt x="342868" y="161657"/>
                  </a:lnTo>
                  <a:cubicBezTo>
                    <a:pt x="354489" y="161657"/>
                    <a:pt x="363919" y="171077"/>
                    <a:pt x="363919" y="182707"/>
                  </a:cubicBezTo>
                  <a:cubicBezTo>
                    <a:pt x="363919" y="182736"/>
                    <a:pt x="363919" y="182774"/>
                    <a:pt x="363919" y="1828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4E0E83A-4AEB-333B-5474-D196523E2C51}"/>
                </a:ext>
              </a:extLst>
            </p:cNvPr>
            <p:cNvSpPr/>
            <p:nvPr/>
          </p:nvSpPr>
          <p:spPr>
            <a:xfrm>
              <a:off x="7632401" y="3596085"/>
              <a:ext cx="184467" cy="56272"/>
            </a:xfrm>
            <a:custGeom>
              <a:avLst/>
              <a:gdLst>
                <a:gd name="connsiteX0" fmla="*/ 146082 w 150499"/>
                <a:gd name="connsiteY0" fmla="*/ 684 h 45910"/>
                <a:gd name="connsiteX1" fmla="*/ 8733 w 150499"/>
                <a:gd name="connsiteY1" fmla="*/ 684 h 45910"/>
                <a:gd name="connsiteX2" fmla="*/ 2160 w 150499"/>
                <a:gd name="connsiteY2" fmla="*/ 7257 h 45910"/>
                <a:gd name="connsiteX3" fmla="*/ 2160 w 150499"/>
                <a:gd name="connsiteY3" fmla="*/ 7352 h 45910"/>
                <a:gd name="connsiteX4" fmla="*/ 2160 w 150499"/>
                <a:gd name="connsiteY4" fmla="*/ 39927 h 45910"/>
                <a:gd name="connsiteX5" fmla="*/ 8637 w 150499"/>
                <a:gd name="connsiteY5" fmla="*/ 46595 h 45910"/>
                <a:gd name="connsiteX6" fmla="*/ 8733 w 150499"/>
                <a:gd name="connsiteY6" fmla="*/ 46595 h 45910"/>
                <a:gd name="connsiteX7" fmla="*/ 146082 w 150499"/>
                <a:gd name="connsiteY7" fmla="*/ 46595 h 45910"/>
                <a:gd name="connsiteX8" fmla="*/ 152655 w 150499"/>
                <a:gd name="connsiteY8" fmla="*/ 40023 h 45910"/>
                <a:gd name="connsiteX9" fmla="*/ 152655 w 150499"/>
                <a:gd name="connsiteY9" fmla="*/ 39927 h 45910"/>
                <a:gd name="connsiteX10" fmla="*/ 152655 w 150499"/>
                <a:gd name="connsiteY10" fmla="*/ 7352 h 45910"/>
                <a:gd name="connsiteX11" fmla="*/ 146178 w 150499"/>
                <a:gd name="connsiteY11" fmla="*/ 684 h 45910"/>
                <a:gd name="connsiteX12" fmla="*/ 146082 w 150499"/>
                <a:gd name="connsiteY12" fmla="*/ 684 h 45910"/>
                <a:gd name="connsiteX13" fmla="*/ 139511 w 150499"/>
                <a:gd name="connsiteY13" fmla="*/ 33546 h 45910"/>
                <a:gd name="connsiteX14" fmla="*/ 15686 w 150499"/>
                <a:gd name="connsiteY14" fmla="*/ 33546 h 45910"/>
                <a:gd name="connsiteX15" fmla="*/ 15686 w 150499"/>
                <a:gd name="connsiteY15" fmla="*/ 14019 h 45910"/>
                <a:gd name="connsiteX16" fmla="*/ 139511 w 150499"/>
                <a:gd name="connsiteY16" fmla="*/ 14019 h 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0499" h="45910">
                  <a:moveTo>
                    <a:pt x="146082" y="684"/>
                  </a:moveTo>
                  <a:lnTo>
                    <a:pt x="8733" y="684"/>
                  </a:lnTo>
                  <a:cubicBezTo>
                    <a:pt x="5113" y="684"/>
                    <a:pt x="2160" y="3628"/>
                    <a:pt x="2160" y="7257"/>
                  </a:cubicBezTo>
                  <a:cubicBezTo>
                    <a:pt x="2160" y="7286"/>
                    <a:pt x="2160" y="7324"/>
                    <a:pt x="2160" y="7352"/>
                  </a:cubicBezTo>
                  <a:lnTo>
                    <a:pt x="2160" y="39927"/>
                  </a:lnTo>
                  <a:cubicBezTo>
                    <a:pt x="2064" y="43557"/>
                    <a:pt x="5018" y="46538"/>
                    <a:pt x="8637" y="46595"/>
                  </a:cubicBezTo>
                  <a:cubicBezTo>
                    <a:pt x="8637" y="46595"/>
                    <a:pt x="8733" y="46595"/>
                    <a:pt x="8733" y="46595"/>
                  </a:cubicBezTo>
                  <a:lnTo>
                    <a:pt x="146082" y="46595"/>
                  </a:lnTo>
                  <a:cubicBezTo>
                    <a:pt x="149702" y="46595"/>
                    <a:pt x="152655" y="43652"/>
                    <a:pt x="152655" y="40023"/>
                  </a:cubicBezTo>
                  <a:cubicBezTo>
                    <a:pt x="152655" y="39994"/>
                    <a:pt x="152655" y="39956"/>
                    <a:pt x="152655" y="39927"/>
                  </a:cubicBezTo>
                  <a:lnTo>
                    <a:pt x="152655" y="7352"/>
                  </a:lnTo>
                  <a:cubicBezTo>
                    <a:pt x="152751" y="3723"/>
                    <a:pt x="149797" y="742"/>
                    <a:pt x="146178" y="684"/>
                  </a:cubicBezTo>
                  <a:cubicBezTo>
                    <a:pt x="146178" y="684"/>
                    <a:pt x="146082" y="684"/>
                    <a:pt x="146082" y="684"/>
                  </a:cubicBezTo>
                  <a:close/>
                  <a:moveTo>
                    <a:pt x="139511" y="33546"/>
                  </a:moveTo>
                  <a:lnTo>
                    <a:pt x="15686" y="33546"/>
                  </a:lnTo>
                  <a:lnTo>
                    <a:pt x="15686" y="14019"/>
                  </a:lnTo>
                  <a:lnTo>
                    <a:pt x="139511" y="140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C8EB3AB-A96C-8345-C202-24DA5BC50331}"/>
                </a:ext>
              </a:extLst>
            </p:cNvPr>
            <p:cNvSpPr/>
            <p:nvPr/>
          </p:nvSpPr>
          <p:spPr>
            <a:xfrm>
              <a:off x="7632404" y="3677809"/>
              <a:ext cx="80557" cy="80672"/>
            </a:xfrm>
            <a:custGeom>
              <a:avLst/>
              <a:gdLst>
                <a:gd name="connsiteX0" fmla="*/ 41496 w 65723"/>
                <a:gd name="connsiteY0" fmla="*/ 684 h 65817"/>
                <a:gd name="connsiteX1" fmla="*/ 28447 w 65723"/>
                <a:gd name="connsiteY1" fmla="*/ 684 h 65817"/>
                <a:gd name="connsiteX2" fmla="*/ 2157 w 65723"/>
                <a:gd name="connsiteY2" fmla="*/ 26974 h 65817"/>
                <a:gd name="connsiteX3" fmla="*/ 2157 w 65723"/>
                <a:gd name="connsiteY3" fmla="*/ 40118 h 65817"/>
                <a:gd name="connsiteX4" fmla="*/ 28447 w 65723"/>
                <a:gd name="connsiteY4" fmla="*/ 66502 h 65817"/>
                <a:gd name="connsiteX5" fmla="*/ 41496 w 65723"/>
                <a:gd name="connsiteY5" fmla="*/ 66502 h 65817"/>
                <a:gd name="connsiteX6" fmla="*/ 67880 w 65723"/>
                <a:gd name="connsiteY6" fmla="*/ 40118 h 65817"/>
                <a:gd name="connsiteX7" fmla="*/ 67880 w 65723"/>
                <a:gd name="connsiteY7" fmla="*/ 27259 h 65817"/>
                <a:gd name="connsiteX8" fmla="*/ 41686 w 65723"/>
                <a:gd name="connsiteY8" fmla="*/ 684 h 65817"/>
                <a:gd name="connsiteX9" fmla="*/ 41496 w 65723"/>
                <a:gd name="connsiteY9" fmla="*/ 684 h 65817"/>
                <a:gd name="connsiteX10" fmla="*/ 54736 w 65723"/>
                <a:gd name="connsiteY10" fmla="*/ 40118 h 65817"/>
                <a:gd name="connsiteX11" fmla="*/ 41496 w 65723"/>
                <a:gd name="connsiteY11" fmla="*/ 53167 h 65817"/>
                <a:gd name="connsiteX12" fmla="*/ 41496 w 65723"/>
                <a:gd name="connsiteY12" fmla="*/ 53167 h 65817"/>
                <a:gd name="connsiteX13" fmla="*/ 28447 w 65723"/>
                <a:gd name="connsiteY13" fmla="*/ 53167 h 65817"/>
                <a:gd name="connsiteX14" fmla="*/ 15302 w 65723"/>
                <a:gd name="connsiteY14" fmla="*/ 40213 h 65817"/>
                <a:gd name="connsiteX15" fmla="*/ 15302 w 65723"/>
                <a:gd name="connsiteY15" fmla="*/ 40118 h 65817"/>
                <a:gd name="connsiteX16" fmla="*/ 15302 w 65723"/>
                <a:gd name="connsiteY16" fmla="*/ 27259 h 65817"/>
                <a:gd name="connsiteX17" fmla="*/ 28447 w 65723"/>
                <a:gd name="connsiteY17" fmla="*/ 14019 h 65817"/>
                <a:gd name="connsiteX18" fmla="*/ 41496 w 65723"/>
                <a:gd name="connsiteY18" fmla="*/ 14019 h 65817"/>
                <a:gd name="connsiteX19" fmla="*/ 54736 w 65723"/>
                <a:gd name="connsiteY19" fmla="*/ 27259 h 6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723" h="65817">
                  <a:moveTo>
                    <a:pt x="41496" y="684"/>
                  </a:moveTo>
                  <a:lnTo>
                    <a:pt x="28447" y="684"/>
                  </a:lnTo>
                  <a:cubicBezTo>
                    <a:pt x="13968" y="732"/>
                    <a:pt x="2253" y="12477"/>
                    <a:pt x="2157" y="26974"/>
                  </a:cubicBezTo>
                  <a:lnTo>
                    <a:pt x="2157" y="40118"/>
                  </a:lnTo>
                  <a:cubicBezTo>
                    <a:pt x="2253" y="54634"/>
                    <a:pt x="13968" y="66398"/>
                    <a:pt x="28447" y="66502"/>
                  </a:cubicBezTo>
                  <a:lnTo>
                    <a:pt x="41496" y="66502"/>
                  </a:lnTo>
                  <a:cubicBezTo>
                    <a:pt x="56069" y="66455"/>
                    <a:pt x="67785" y="54672"/>
                    <a:pt x="67880" y="40118"/>
                  </a:cubicBezTo>
                  <a:lnTo>
                    <a:pt x="67880" y="27259"/>
                  </a:lnTo>
                  <a:cubicBezTo>
                    <a:pt x="67976" y="12686"/>
                    <a:pt x="56260" y="789"/>
                    <a:pt x="41686" y="684"/>
                  </a:cubicBezTo>
                  <a:cubicBezTo>
                    <a:pt x="41591" y="684"/>
                    <a:pt x="41591" y="684"/>
                    <a:pt x="41496" y="684"/>
                  </a:cubicBezTo>
                  <a:close/>
                  <a:moveTo>
                    <a:pt x="54736" y="40118"/>
                  </a:moveTo>
                  <a:cubicBezTo>
                    <a:pt x="54640" y="47376"/>
                    <a:pt x="48735" y="53215"/>
                    <a:pt x="41496" y="53167"/>
                  </a:cubicBezTo>
                  <a:cubicBezTo>
                    <a:pt x="41496" y="53167"/>
                    <a:pt x="41496" y="53167"/>
                    <a:pt x="41496" y="53167"/>
                  </a:cubicBezTo>
                  <a:lnTo>
                    <a:pt x="28447" y="53167"/>
                  </a:lnTo>
                  <a:cubicBezTo>
                    <a:pt x="21207" y="53225"/>
                    <a:pt x="15397" y="47424"/>
                    <a:pt x="15302" y="40213"/>
                  </a:cubicBezTo>
                  <a:cubicBezTo>
                    <a:pt x="15302" y="40185"/>
                    <a:pt x="15302" y="40147"/>
                    <a:pt x="15302" y="40118"/>
                  </a:cubicBezTo>
                  <a:lnTo>
                    <a:pt x="15302" y="27259"/>
                  </a:lnTo>
                  <a:cubicBezTo>
                    <a:pt x="15302" y="19982"/>
                    <a:pt x="21207" y="14077"/>
                    <a:pt x="28447" y="14019"/>
                  </a:cubicBezTo>
                  <a:lnTo>
                    <a:pt x="41496" y="14019"/>
                  </a:lnTo>
                  <a:cubicBezTo>
                    <a:pt x="48830" y="14019"/>
                    <a:pt x="54736" y="19944"/>
                    <a:pt x="54736" y="272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4EDAA66-1DB4-8461-EA87-7D1C24EB9210}"/>
                </a:ext>
              </a:extLst>
            </p:cNvPr>
            <p:cNvSpPr/>
            <p:nvPr/>
          </p:nvSpPr>
          <p:spPr>
            <a:xfrm>
              <a:off x="7736427" y="3677809"/>
              <a:ext cx="80557" cy="81023"/>
            </a:xfrm>
            <a:custGeom>
              <a:avLst/>
              <a:gdLst>
                <a:gd name="connsiteX0" fmla="*/ 41401 w 65723"/>
                <a:gd name="connsiteY0" fmla="*/ 684 h 66103"/>
                <a:gd name="connsiteX1" fmla="*/ 28352 w 65723"/>
                <a:gd name="connsiteY1" fmla="*/ 684 h 66103"/>
                <a:gd name="connsiteX2" fmla="*/ 2158 w 65723"/>
                <a:gd name="connsiteY2" fmla="*/ 27259 h 66103"/>
                <a:gd name="connsiteX3" fmla="*/ 2158 w 65723"/>
                <a:gd name="connsiteY3" fmla="*/ 27259 h 66103"/>
                <a:gd name="connsiteX4" fmla="*/ 2158 w 65723"/>
                <a:gd name="connsiteY4" fmla="*/ 40404 h 66103"/>
                <a:gd name="connsiteX5" fmla="*/ 28447 w 65723"/>
                <a:gd name="connsiteY5" fmla="*/ 66788 h 66103"/>
                <a:gd name="connsiteX6" fmla="*/ 41496 w 65723"/>
                <a:gd name="connsiteY6" fmla="*/ 66788 h 66103"/>
                <a:gd name="connsiteX7" fmla="*/ 67881 w 65723"/>
                <a:gd name="connsiteY7" fmla="*/ 40404 h 66103"/>
                <a:gd name="connsiteX8" fmla="*/ 67881 w 65723"/>
                <a:gd name="connsiteY8" fmla="*/ 27259 h 66103"/>
                <a:gd name="connsiteX9" fmla="*/ 41687 w 65723"/>
                <a:gd name="connsiteY9" fmla="*/ 684 h 66103"/>
                <a:gd name="connsiteX10" fmla="*/ 41401 w 65723"/>
                <a:gd name="connsiteY10" fmla="*/ 684 h 66103"/>
                <a:gd name="connsiteX11" fmla="*/ 54641 w 65723"/>
                <a:gd name="connsiteY11" fmla="*/ 40118 h 66103"/>
                <a:gd name="connsiteX12" fmla="*/ 41401 w 65723"/>
                <a:gd name="connsiteY12" fmla="*/ 53167 h 66103"/>
                <a:gd name="connsiteX13" fmla="*/ 41401 w 65723"/>
                <a:gd name="connsiteY13" fmla="*/ 53167 h 66103"/>
                <a:gd name="connsiteX14" fmla="*/ 28352 w 65723"/>
                <a:gd name="connsiteY14" fmla="*/ 53167 h 66103"/>
                <a:gd name="connsiteX15" fmla="*/ 15207 w 65723"/>
                <a:gd name="connsiteY15" fmla="*/ 40213 h 66103"/>
                <a:gd name="connsiteX16" fmla="*/ 15207 w 65723"/>
                <a:gd name="connsiteY16" fmla="*/ 40118 h 66103"/>
                <a:gd name="connsiteX17" fmla="*/ 15207 w 65723"/>
                <a:gd name="connsiteY17" fmla="*/ 27259 h 66103"/>
                <a:gd name="connsiteX18" fmla="*/ 28352 w 65723"/>
                <a:gd name="connsiteY18" fmla="*/ 14019 h 66103"/>
                <a:gd name="connsiteX19" fmla="*/ 41401 w 65723"/>
                <a:gd name="connsiteY19" fmla="*/ 14019 h 66103"/>
                <a:gd name="connsiteX20" fmla="*/ 54641 w 65723"/>
                <a:gd name="connsiteY20" fmla="*/ 27259 h 6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723" h="66103">
                  <a:moveTo>
                    <a:pt x="41401" y="684"/>
                  </a:moveTo>
                  <a:lnTo>
                    <a:pt x="28352" y="684"/>
                  </a:lnTo>
                  <a:cubicBezTo>
                    <a:pt x="13778" y="789"/>
                    <a:pt x="2063" y="12686"/>
                    <a:pt x="2158" y="27259"/>
                  </a:cubicBezTo>
                  <a:cubicBezTo>
                    <a:pt x="2158" y="27259"/>
                    <a:pt x="2158" y="27259"/>
                    <a:pt x="2158" y="27259"/>
                  </a:cubicBezTo>
                  <a:lnTo>
                    <a:pt x="2158" y="40404"/>
                  </a:lnTo>
                  <a:cubicBezTo>
                    <a:pt x="2253" y="54920"/>
                    <a:pt x="13969" y="66683"/>
                    <a:pt x="28447" y="66788"/>
                  </a:cubicBezTo>
                  <a:lnTo>
                    <a:pt x="41496" y="66788"/>
                  </a:lnTo>
                  <a:cubicBezTo>
                    <a:pt x="56070" y="66740"/>
                    <a:pt x="67785" y="54958"/>
                    <a:pt x="67881" y="40404"/>
                  </a:cubicBezTo>
                  <a:lnTo>
                    <a:pt x="67881" y="27259"/>
                  </a:lnTo>
                  <a:cubicBezTo>
                    <a:pt x="67976" y="12686"/>
                    <a:pt x="56261" y="789"/>
                    <a:pt x="41687" y="684"/>
                  </a:cubicBezTo>
                  <a:cubicBezTo>
                    <a:pt x="41592" y="684"/>
                    <a:pt x="41496" y="684"/>
                    <a:pt x="41401" y="684"/>
                  </a:cubicBezTo>
                  <a:close/>
                  <a:moveTo>
                    <a:pt x="54641" y="40118"/>
                  </a:moveTo>
                  <a:cubicBezTo>
                    <a:pt x="54546" y="47376"/>
                    <a:pt x="48640" y="53215"/>
                    <a:pt x="41401" y="53167"/>
                  </a:cubicBezTo>
                  <a:cubicBezTo>
                    <a:pt x="41401" y="53167"/>
                    <a:pt x="41401" y="53167"/>
                    <a:pt x="41401" y="53167"/>
                  </a:cubicBezTo>
                  <a:lnTo>
                    <a:pt x="28352" y="53167"/>
                  </a:lnTo>
                  <a:cubicBezTo>
                    <a:pt x="21113" y="53225"/>
                    <a:pt x="15303" y="47424"/>
                    <a:pt x="15207" y="40213"/>
                  </a:cubicBezTo>
                  <a:cubicBezTo>
                    <a:pt x="15207" y="40185"/>
                    <a:pt x="15207" y="40147"/>
                    <a:pt x="15207" y="40118"/>
                  </a:cubicBezTo>
                  <a:lnTo>
                    <a:pt x="15207" y="27259"/>
                  </a:lnTo>
                  <a:cubicBezTo>
                    <a:pt x="15207" y="19982"/>
                    <a:pt x="21113" y="14077"/>
                    <a:pt x="28352" y="14019"/>
                  </a:cubicBezTo>
                  <a:lnTo>
                    <a:pt x="41401" y="14019"/>
                  </a:lnTo>
                  <a:cubicBezTo>
                    <a:pt x="48735" y="14019"/>
                    <a:pt x="54641" y="19944"/>
                    <a:pt x="54641" y="272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72F9E88-6752-10A9-49FC-79FC3F051120}"/>
                </a:ext>
              </a:extLst>
            </p:cNvPr>
            <p:cNvSpPr/>
            <p:nvPr/>
          </p:nvSpPr>
          <p:spPr>
            <a:xfrm>
              <a:off x="7632404" y="3783349"/>
              <a:ext cx="80556" cy="80439"/>
            </a:xfrm>
            <a:custGeom>
              <a:avLst/>
              <a:gdLst>
                <a:gd name="connsiteX0" fmla="*/ 41496 w 65722"/>
                <a:gd name="connsiteY0" fmla="*/ 685 h 65627"/>
                <a:gd name="connsiteX1" fmla="*/ 28447 w 65722"/>
                <a:gd name="connsiteY1" fmla="*/ 685 h 65627"/>
                <a:gd name="connsiteX2" fmla="*/ 2157 w 65722"/>
                <a:gd name="connsiteY2" fmla="*/ 26878 h 65627"/>
                <a:gd name="connsiteX3" fmla="*/ 2157 w 65722"/>
                <a:gd name="connsiteY3" fmla="*/ 39928 h 65627"/>
                <a:gd name="connsiteX4" fmla="*/ 28447 w 65722"/>
                <a:gd name="connsiteY4" fmla="*/ 66312 h 65627"/>
                <a:gd name="connsiteX5" fmla="*/ 41496 w 65722"/>
                <a:gd name="connsiteY5" fmla="*/ 66312 h 65627"/>
                <a:gd name="connsiteX6" fmla="*/ 67880 w 65722"/>
                <a:gd name="connsiteY6" fmla="*/ 39928 h 65627"/>
                <a:gd name="connsiteX7" fmla="*/ 67880 w 65722"/>
                <a:gd name="connsiteY7" fmla="*/ 26878 h 65627"/>
                <a:gd name="connsiteX8" fmla="*/ 41496 w 65722"/>
                <a:gd name="connsiteY8" fmla="*/ 685 h 65627"/>
                <a:gd name="connsiteX9" fmla="*/ 41496 w 65722"/>
                <a:gd name="connsiteY9" fmla="*/ 685 h 65627"/>
                <a:gd name="connsiteX10" fmla="*/ 54736 w 65722"/>
                <a:gd name="connsiteY10" fmla="*/ 39928 h 65627"/>
                <a:gd name="connsiteX11" fmla="*/ 41591 w 65722"/>
                <a:gd name="connsiteY11" fmla="*/ 53072 h 65627"/>
                <a:gd name="connsiteX12" fmla="*/ 41496 w 65722"/>
                <a:gd name="connsiteY12" fmla="*/ 53072 h 65627"/>
                <a:gd name="connsiteX13" fmla="*/ 28447 w 65722"/>
                <a:gd name="connsiteY13" fmla="*/ 53072 h 65627"/>
                <a:gd name="connsiteX14" fmla="*/ 15302 w 65722"/>
                <a:gd name="connsiteY14" fmla="*/ 39928 h 65627"/>
                <a:gd name="connsiteX15" fmla="*/ 15302 w 65722"/>
                <a:gd name="connsiteY15" fmla="*/ 26878 h 65627"/>
                <a:gd name="connsiteX16" fmla="*/ 28447 w 65722"/>
                <a:gd name="connsiteY16" fmla="*/ 13734 h 65627"/>
                <a:gd name="connsiteX17" fmla="*/ 41496 w 65722"/>
                <a:gd name="connsiteY17" fmla="*/ 13734 h 65627"/>
                <a:gd name="connsiteX18" fmla="*/ 54736 w 65722"/>
                <a:gd name="connsiteY18" fmla="*/ 26783 h 65627"/>
                <a:gd name="connsiteX19" fmla="*/ 54736 w 65722"/>
                <a:gd name="connsiteY19" fmla="*/ 26878 h 6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722" h="65627">
                  <a:moveTo>
                    <a:pt x="41496" y="685"/>
                  </a:moveTo>
                  <a:lnTo>
                    <a:pt x="28447" y="685"/>
                  </a:lnTo>
                  <a:cubicBezTo>
                    <a:pt x="13968" y="685"/>
                    <a:pt x="2253" y="12401"/>
                    <a:pt x="2157" y="26878"/>
                  </a:cubicBezTo>
                  <a:lnTo>
                    <a:pt x="2157" y="39928"/>
                  </a:lnTo>
                  <a:cubicBezTo>
                    <a:pt x="2157" y="54463"/>
                    <a:pt x="13873" y="66255"/>
                    <a:pt x="28447" y="66312"/>
                  </a:cubicBezTo>
                  <a:lnTo>
                    <a:pt x="41496" y="66312"/>
                  </a:lnTo>
                  <a:cubicBezTo>
                    <a:pt x="56069" y="66264"/>
                    <a:pt x="67785" y="54482"/>
                    <a:pt x="67880" y="39928"/>
                  </a:cubicBezTo>
                  <a:lnTo>
                    <a:pt x="67880" y="26878"/>
                  </a:lnTo>
                  <a:cubicBezTo>
                    <a:pt x="67785" y="12362"/>
                    <a:pt x="55974" y="627"/>
                    <a:pt x="41496" y="685"/>
                  </a:cubicBezTo>
                  <a:cubicBezTo>
                    <a:pt x="41496" y="685"/>
                    <a:pt x="41496" y="685"/>
                    <a:pt x="41496" y="685"/>
                  </a:cubicBezTo>
                  <a:close/>
                  <a:moveTo>
                    <a:pt x="54736" y="39928"/>
                  </a:moveTo>
                  <a:cubicBezTo>
                    <a:pt x="54736" y="47186"/>
                    <a:pt x="48830" y="53072"/>
                    <a:pt x="41591" y="53072"/>
                  </a:cubicBezTo>
                  <a:cubicBezTo>
                    <a:pt x="41591" y="53072"/>
                    <a:pt x="41496" y="53072"/>
                    <a:pt x="41496" y="53072"/>
                  </a:cubicBezTo>
                  <a:lnTo>
                    <a:pt x="28447" y="53072"/>
                  </a:lnTo>
                  <a:cubicBezTo>
                    <a:pt x="21207" y="53072"/>
                    <a:pt x="15302" y="47186"/>
                    <a:pt x="15302" y="39928"/>
                  </a:cubicBezTo>
                  <a:lnTo>
                    <a:pt x="15302" y="26878"/>
                  </a:lnTo>
                  <a:cubicBezTo>
                    <a:pt x="15302" y="19620"/>
                    <a:pt x="21207" y="13734"/>
                    <a:pt x="28447" y="13734"/>
                  </a:cubicBezTo>
                  <a:lnTo>
                    <a:pt x="41496" y="13734"/>
                  </a:lnTo>
                  <a:cubicBezTo>
                    <a:pt x="48735" y="13677"/>
                    <a:pt x="54640" y="19525"/>
                    <a:pt x="54736" y="26783"/>
                  </a:cubicBezTo>
                  <a:cubicBezTo>
                    <a:pt x="54736" y="26812"/>
                    <a:pt x="54736" y="26850"/>
                    <a:pt x="54736" y="268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54BB3BB-6641-B3E6-A1B1-65AD321424ED}"/>
                </a:ext>
              </a:extLst>
            </p:cNvPr>
            <p:cNvSpPr/>
            <p:nvPr/>
          </p:nvSpPr>
          <p:spPr>
            <a:xfrm>
              <a:off x="7736428" y="3783349"/>
              <a:ext cx="80556" cy="80439"/>
            </a:xfrm>
            <a:custGeom>
              <a:avLst/>
              <a:gdLst>
                <a:gd name="connsiteX0" fmla="*/ 41400 w 65722"/>
                <a:gd name="connsiteY0" fmla="*/ 685 h 65627"/>
                <a:gd name="connsiteX1" fmla="*/ 28351 w 65722"/>
                <a:gd name="connsiteY1" fmla="*/ 685 h 65627"/>
                <a:gd name="connsiteX2" fmla="*/ 2157 w 65722"/>
                <a:gd name="connsiteY2" fmla="*/ 26878 h 65627"/>
                <a:gd name="connsiteX3" fmla="*/ 2157 w 65722"/>
                <a:gd name="connsiteY3" fmla="*/ 39928 h 65627"/>
                <a:gd name="connsiteX4" fmla="*/ 28447 w 65722"/>
                <a:gd name="connsiteY4" fmla="*/ 66312 h 65627"/>
                <a:gd name="connsiteX5" fmla="*/ 41496 w 65722"/>
                <a:gd name="connsiteY5" fmla="*/ 66312 h 65627"/>
                <a:gd name="connsiteX6" fmla="*/ 67880 w 65722"/>
                <a:gd name="connsiteY6" fmla="*/ 39928 h 65627"/>
                <a:gd name="connsiteX7" fmla="*/ 67880 w 65722"/>
                <a:gd name="connsiteY7" fmla="*/ 26878 h 65627"/>
                <a:gd name="connsiteX8" fmla="*/ 41496 w 65722"/>
                <a:gd name="connsiteY8" fmla="*/ 685 h 65627"/>
                <a:gd name="connsiteX9" fmla="*/ 41400 w 65722"/>
                <a:gd name="connsiteY9" fmla="*/ 685 h 65627"/>
                <a:gd name="connsiteX10" fmla="*/ 54640 w 65722"/>
                <a:gd name="connsiteY10" fmla="*/ 39928 h 65627"/>
                <a:gd name="connsiteX11" fmla="*/ 41496 w 65722"/>
                <a:gd name="connsiteY11" fmla="*/ 53072 h 65627"/>
                <a:gd name="connsiteX12" fmla="*/ 41400 w 65722"/>
                <a:gd name="connsiteY12" fmla="*/ 53072 h 65627"/>
                <a:gd name="connsiteX13" fmla="*/ 28351 w 65722"/>
                <a:gd name="connsiteY13" fmla="*/ 53072 h 65627"/>
                <a:gd name="connsiteX14" fmla="*/ 15207 w 65722"/>
                <a:gd name="connsiteY14" fmla="*/ 39928 h 65627"/>
                <a:gd name="connsiteX15" fmla="*/ 15207 w 65722"/>
                <a:gd name="connsiteY15" fmla="*/ 26878 h 65627"/>
                <a:gd name="connsiteX16" fmla="*/ 28351 w 65722"/>
                <a:gd name="connsiteY16" fmla="*/ 13734 h 65627"/>
                <a:gd name="connsiteX17" fmla="*/ 41400 w 65722"/>
                <a:gd name="connsiteY17" fmla="*/ 13734 h 65627"/>
                <a:gd name="connsiteX18" fmla="*/ 54640 w 65722"/>
                <a:gd name="connsiteY18" fmla="*/ 26783 h 65627"/>
                <a:gd name="connsiteX19" fmla="*/ 54640 w 65722"/>
                <a:gd name="connsiteY19" fmla="*/ 26878 h 6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722" h="65627">
                  <a:moveTo>
                    <a:pt x="41400" y="685"/>
                  </a:moveTo>
                  <a:lnTo>
                    <a:pt x="28351" y="685"/>
                  </a:lnTo>
                  <a:cubicBezTo>
                    <a:pt x="13873" y="732"/>
                    <a:pt x="2253" y="12429"/>
                    <a:pt x="2157" y="26878"/>
                  </a:cubicBezTo>
                  <a:lnTo>
                    <a:pt x="2157" y="39928"/>
                  </a:lnTo>
                  <a:cubicBezTo>
                    <a:pt x="2157" y="54463"/>
                    <a:pt x="13873" y="66255"/>
                    <a:pt x="28447" y="66312"/>
                  </a:cubicBezTo>
                  <a:lnTo>
                    <a:pt x="41496" y="66312"/>
                  </a:lnTo>
                  <a:cubicBezTo>
                    <a:pt x="56069" y="66264"/>
                    <a:pt x="67785" y="54482"/>
                    <a:pt x="67880" y="39928"/>
                  </a:cubicBezTo>
                  <a:lnTo>
                    <a:pt x="67880" y="26878"/>
                  </a:lnTo>
                  <a:cubicBezTo>
                    <a:pt x="67785" y="12362"/>
                    <a:pt x="55974" y="627"/>
                    <a:pt x="41496" y="685"/>
                  </a:cubicBezTo>
                  <a:cubicBezTo>
                    <a:pt x="41496" y="685"/>
                    <a:pt x="41400" y="685"/>
                    <a:pt x="41400" y="685"/>
                  </a:cubicBezTo>
                  <a:close/>
                  <a:moveTo>
                    <a:pt x="54640" y="39928"/>
                  </a:moveTo>
                  <a:cubicBezTo>
                    <a:pt x="54640" y="47186"/>
                    <a:pt x="48735" y="53072"/>
                    <a:pt x="41496" y="53072"/>
                  </a:cubicBezTo>
                  <a:cubicBezTo>
                    <a:pt x="41496" y="53072"/>
                    <a:pt x="41400" y="53072"/>
                    <a:pt x="41400" y="53072"/>
                  </a:cubicBezTo>
                  <a:lnTo>
                    <a:pt x="28351" y="53072"/>
                  </a:lnTo>
                  <a:cubicBezTo>
                    <a:pt x="21112" y="53072"/>
                    <a:pt x="15207" y="47186"/>
                    <a:pt x="15207" y="39928"/>
                  </a:cubicBezTo>
                  <a:lnTo>
                    <a:pt x="15207" y="26878"/>
                  </a:lnTo>
                  <a:cubicBezTo>
                    <a:pt x="15207" y="19620"/>
                    <a:pt x="21112" y="13734"/>
                    <a:pt x="28351" y="13734"/>
                  </a:cubicBezTo>
                  <a:lnTo>
                    <a:pt x="41400" y="13734"/>
                  </a:lnTo>
                  <a:cubicBezTo>
                    <a:pt x="48640" y="13677"/>
                    <a:pt x="54545" y="19525"/>
                    <a:pt x="54640" y="26783"/>
                  </a:cubicBezTo>
                  <a:cubicBezTo>
                    <a:pt x="54640" y="26812"/>
                    <a:pt x="54640" y="26850"/>
                    <a:pt x="54640" y="268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C67791B-C667-E4D8-D6D6-6BA9C95D1146}"/>
                </a:ext>
              </a:extLst>
            </p:cNvPr>
            <p:cNvSpPr/>
            <p:nvPr/>
          </p:nvSpPr>
          <p:spPr>
            <a:xfrm>
              <a:off x="7456579" y="3552771"/>
              <a:ext cx="107764" cy="16227"/>
            </a:xfrm>
            <a:custGeom>
              <a:avLst/>
              <a:gdLst>
                <a:gd name="connsiteX0" fmla="*/ 83598 w 87920"/>
                <a:gd name="connsiteY0" fmla="*/ 684 h 13239"/>
                <a:gd name="connsiteX1" fmla="*/ 8731 w 87920"/>
                <a:gd name="connsiteY1" fmla="*/ 684 h 13239"/>
                <a:gd name="connsiteX2" fmla="*/ 2160 w 87920"/>
                <a:gd name="connsiteY2" fmla="*/ 7257 h 13239"/>
                <a:gd name="connsiteX3" fmla="*/ 2160 w 87920"/>
                <a:gd name="connsiteY3" fmla="*/ 7352 h 13239"/>
                <a:gd name="connsiteX4" fmla="*/ 8541 w 87920"/>
                <a:gd name="connsiteY4" fmla="*/ 13924 h 13239"/>
                <a:gd name="connsiteX5" fmla="*/ 8731 w 87920"/>
                <a:gd name="connsiteY5" fmla="*/ 13924 h 13239"/>
                <a:gd name="connsiteX6" fmla="*/ 83598 w 87920"/>
                <a:gd name="connsiteY6" fmla="*/ 13924 h 13239"/>
                <a:gd name="connsiteX7" fmla="*/ 90075 w 87920"/>
                <a:gd name="connsiteY7" fmla="*/ 7447 h 13239"/>
                <a:gd name="connsiteX8" fmla="*/ 90075 w 87920"/>
                <a:gd name="connsiteY8" fmla="*/ 7352 h 13239"/>
                <a:gd name="connsiteX9" fmla="*/ 83598 w 87920"/>
                <a:gd name="connsiteY9" fmla="*/ 684 h 13239"/>
                <a:gd name="connsiteX10" fmla="*/ 83598 w 87920"/>
                <a:gd name="connsiteY10" fmla="*/ 68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920" h="13239">
                  <a:moveTo>
                    <a:pt x="83598" y="684"/>
                  </a:moveTo>
                  <a:lnTo>
                    <a:pt x="8731" y="684"/>
                  </a:lnTo>
                  <a:cubicBezTo>
                    <a:pt x="5112" y="684"/>
                    <a:pt x="2160" y="3628"/>
                    <a:pt x="2160" y="7257"/>
                  </a:cubicBezTo>
                  <a:cubicBezTo>
                    <a:pt x="2160" y="7285"/>
                    <a:pt x="2160" y="7323"/>
                    <a:pt x="2160" y="7352"/>
                  </a:cubicBezTo>
                  <a:cubicBezTo>
                    <a:pt x="2064" y="10933"/>
                    <a:pt x="4921" y="13867"/>
                    <a:pt x="8541" y="13924"/>
                  </a:cubicBezTo>
                  <a:cubicBezTo>
                    <a:pt x="8636" y="13924"/>
                    <a:pt x="8636" y="13924"/>
                    <a:pt x="8731" y="13924"/>
                  </a:cubicBezTo>
                  <a:lnTo>
                    <a:pt x="83598" y="13924"/>
                  </a:lnTo>
                  <a:cubicBezTo>
                    <a:pt x="87217" y="13924"/>
                    <a:pt x="90075" y="11029"/>
                    <a:pt x="90075" y="7447"/>
                  </a:cubicBezTo>
                  <a:cubicBezTo>
                    <a:pt x="90075" y="7419"/>
                    <a:pt x="90075" y="7381"/>
                    <a:pt x="90075" y="7352"/>
                  </a:cubicBezTo>
                  <a:cubicBezTo>
                    <a:pt x="90171" y="3723"/>
                    <a:pt x="87217" y="742"/>
                    <a:pt x="83598" y="684"/>
                  </a:cubicBezTo>
                  <a:cubicBezTo>
                    <a:pt x="83598" y="684"/>
                    <a:pt x="83598" y="684"/>
                    <a:pt x="83598" y="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38C714D1-8684-BD66-EB26-C62AB8CCAA80}"/>
                </a:ext>
              </a:extLst>
            </p:cNvPr>
            <p:cNvSpPr/>
            <p:nvPr/>
          </p:nvSpPr>
          <p:spPr>
            <a:xfrm>
              <a:off x="7456583" y="3504437"/>
              <a:ext cx="172323" cy="15995"/>
            </a:xfrm>
            <a:custGeom>
              <a:avLst/>
              <a:gdLst>
                <a:gd name="connsiteX0" fmla="*/ 136174 w 140591"/>
                <a:gd name="connsiteY0" fmla="*/ 685 h 13050"/>
                <a:gd name="connsiteX1" fmla="*/ 8729 w 140591"/>
                <a:gd name="connsiteY1" fmla="*/ 685 h 13050"/>
                <a:gd name="connsiteX2" fmla="*/ 2157 w 140591"/>
                <a:gd name="connsiteY2" fmla="*/ 7067 h 13050"/>
                <a:gd name="connsiteX3" fmla="*/ 2157 w 140591"/>
                <a:gd name="connsiteY3" fmla="*/ 7353 h 13050"/>
                <a:gd name="connsiteX4" fmla="*/ 8729 w 140591"/>
                <a:gd name="connsiteY4" fmla="*/ 13735 h 13050"/>
                <a:gd name="connsiteX5" fmla="*/ 8729 w 140591"/>
                <a:gd name="connsiteY5" fmla="*/ 13735 h 13050"/>
                <a:gd name="connsiteX6" fmla="*/ 136174 w 140591"/>
                <a:gd name="connsiteY6" fmla="*/ 13735 h 13050"/>
                <a:gd name="connsiteX7" fmla="*/ 142747 w 140591"/>
                <a:gd name="connsiteY7" fmla="*/ 7353 h 13050"/>
                <a:gd name="connsiteX8" fmla="*/ 136269 w 140591"/>
                <a:gd name="connsiteY8" fmla="*/ 685 h 13050"/>
                <a:gd name="connsiteX9" fmla="*/ 136174 w 140591"/>
                <a:gd name="connsiteY9" fmla="*/ 685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591" h="13050">
                  <a:moveTo>
                    <a:pt x="136174" y="685"/>
                  </a:moveTo>
                  <a:lnTo>
                    <a:pt x="8729" y="685"/>
                  </a:lnTo>
                  <a:cubicBezTo>
                    <a:pt x="5110" y="628"/>
                    <a:pt x="2253" y="3486"/>
                    <a:pt x="2157" y="7067"/>
                  </a:cubicBezTo>
                  <a:cubicBezTo>
                    <a:pt x="2157" y="7163"/>
                    <a:pt x="2157" y="7258"/>
                    <a:pt x="2157" y="7353"/>
                  </a:cubicBezTo>
                  <a:cubicBezTo>
                    <a:pt x="2253" y="10925"/>
                    <a:pt x="5110" y="13782"/>
                    <a:pt x="8729" y="13735"/>
                  </a:cubicBezTo>
                  <a:cubicBezTo>
                    <a:pt x="8729" y="13735"/>
                    <a:pt x="8729" y="13735"/>
                    <a:pt x="8729" y="13735"/>
                  </a:cubicBezTo>
                  <a:lnTo>
                    <a:pt x="136174" y="13735"/>
                  </a:lnTo>
                  <a:cubicBezTo>
                    <a:pt x="139698" y="13735"/>
                    <a:pt x="142651" y="10906"/>
                    <a:pt x="142747" y="7353"/>
                  </a:cubicBezTo>
                  <a:cubicBezTo>
                    <a:pt x="142842" y="3724"/>
                    <a:pt x="139889" y="743"/>
                    <a:pt x="136269" y="685"/>
                  </a:cubicBezTo>
                  <a:cubicBezTo>
                    <a:pt x="136269" y="685"/>
                    <a:pt x="136174" y="685"/>
                    <a:pt x="136174" y="6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E1FE92B-301D-0324-0A6A-811D4DAA0E32}"/>
                </a:ext>
              </a:extLst>
            </p:cNvPr>
            <p:cNvSpPr/>
            <p:nvPr/>
          </p:nvSpPr>
          <p:spPr>
            <a:xfrm>
              <a:off x="7456583" y="3455987"/>
              <a:ext cx="172323" cy="16111"/>
            </a:xfrm>
            <a:custGeom>
              <a:avLst/>
              <a:gdLst>
                <a:gd name="connsiteX0" fmla="*/ 136174 w 140591"/>
                <a:gd name="connsiteY0" fmla="*/ 684 h 13144"/>
                <a:gd name="connsiteX1" fmla="*/ 8729 w 140591"/>
                <a:gd name="connsiteY1" fmla="*/ 684 h 13144"/>
                <a:gd name="connsiteX2" fmla="*/ 2157 w 140591"/>
                <a:gd name="connsiteY2" fmla="*/ 7257 h 13144"/>
                <a:gd name="connsiteX3" fmla="*/ 2157 w 140591"/>
                <a:gd name="connsiteY3" fmla="*/ 7352 h 13144"/>
                <a:gd name="connsiteX4" fmla="*/ 8634 w 140591"/>
                <a:gd name="connsiteY4" fmla="*/ 13829 h 13144"/>
                <a:gd name="connsiteX5" fmla="*/ 8729 w 140591"/>
                <a:gd name="connsiteY5" fmla="*/ 13829 h 13144"/>
                <a:gd name="connsiteX6" fmla="*/ 136174 w 140591"/>
                <a:gd name="connsiteY6" fmla="*/ 13829 h 13144"/>
                <a:gd name="connsiteX7" fmla="*/ 142747 w 140591"/>
                <a:gd name="connsiteY7" fmla="*/ 7352 h 13144"/>
                <a:gd name="connsiteX8" fmla="*/ 136269 w 140591"/>
                <a:gd name="connsiteY8" fmla="*/ 684 h 13144"/>
                <a:gd name="connsiteX9" fmla="*/ 136174 w 140591"/>
                <a:gd name="connsiteY9" fmla="*/ 684 h 1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591" h="13144">
                  <a:moveTo>
                    <a:pt x="136174" y="684"/>
                  </a:moveTo>
                  <a:lnTo>
                    <a:pt x="8729" y="684"/>
                  </a:lnTo>
                  <a:cubicBezTo>
                    <a:pt x="5110" y="684"/>
                    <a:pt x="2157" y="3628"/>
                    <a:pt x="2157" y="7257"/>
                  </a:cubicBezTo>
                  <a:cubicBezTo>
                    <a:pt x="2157" y="7286"/>
                    <a:pt x="2157" y="7324"/>
                    <a:pt x="2157" y="7352"/>
                  </a:cubicBezTo>
                  <a:cubicBezTo>
                    <a:pt x="2157" y="10934"/>
                    <a:pt x="5014" y="13829"/>
                    <a:pt x="8634" y="13829"/>
                  </a:cubicBezTo>
                  <a:cubicBezTo>
                    <a:pt x="8634" y="13829"/>
                    <a:pt x="8729" y="13829"/>
                    <a:pt x="8729" y="13829"/>
                  </a:cubicBezTo>
                  <a:lnTo>
                    <a:pt x="136174" y="13829"/>
                  </a:lnTo>
                  <a:cubicBezTo>
                    <a:pt x="139793" y="13829"/>
                    <a:pt x="142651" y="10943"/>
                    <a:pt x="142747" y="7352"/>
                  </a:cubicBezTo>
                  <a:cubicBezTo>
                    <a:pt x="142842" y="3723"/>
                    <a:pt x="139889" y="742"/>
                    <a:pt x="136269" y="684"/>
                  </a:cubicBezTo>
                  <a:cubicBezTo>
                    <a:pt x="136269" y="684"/>
                    <a:pt x="136174" y="684"/>
                    <a:pt x="136174" y="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C9155DD-E49D-3029-23B3-652A9316438D}"/>
                </a:ext>
              </a:extLst>
            </p:cNvPr>
            <p:cNvSpPr/>
            <p:nvPr/>
          </p:nvSpPr>
          <p:spPr>
            <a:xfrm>
              <a:off x="7456579" y="3601337"/>
              <a:ext cx="107764" cy="16112"/>
            </a:xfrm>
            <a:custGeom>
              <a:avLst/>
              <a:gdLst>
                <a:gd name="connsiteX0" fmla="*/ 83598 w 87920"/>
                <a:gd name="connsiteY0" fmla="*/ 685 h 13145"/>
                <a:gd name="connsiteX1" fmla="*/ 8731 w 87920"/>
                <a:gd name="connsiteY1" fmla="*/ 685 h 13145"/>
                <a:gd name="connsiteX2" fmla="*/ 2160 w 87920"/>
                <a:gd name="connsiteY2" fmla="*/ 7067 h 13145"/>
                <a:gd name="connsiteX3" fmla="*/ 2160 w 87920"/>
                <a:gd name="connsiteY3" fmla="*/ 7162 h 13145"/>
                <a:gd name="connsiteX4" fmla="*/ 8636 w 87920"/>
                <a:gd name="connsiteY4" fmla="*/ 13830 h 13145"/>
                <a:gd name="connsiteX5" fmla="*/ 8731 w 87920"/>
                <a:gd name="connsiteY5" fmla="*/ 13830 h 13145"/>
                <a:gd name="connsiteX6" fmla="*/ 83598 w 87920"/>
                <a:gd name="connsiteY6" fmla="*/ 13830 h 13145"/>
                <a:gd name="connsiteX7" fmla="*/ 90075 w 87920"/>
                <a:gd name="connsiteY7" fmla="*/ 7162 h 13145"/>
                <a:gd name="connsiteX8" fmla="*/ 90075 w 87920"/>
                <a:gd name="connsiteY8" fmla="*/ 7162 h 13145"/>
                <a:gd name="connsiteX9" fmla="*/ 83598 w 87920"/>
                <a:gd name="connsiteY9" fmla="*/ 685 h 1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920" h="13145">
                  <a:moveTo>
                    <a:pt x="83598" y="685"/>
                  </a:moveTo>
                  <a:lnTo>
                    <a:pt x="8731" y="685"/>
                  </a:lnTo>
                  <a:cubicBezTo>
                    <a:pt x="5112" y="628"/>
                    <a:pt x="2255" y="3486"/>
                    <a:pt x="2160" y="7067"/>
                  </a:cubicBezTo>
                  <a:cubicBezTo>
                    <a:pt x="2160" y="7096"/>
                    <a:pt x="2160" y="7134"/>
                    <a:pt x="2160" y="7162"/>
                  </a:cubicBezTo>
                  <a:cubicBezTo>
                    <a:pt x="2064" y="10791"/>
                    <a:pt x="5017" y="13773"/>
                    <a:pt x="8636" y="13830"/>
                  </a:cubicBezTo>
                  <a:cubicBezTo>
                    <a:pt x="8636" y="13830"/>
                    <a:pt x="8731" y="13830"/>
                    <a:pt x="8731" y="13830"/>
                  </a:cubicBezTo>
                  <a:lnTo>
                    <a:pt x="83598" y="13830"/>
                  </a:lnTo>
                  <a:cubicBezTo>
                    <a:pt x="87217" y="13782"/>
                    <a:pt x="90171" y="10791"/>
                    <a:pt x="90075" y="7162"/>
                  </a:cubicBezTo>
                  <a:cubicBezTo>
                    <a:pt x="90075" y="7162"/>
                    <a:pt x="90075" y="7162"/>
                    <a:pt x="90075" y="7162"/>
                  </a:cubicBezTo>
                  <a:cubicBezTo>
                    <a:pt x="90075" y="3581"/>
                    <a:pt x="87217" y="685"/>
                    <a:pt x="83598" y="6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7B488CC-9A93-7A7B-D990-FB70015F50D7}"/>
                </a:ext>
              </a:extLst>
            </p:cNvPr>
            <p:cNvSpPr/>
            <p:nvPr/>
          </p:nvSpPr>
          <p:spPr>
            <a:xfrm>
              <a:off x="7456579" y="3649439"/>
              <a:ext cx="83595" cy="16344"/>
            </a:xfrm>
            <a:custGeom>
              <a:avLst/>
              <a:gdLst>
                <a:gd name="connsiteX0" fmla="*/ 8731 w 68202"/>
                <a:gd name="connsiteY0" fmla="*/ 14019 h 13334"/>
                <a:gd name="connsiteX1" fmla="*/ 63882 w 68202"/>
                <a:gd name="connsiteY1" fmla="*/ 14019 h 13334"/>
                <a:gd name="connsiteX2" fmla="*/ 70358 w 68202"/>
                <a:gd name="connsiteY2" fmla="*/ 7352 h 13334"/>
                <a:gd name="connsiteX3" fmla="*/ 70358 w 68202"/>
                <a:gd name="connsiteY3" fmla="*/ 7352 h 13334"/>
                <a:gd name="connsiteX4" fmla="*/ 63882 w 68202"/>
                <a:gd name="connsiteY4" fmla="*/ 684 h 13334"/>
                <a:gd name="connsiteX5" fmla="*/ 8731 w 68202"/>
                <a:gd name="connsiteY5" fmla="*/ 684 h 13334"/>
                <a:gd name="connsiteX6" fmla="*/ 2160 w 68202"/>
                <a:gd name="connsiteY6" fmla="*/ 7352 h 13334"/>
                <a:gd name="connsiteX7" fmla="*/ 8636 w 68202"/>
                <a:gd name="connsiteY7" fmla="*/ 14019 h 13334"/>
                <a:gd name="connsiteX8" fmla="*/ 8731 w 68202"/>
                <a:gd name="connsiteY8" fmla="*/ 14019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02" h="13334">
                  <a:moveTo>
                    <a:pt x="8731" y="14019"/>
                  </a:moveTo>
                  <a:lnTo>
                    <a:pt x="63882" y="14019"/>
                  </a:lnTo>
                  <a:cubicBezTo>
                    <a:pt x="67501" y="13962"/>
                    <a:pt x="70453" y="10981"/>
                    <a:pt x="70358" y="7352"/>
                  </a:cubicBezTo>
                  <a:cubicBezTo>
                    <a:pt x="70358" y="7352"/>
                    <a:pt x="70358" y="7352"/>
                    <a:pt x="70358" y="7352"/>
                  </a:cubicBezTo>
                  <a:cubicBezTo>
                    <a:pt x="70358" y="3742"/>
                    <a:pt x="67501" y="789"/>
                    <a:pt x="63882" y="684"/>
                  </a:cubicBezTo>
                  <a:lnTo>
                    <a:pt x="8731" y="684"/>
                  </a:lnTo>
                  <a:cubicBezTo>
                    <a:pt x="5112" y="732"/>
                    <a:pt x="2160" y="3704"/>
                    <a:pt x="2160" y="7352"/>
                  </a:cubicBezTo>
                  <a:cubicBezTo>
                    <a:pt x="2064" y="10981"/>
                    <a:pt x="5017" y="13962"/>
                    <a:pt x="8636" y="14019"/>
                  </a:cubicBezTo>
                  <a:cubicBezTo>
                    <a:pt x="8636" y="14019"/>
                    <a:pt x="8731" y="14019"/>
                    <a:pt x="8731" y="140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ED8E6FDE-5D29-7EEC-EF60-85B21F66A8E0}"/>
                </a:ext>
              </a:extLst>
            </p:cNvPr>
            <p:cNvSpPr/>
            <p:nvPr/>
          </p:nvSpPr>
          <p:spPr>
            <a:xfrm>
              <a:off x="7456583" y="3698706"/>
              <a:ext cx="107760" cy="15995"/>
            </a:xfrm>
            <a:custGeom>
              <a:avLst/>
              <a:gdLst>
                <a:gd name="connsiteX0" fmla="*/ 83596 w 87917"/>
                <a:gd name="connsiteY0" fmla="*/ 685 h 13050"/>
                <a:gd name="connsiteX1" fmla="*/ 8729 w 87917"/>
                <a:gd name="connsiteY1" fmla="*/ 685 h 13050"/>
                <a:gd name="connsiteX2" fmla="*/ 2157 w 87917"/>
                <a:gd name="connsiteY2" fmla="*/ 7067 h 13050"/>
                <a:gd name="connsiteX3" fmla="*/ 2157 w 87917"/>
                <a:gd name="connsiteY3" fmla="*/ 7353 h 13050"/>
                <a:gd name="connsiteX4" fmla="*/ 8729 w 87917"/>
                <a:gd name="connsiteY4" fmla="*/ 13735 h 13050"/>
                <a:gd name="connsiteX5" fmla="*/ 8729 w 87917"/>
                <a:gd name="connsiteY5" fmla="*/ 13735 h 13050"/>
                <a:gd name="connsiteX6" fmla="*/ 83596 w 87917"/>
                <a:gd name="connsiteY6" fmla="*/ 13735 h 13050"/>
                <a:gd name="connsiteX7" fmla="*/ 90073 w 87917"/>
                <a:gd name="connsiteY7" fmla="*/ 7353 h 13050"/>
                <a:gd name="connsiteX8" fmla="*/ 83786 w 87917"/>
                <a:gd name="connsiteY8" fmla="*/ 685 h 13050"/>
                <a:gd name="connsiteX9" fmla="*/ 83596 w 87917"/>
                <a:gd name="connsiteY9" fmla="*/ 685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917" h="13050">
                  <a:moveTo>
                    <a:pt x="83596" y="685"/>
                  </a:moveTo>
                  <a:lnTo>
                    <a:pt x="8729" y="685"/>
                  </a:lnTo>
                  <a:cubicBezTo>
                    <a:pt x="5110" y="628"/>
                    <a:pt x="2253" y="3486"/>
                    <a:pt x="2157" y="7067"/>
                  </a:cubicBezTo>
                  <a:cubicBezTo>
                    <a:pt x="2157" y="7162"/>
                    <a:pt x="2157" y="7258"/>
                    <a:pt x="2157" y="7353"/>
                  </a:cubicBezTo>
                  <a:cubicBezTo>
                    <a:pt x="2253" y="10934"/>
                    <a:pt x="5110" y="13782"/>
                    <a:pt x="8729" y="13735"/>
                  </a:cubicBezTo>
                  <a:cubicBezTo>
                    <a:pt x="8729" y="13735"/>
                    <a:pt x="8729" y="13735"/>
                    <a:pt x="8729" y="13735"/>
                  </a:cubicBezTo>
                  <a:lnTo>
                    <a:pt x="83596" y="13735"/>
                  </a:lnTo>
                  <a:cubicBezTo>
                    <a:pt x="87120" y="13735"/>
                    <a:pt x="89978" y="10896"/>
                    <a:pt x="90073" y="7353"/>
                  </a:cubicBezTo>
                  <a:cubicBezTo>
                    <a:pt x="90168" y="3781"/>
                    <a:pt x="87406" y="790"/>
                    <a:pt x="83786" y="685"/>
                  </a:cubicBezTo>
                  <a:cubicBezTo>
                    <a:pt x="83691" y="685"/>
                    <a:pt x="83691" y="685"/>
                    <a:pt x="83596" y="6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2522AF9-3D3A-7A40-1A96-CF2D741FAF1B}"/>
                </a:ext>
              </a:extLst>
            </p:cNvPr>
            <p:cNvSpPr/>
            <p:nvPr/>
          </p:nvSpPr>
          <p:spPr>
            <a:xfrm>
              <a:off x="7456583" y="3746457"/>
              <a:ext cx="67482" cy="15995"/>
            </a:xfrm>
            <a:custGeom>
              <a:avLst/>
              <a:gdLst>
                <a:gd name="connsiteX0" fmla="*/ 50639 w 55056"/>
                <a:gd name="connsiteY0" fmla="*/ 684 h 13050"/>
                <a:gd name="connsiteX1" fmla="*/ 8729 w 55056"/>
                <a:gd name="connsiteY1" fmla="*/ 684 h 13050"/>
                <a:gd name="connsiteX2" fmla="*/ 2157 w 55056"/>
                <a:gd name="connsiteY2" fmla="*/ 7257 h 13050"/>
                <a:gd name="connsiteX3" fmla="*/ 2157 w 55056"/>
                <a:gd name="connsiteY3" fmla="*/ 7352 h 13050"/>
                <a:gd name="connsiteX4" fmla="*/ 8538 w 55056"/>
                <a:gd name="connsiteY4" fmla="*/ 13734 h 13050"/>
                <a:gd name="connsiteX5" fmla="*/ 8729 w 55056"/>
                <a:gd name="connsiteY5" fmla="*/ 13734 h 13050"/>
                <a:gd name="connsiteX6" fmla="*/ 50639 w 55056"/>
                <a:gd name="connsiteY6" fmla="*/ 13734 h 13050"/>
                <a:gd name="connsiteX7" fmla="*/ 57212 w 55056"/>
                <a:gd name="connsiteY7" fmla="*/ 7352 h 13050"/>
                <a:gd name="connsiteX8" fmla="*/ 57212 w 55056"/>
                <a:gd name="connsiteY8" fmla="*/ 7352 h 13050"/>
                <a:gd name="connsiteX9" fmla="*/ 50735 w 55056"/>
                <a:gd name="connsiteY9" fmla="*/ 684 h 13050"/>
                <a:gd name="connsiteX10" fmla="*/ 50639 w 55056"/>
                <a:gd name="connsiteY10" fmla="*/ 684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056" h="13050">
                  <a:moveTo>
                    <a:pt x="50639" y="684"/>
                  </a:moveTo>
                  <a:lnTo>
                    <a:pt x="8729" y="684"/>
                  </a:lnTo>
                  <a:cubicBezTo>
                    <a:pt x="5110" y="684"/>
                    <a:pt x="2157" y="3628"/>
                    <a:pt x="2157" y="7257"/>
                  </a:cubicBezTo>
                  <a:cubicBezTo>
                    <a:pt x="2157" y="7285"/>
                    <a:pt x="2157" y="7323"/>
                    <a:pt x="2157" y="7352"/>
                  </a:cubicBezTo>
                  <a:cubicBezTo>
                    <a:pt x="2157" y="10876"/>
                    <a:pt x="5014" y="13734"/>
                    <a:pt x="8538" y="13734"/>
                  </a:cubicBezTo>
                  <a:cubicBezTo>
                    <a:pt x="8634" y="13734"/>
                    <a:pt x="8634" y="13734"/>
                    <a:pt x="8729" y="13734"/>
                  </a:cubicBezTo>
                  <a:lnTo>
                    <a:pt x="50639" y="13734"/>
                  </a:lnTo>
                  <a:cubicBezTo>
                    <a:pt x="54259" y="13791"/>
                    <a:pt x="57117" y="10933"/>
                    <a:pt x="57212" y="7352"/>
                  </a:cubicBezTo>
                  <a:cubicBezTo>
                    <a:pt x="57212" y="7352"/>
                    <a:pt x="57212" y="7352"/>
                    <a:pt x="57212" y="7352"/>
                  </a:cubicBezTo>
                  <a:cubicBezTo>
                    <a:pt x="57306" y="3723"/>
                    <a:pt x="54354" y="742"/>
                    <a:pt x="50735" y="684"/>
                  </a:cubicBezTo>
                  <a:cubicBezTo>
                    <a:pt x="50735" y="684"/>
                    <a:pt x="50639" y="684"/>
                    <a:pt x="50639" y="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3B8FD2D2-60B2-F6C4-F19F-2D8C5CA80AA6}"/>
              </a:ext>
            </a:extLst>
          </p:cNvPr>
          <p:cNvGrpSpPr>
            <a:grpSpLocks noChangeAspect="1"/>
          </p:cNvGrpSpPr>
          <p:nvPr/>
        </p:nvGrpSpPr>
        <p:grpSpPr>
          <a:xfrm>
            <a:off x="8264794" y="7102577"/>
            <a:ext cx="432000" cy="434762"/>
            <a:chOff x="8692828" y="3371928"/>
            <a:chExt cx="528989" cy="532371"/>
          </a:xfrm>
          <a:solidFill>
            <a:schemeClr val="bg1"/>
          </a:solidFill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0486C7A-3889-E7E7-6F00-B62FA56C81BF}"/>
                </a:ext>
              </a:extLst>
            </p:cNvPr>
            <p:cNvSpPr/>
            <p:nvPr/>
          </p:nvSpPr>
          <p:spPr>
            <a:xfrm>
              <a:off x="8692828" y="3371928"/>
              <a:ext cx="374179" cy="532371"/>
            </a:xfrm>
            <a:custGeom>
              <a:avLst/>
              <a:gdLst>
                <a:gd name="connsiteX0" fmla="*/ 306578 w 305277"/>
                <a:gd name="connsiteY0" fmla="*/ 86886 h 434339"/>
                <a:gd name="connsiteX1" fmla="*/ 306578 w 305277"/>
                <a:gd name="connsiteY1" fmla="*/ 86314 h 434339"/>
                <a:gd name="connsiteX2" fmla="*/ 305435 w 305277"/>
                <a:gd name="connsiteY2" fmla="*/ 84314 h 434339"/>
                <a:gd name="connsiteX3" fmla="*/ 305435 w 305277"/>
                <a:gd name="connsiteY3" fmla="*/ 84314 h 434339"/>
                <a:gd name="connsiteX4" fmla="*/ 223425 w 305277"/>
                <a:gd name="connsiteY4" fmla="*/ 2304 h 434339"/>
                <a:gd name="connsiteX5" fmla="*/ 223425 w 305277"/>
                <a:gd name="connsiteY5" fmla="*/ 2304 h 434339"/>
                <a:gd name="connsiteX6" fmla="*/ 221615 w 305277"/>
                <a:gd name="connsiteY6" fmla="*/ 1161 h 434339"/>
                <a:gd name="connsiteX7" fmla="*/ 221044 w 305277"/>
                <a:gd name="connsiteY7" fmla="*/ 1161 h 434339"/>
                <a:gd name="connsiteX8" fmla="*/ 219234 w 305277"/>
                <a:gd name="connsiteY8" fmla="*/ 684 h 434339"/>
                <a:gd name="connsiteX9" fmla="*/ 8636 w 305277"/>
                <a:gd name="connsiteY9" fmla="*/ 684 h 434339"/>
                <a:gd name="connsiteX10" fmla="*/ 2160 w 305277"/>
                <a:gd name="connsiteY10" fmla="*/ 7161 h 434339"/>
                <a:gd name="connsiteX11" fmla="*/ 2160 w 305277"/>
                <a:gd name="connsiteY11" fmla="*/ 7257 h 434339"/>
                <a:gd name="connsiteX12" fmla="*/ 2160 w 305277"/>
                <a:gd name="connsiteY12" fmla="*/ 428452 h 434339"/>
                <a:gd name="connsiteX13" fmla="*/ 8541 w 305277"/>
                <a:gd name="connsiteY13" fmla="*/ 435024 h 434339"/>
                <a:gd name="connsiteX14" fmla="*/ 8636 w 305277"/>
                <a:gd name="connsiteY14" fmla="*/ 435024 h 434339"/>
                <a:gd name="connsiteX15" fmla="*/ 300864 w 305277"/>
                <a:gd name="connsiteY15" fmla="*/ 435024 h 434339"/>
                <a:gd name="connsiteX16" fmla="*/ 307435 w 305277"/>
                <a:gd name="connsiteY16" fmla="*/ 428452 h 434339"/>
                <a:gd name="connsiteX17" fmla="*/ 307435 w 305277"/>
                <a:gd name="connsiteY17" fmla="*/ 89362 h 434339"/>
                <a:gd name="connsiteX18" fmla="*/ 307435 w 305277"/>
                <a:gd name="connsiteY18" fmla="*/ 89362 h 434339"/>
                <a:gd name="connsiteX19" fmla="*/ 306578 w 305277"/>
                <a:gd name="connsiteY19" fmla="*/ 86886 h 434339"/>
                <a:gd name="connsiteX20" fmla="*/ 284481 w 305277"/>
                <a:gd name="connsiteY20" fmla="*/ 82409 h 434339"/>
                <a:gd name="connsiteX21" fmla="*/ 224950 w 305277"/>
                <a:gd name="connsiteY21" fmla="*/ 82409 h 434339"/>
                <a:gd name="connsiteX22" fmla="*/ 224950 w 305277"/>
                <a:gd name="connsiteY22" fmla="*/ 22782 h 434339"/>
                <a:gd name="connsiteX23" fmla="*/ 294006 w 305277"/>
                <a:gd name="connsiteY23" fmla="*/ 421499 h 434339"/>
                <a:gd name="connsiteX24" fmla="*/ 15018 w 305277"/>
                <a:gd name="connsiteY24" fmla="*/ 421499 h 434339"/>
                <a:gd name="connsiteX25" fmla="*/ 15018 w 305277"/>
                <a:gd name="connsiteY25" fmla="*/ 13638 h 434339"/>
                <a:gd name="connsiteX26" fmla="*/ 211995 w 305277"/>
                <a:gd name="connsiteY26" fmla="*/ 13638 h 434339"/>
                <a:gd name="connsiteX27" fmla="*/ 211995 w 305277"/>
                <a:gd name="connsiteY27" fmla="*/ 89076 h 434339"/>
                <a:gd name="connsiteX28" fmla="*/ 218568 w 305277"/>
                <a:gd name="connsiteY28" fmla="*/ 95649 h 434339"/>
                <a:gd name="connsiteX29" fmla="*/ 294006 w 305277"/>
                <a:gd name="connsiteY29" fmla="*/ 95649 h 43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05277" h="434339">
                  <a:moveTo>
                    <a:pt x="306578" y="86886"/>
                  </a:moveTo>
                  <a:lnTo>
                    <a:pt x="306578" y="86314"/>
                  </a:lnTo>
                  <a:cubicBezTo>
                    <a:pt x="306292" y="85590"/>
                    <a:pt x="305912" y="84914"/>
                    <a:pt x="305435" y="84314"/>
                  </a:cubicBezTo>
                  <a:lnTo>
                    <a:pt x="305435" y="84314"/>
                  </a:lnTo>
                  <a:lnTo>
                    <a:pt x="223425" y="2304"/>
                  </a:lnTo>
                  <a:lnTo>
                    <a:pt x="223425" y="2304"/>
                  </a:lnTo>
                  <a:cubicBezTo>
                    <a:pt x="222949" y="1751"/>
                    <a:pt x="222282" y="1351"/>
                    <a:pt x="221615" y="1161"/>
                  </a:cubicBezTo>
                  <a:lnTo>
                    <a:pt x="221044" y="1161"/>
                  </a:lnTo>
                  <a:cubicBezTo>
                    <a:pt x="220472" y="923"/>
                    <a:pt x="219901" y="761"/>
                    <a:pt x="219234" y="684"/>
                  </a:cubicBezTo>
                  <a:lnTo>
                    <a:pt x="8636" y="684"/>
                  </a:lnTo>
                  <a:cubicBezTo>
                    <a:pt x="5017" y="684"/>
                    <a:pt x="2160" y="3580"/>
                    <a:pt x="2160" y="7161"/>
                  </a:cubicBezTo>
                  <a:cubicBezTo>
                    <a:pt x="2160" y="7190"/>
                    <a:pt x="2160" y="7228"/>
                    <a:pt x="2160" y="7257"/>
                  </a:cubicBezTo>
                  <a:lnTo>
                    <a:pt x="2160" y="428452"/>
                  </a:lnTo>
                  <a:cubicBezTo>
                    <a:pt x="2064" y="432033"/>
                    <a:pt x="4921" y="434967"/>
                    <a:pt x="8541" y="435024"/>
                  </a:cubicBezTo>
                  <a:cubicBezTo>
                    <a:pt x="8541" y="435024"/>
                    <a:pt x="8636" y="435024"/>
                    <a:pt x="8636" y="435024"/>
                  </a:cubicBezTo>
                  <a:lnTo>
                    <a:pt x="300864" y="435024"/>
                  </a:lnTo>
                  <a:cubicBezTo>
                    <a:pt x="304483" y="435024"/>
                    <a:pt x="307435" y="432081"/>
                    <a:pt x="307435" y="428452"/>
                  </a:cubicBezTo>
                  <a:lnTo>
                    <a:pt x="307435" y="89362"/>
                  </a:lnTo>
                  <a:cubicBezTo>
                    <a:pt x="307435" y="89362"/>
                    <a:pt x="307435" y="89362"/>
                    <a:pt x="307435" y="89362"/>
                  </a:cubicBezTo>
                  <a:cubicBezTo>
                    <a:pt x="307340" y="88476"/>
                    <a:pt x="307055" y="87629"/>
                    <a:pt x="306578" y="86886"/>
                  </a:cubicBezTo>
                  <a:close/>
                  <a:moveTo>
                    <a:pt x="284481" y="82409"/>
                  </a:moveTo>
                  <a:lnTo>
                    <a:pt x="224950" y="82409"/>
                  </a:lnTo>
                  <a:lnTo>
                    <a:pt x="224950" y="22782"/>
                  </a:lnTo>
                  <a:close/>
                  <a:moveTo>
                    <a:pt x="294006" y="421499"/>
                  </a:moveTo>
                  <a:lnTo>
                    <a:pt x="15018" y="421499"/>
                  </a:lnTo>
                  <a:lnTo>
                    <a:pt x="15018" y="13638"/>
                  </a:lnTo>
                  <a:lnTo>
                    <a:pt x="211995" y="13638"/>
                  </a:lnTo>
                  <a:lnTo>
                    <a:pt x="211995" y="89076"/>
                  </a:lnTo>
                  <a:cubicBezTo>
                    <a:pt x="212090" y="92686"/>
                    <a:pt x="214948" y="95601"/>
                    <a:pt x="218568" y="95649"/>
                  </a:cubicBezTo>
                  <a:lnTo>
                    <a:pt x="294006" y="956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5A357DAC-1703-68AA-DC92-D432291932EE}"/>
                </a:ext>
              </a:extLst>
            </p:cNvPr>
            <p:cNvSpPr/>
            <p:nvPr/>
          </p:nvSpPr>
          <p:spPr>
            <a:xfrm>
              <a:off x="9107781" y="3374225"/>
              <a:ext cx="114036" cy="529608"/>
            </a:xfrm>
            <a:custGeom>
              <a:avLst/>
              <a:gdLst>
                <a:gd name="connsiteX0" fmla="*/ 60999 w 93037"/>
                <a:gd name="connsiteY0" fmla="*/ 43768 h 432085"/>
                <a:gd name="connsiteX1" fmla="*/ 53950 w 93037"/>
                <a:gd name="connsiteY1" fmla="*/ 40244 h 432085"/>
                <a:gd name="connsiteX2" fmla="*/ 53950 w 93037"/>
                <a:gd name="connsiteY2" fmla="*/ 11669 h 432085"/>
                <a:gd name="connsiteX3" fmla="*/ 50331 w 93037"/>
                <a:gd name="connsiteY3" fmla="*/ 5764 h 432085"/>
                <a:gd name="connsiteX4" fmla="*/ 45759 w 93037"/>
                <a:gd name="connsiteY4" fmla="*/ 3478 h 432085"/>
                <a:gd name="connsiteX5" fmla="*/ 22137 w 93037"/>
                <a:gd name="connsiteY5" fmla="*/ 3478 h 432085"/>
                <a:gd name="connsiteX6" fmla="*/ 17564 w 93037"/>
                <a:gd name="connsiteY6" fmla="*/ 5764 h 432085"/>
                <a:gd name="connsiteX7" fmla="*/ 13945 w 93037"/>
                <a:gd name="connsiteY7" fmla="*/ 11669 h 432085"/>
                <a:gd name="connsiteX8" fmla="*/ 13945 w 93037"/>
                <a:gd name="connsiteY8" fmla="*/ 40244 h 432085"/>
                <a:gd name="connsiteX9" fmla="*/ 5658 w 93037"/>
                <a:gd name="connsiteY9" fmla="*/ 44530 h 432085"/>
                <a:gd name="connsiteX10" fmla="*/ 2229 w 93037"/>
                <a:gd name="connsiteY10" fmla="*/ 50436 h 432085"/>
                <a:gd name="connsiteX11" fmla="*/ 2229 w 93037"/>
                <a:gd name="connsiteY11" fmla="*/ 355236 h 432085"/>
                <a:gd name="connsiteX12" fmla="*/ 2229 w 93037"/>
                <a:gd name="connsiteY12" fmla="*/ 357236 h 432085"/>
                <a:gd name="connsiteX13" fmla="*/ 2229 w 93037"/>
                <a:gd name="connsiteY13" fmla="*/ 357236 h 432085"/>
                <a:gd name="connsiteX14" fmla="*/ 27470 w 93037"/>
                <a:gd name="connsiteY14" fmla="*/ 428483 h 432085"/>
                <a:gd name="connsiteX15" fmla="*/ 33567 w 93037"/>
                <a:gd name="connsiteY15" fmla="*/ 432769 h 432085"/>
                <a:gd name="connsiteX16" fmla="*/ 39853 w 93037"/>
                <a:gd name="connsiteY16" fmla="*/ 428483 h 432085"/>
                <a:gd name="connsiteX17" fmla="*/ 64904 w 93037"/>
                <a:gd name="connsiteY17" fmla="*/ 357236 h 432085"/>
                <a:gd name="connsiteX18" fmla="*/ 64904 w 93037"/>
                <a:gd name="connsiteY18" fmla="*/ 357236 h 432085"/>
                <a:gd name="connsiteX19" fmla="*/ 64904 w 93037"/>
                <a:gd name="connsiteY19" fmla="*/ 355236 h 432085"/>
                <a:gd name="connsiteX20" fmla="*/ 64904 w 93037"/>
                <a:gd name="connsiteY20" fmla="*/ 58151 h 432085"/>
                <a:gd name="connsiteX21" fmla="*/ 82144 w 93037"/>
                <a:gd name="connsiteY21" fmla="*/ 80821 h 432085"/>
                <a:gd name="connsiteX22" fmla="*/ 82144 w 93037"/>
                <a:gd name="connsiteY22" fmla="*/ 196264 h 432085"/>
                <a:gd name="connsiteX23" fmla="*/ 88621 w 93037"/>
                <a:gd name="connsiteY23" fmla="*/ 202931 h 432085"/>
                <a:gd name="connsiteX24" fmla="*/ 88717 w 93037"/>
                <a:gd name="connsiteY24" fmla="*/ 202931 h 432085"/>
                <a:gd name="connsiteX25" fmla="*/ 95193 w 93037"/>
                <a:gd name="connsiteY25" fmla="*/ 196264 h 432085"/>
                <a:gd name="connsiteX26" fmla="*/ 95193 w 93037"/>
                <a:gd name="connsiteY26" fmla="*/ 196264 h 432085"/>
                <a:gd name="connsiteX27" fmla="*/ 95193 w 93037"/>
                <a:gd name="connsiteY27" fmla="*/ 80821 h 432085"/>
                <a:gd name="connsiteX28" fmla="*/ 60999 w 93037"/>
                <a:gd name="connsiteY28" fmla="*/ 43768 h 432085"/>
                <a:gd name="connsiteX29" fmla="*/ 15278 w 93037"/>
                <a:gd name="connsiteY29" fmla="*/ 344187 h 432085"/>
                <a:gd name="connsiteX30" fmla="*/ 15278 w 93037"/>
                <a:gd name="connsiteY30" fmla="*/ 254747 h 432085"/>
                <a:gd name="connsiteX31" fmla="*/ 27756 w 93037"/>
                <a:gd name="connsiteY31" fmla="*/ 248080 h 432085"/>
                <a:gd name="connsiteX32" fmla="*/ 40234 w 93037"/>
                <a:gd name="connsiteY32" fmla="*/ 248080 h 432085"/>
                <a:gd name="connsiteX33" fmla="*/ 52617 w 93037"/>
                <a:gd name="connsiteY33" fmla="*/ 254747 h 432085"/>
                <a:gd name="connsiteX34" fmla="*/ 52617 w 93037"/>
                <a:gd name="connsiteY34" fmla="*/ 344187 h 432085"/>
                <a:gd name="connsiteX35" fmla="*/ 46330 w 93037"/>
                <a:gd name="connsiteY35" fmla="*/ 340948 h 432085"/>
                <a:gd name="connsiteX36" fmla="*/ 21565 w 93037"/>
                <a:gd name="connsiteY36" fmla="*/ 340948 h 432085"/>
                <a:gd name="connsiteX37" fmla="*/ 46330 w 93037"/>
                <a:gd name="connsiteY37" fmla="*/ 236554 h 432085"/>
                <a:gd name="connsiteX38" fmla="*/ 21565 w 93037"/>
                <a:gd name="connsiteY38" fmla="*/ 236554 h 432085"/>
                <a:gd name="connsiteX39" fmla="*/ 15278 w 93037"/>
                <a:gd name="connsiteY39" fmla="*/ 239888 h 432085"/>
                <a:gd name="connsiteX40" fmla="*/ 15278 w 93037"/>
                <a:gd name="connsiteY40" fmla="*/ 54341 h 432085"/>
                <a:gd name="connsiteX41" fmla="*/ 27756 w 93037"/>
                <a:gd name="connsiteY41" fmla="*/ 47674 h 432085"/>
                <a:gd name="connsiteX42" fmla="*/ 40234 w 93037"/>
                <a:gd name="connsiteY42" fmla="*/ 47674 h 432085"/>
                <a:gd name="connsiteX43" fmla="*/ 52617 w 93037"/>
                <a:gd name="connsiteY43" fmla="*/ 54341 h 432085"/>
                <a:gd name="connsiteX44" fmla="*/ 52617 w 93037"/>
                <a:gd name="connsiteY44" fmla="*/ 239888 h 432085"/>
                <a:gd name="connsiteX45" fmla="*/ 27947 w 93037"/>
                <a:gd name="connsiteY45" fmla="*/ 15479 h 432085"/>
                <a:gd name="connsiteX46" fmla="*/ 39949 w 93037"/>
                <a:gd name="connsiteY46" fmla="*/ 15479 h 432085"/>
                <a:gd name="connsiteX47" fmla="*/ 40806 w 93037"/>
                <a:gd name="connsiteY47" fmla="*/ 16051 h 432085"/>
                <a:gd name="connsiteX48" fmla="*/ 40806 w 93037"/>
                <a:gd name="connsiteY48" fmla="*/ 34053 h 432085"/>
                <a:gd name="connsiteX49" fmla="*/ 27089 w 93037"/>
                <a:gd name="connsiteY49" fmla="*/ 34053 h 432085"/>
                <a:gd name="connsiteX50" fmla="*/ 27089 w 93037"/>
                <a:gd name="connsiteY50" fmla="*/ 16051 h 432085"/>
                <a:gd name="connsiteX51" fmla="*/ 33948 w 93037"/>
                <a:gd name="connsiteY51" fmla="*/ 406576 h 432085"/>
                <a:gd name="connsiteX52" fmla="*/ 16898 w 93037"/>
                <a:gd name="connsiteY52" fmla="*/ 358284 h 432085"/>
                <a:gd name="connsiteX53" fmla="*/ 27756 w 93037"/>
                <a:gd name="connsiteY53" fmla="*/ 352474 h 432085"/>
                <a:gd name="connsiteX54" fmla="*/ 40234 w 93037"/>
                <a:gd name="connsiteY54" fmla="*/ 352474 h 432085"/>
                <a:gd name="connsiteX55" fmla="*/ 51092 w 93037"/>
                <a:gd name="connsiteY55" fmla="*/ 358284 h 43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93037" h="432085">
                  <a:moveTo>
                    <a:pt x="60999" y="43768"/>
                  </a:moveTo>
                  <a:lnTo>
                    <a:pt x="53950" y="40244"/>
                  </a:lnTo>
                  <a:lnTo>
                    <a:pt x="53950" y="11669"/>
                  </a:lnTo>
                  <a:cubicBezTo>
                    <a:pt x="54046" y="9164"/>
                    <a:pt x="52617" y="6850"/>
                    <a:pt x="50331" y="5764"/>
                  </a:cubicBezTo>
                  <a:lnTo>
                    <a:pt x="45759" y="3478"/>
                  </a:lnTo>
                  <a:cubicBezTo>
                    <a:pt x="38329" y="-247"/>
                    <a:pt x="29566" y="-247"/>
                    <a:pt x="22137" y="3478"/>
                  </a:cubicBezTo>
                  <a:lnTo>
                    <a:pt x="17564" y="5764"/>
                  </a:lnTo>
                  <a:cubicBezTo>
                    <a:pt x="15278" y="6850"/>
                    <a:pt x="13849" y="9164"/>
                    <a:pt x="13945" y="11669"/>
                  </a:cubicBezTo>
                  <a:lnTo>
                    <a:pt x="13945" y="40244"/>
                  </a:lnTo>
                  <a:lnTo>
                    <a:pt x="5658" y="44530"/>
                  </a:lnTo>
                  <a:cubicBezTo>
                    <a:pt x="3563" y="45731"/>
                    <a:pt x="2229" y="47988"/>
                    <a:pt x="2229" y="50436"/>
                  </a:cubicBezTo>
                  <a:lnTo>
                    <a:pt x="2229" y="355236"/>
                  </a:lnTo>
                  <a:cubicBezTo>
                    <a:pt x="2134" y="355893"/>
                    <a:pt x="2134" y="356569"/>
                    <a:pt x="2229" y="357236"/>
                  </a:cubicBezTo>
                  <a:cubicBezTo>
                    <a:pt x="2229" y="357236"/>
                    <a:pt x="2229" y="357236"/>
                    <a:pt x="2229" y="357236"/>
                  </a:cubicBezTo>
                  <a:lnTo>
                    <a:pt x="27470" y="428483"/>
                  </a:lnTo>
                  <a:cubicBezTo>
                    <a:pt x="28327" y="431074"/>
                    <a:pt x="30804" y="432798"/>
                    <a:pt x="33567" y="432769"/>
                  </a:cubicBezTo>
                  <a:cubicBezTo>
                    <a:pt x="36329" y="432798"/>
                    <a:pt x="38900" y="431084"/>
                    <a:pt x="39853" y="428483"/>
                  </a:cubicBezTo>
                  <a:lnTo>
                    <a:pt x="64904" y="357236"/>
                  </a:lnTo>
                  <a:cubicBezTo>
                    <a:pt x="64904" y="357236"/>
                    <a:pt x="64904" y="357236"/>
                    <a:pt x="64904" y="357236"/>
                  </a:cubicBezTo>
                  <a:cubicBezTo>
                    <a:pt x="65000" y="356579"/>
                    <a:pt x="65000" y="355903"/>
                    <a:pt x="64904" y="355236"/>
                  </a:cubicBezTo>
                  <a:lnTo>
                    <a:pt x="64904" y="58151"/>
                  </a:lnTo>
                  <a:cubicBezTo>
                    <a:pt x="75000" y="61056"/>
                    <a:pt x="82049" y="70286"/>
                    <a:pt x="82144" y="80821"/>
                  </a:cubicBezTo>
                  <a:lnTo>
                    <a:pt x="82144" y="196264"/>
                  </a:lnTo>
                  <a:cubicBezTo>
                    <a:pt x="82049" y="199893"/>
                    <a:pt x="85002" y="202874"/>
                    <a:pt x="88621" y="202931"/>
                  </a:cubicBezTo>
                  <a:cubicBezTo>
                    <a:pt x="88621" y="202931"/>
                    <a:pt x="88717" y="202931"/>
                    <a:pt x="88717" y="202931"/>
                  </a:cubicBezTo>
                  <a:cubicBezTo>
                    <a:pt x="92336" y="202874"/>
                    <a:pt x="95288" y="199893"/>
                    <a:pt x="95193" y="196264"/>
                  </a:cubicBezTo>
                  <a:cubicBezTo>
                    <a:pt x="95193" y="196264"/>
                    <a:pt x="95193" y="196264"/>
                    <a:pt x="95193" y="196264"/>
                  </a:cubicBezTo>
                  <a:lnTo>
                    <a:pt x="95193" y="80821"/>
                  </a:lnTo>
                  <a:cubicBezTo>
                    <a:pt x="95193" y="61456"/>
                    <a:pt x="80335" y="45349"/>
                    <a:pt x="60999" y="43768"/>
                  </a:cubicBezTo>
                  <a:close/>
                  <a:moveTo>
                    <a:pt x="15278" y="344187"/>
                  </a:moveTo>
                  <a:lnTo>
                    <a:pt x="15278" y="254747"/>
                  </a:lnTo>
                  <a:lnTo>
                    <a:pt x="27756" y="248080"/>
                  </a:lnTo>
                  <a:cubicBezTo>
                    <a:pt x="31662" y="246184"/>
                    <a:pt x="36329" y="246184"/>
                    <a:pt x="40234" y="248080"/>
                  </a:cubicBezTo>
                  <a:lnTo>
                    <a:pt x="52617" y="254747"/>
                  </a:lnTo>
                  <a:lnTo>
                    <a:pt x="52617" y="344187"/>
                  </a:lnTo>
                  <a:lnTo>
                    <a:pt x="46330" y="340948"/>
                  </a:lnTo>
                  <a:cubicBezTo>
                    <a:pt x="38615" y="336567"/>
                    <a:pt x="29281" y="336567"/>
                    <a:pt x="21565" y="340948"/>
                  </a:cubicBezTo>
                  <a:close/>
                  <a:moveTo>
                    <a:pt x="46330" y="236554"/>
                  </a:moveTo>
                  <a:cubicBezTo>
                    <a:pt x="38615" y="232459"/>
                    <a:pt x="29281" y="232459"/>
                    <a:pt x="21565" y="236554"/>
                  </a:cubicBezTo>
                  <a:lnTo>
                    <a:pt x="15278" y="239888"/>
                  </a:lnTo>
                  <a:lnTo>
                    <a:pt x="15278" y="54341"/>
                  </a:lnTo>
                  <a:lnTo>
                    <a:pt x="27756" y="47674"/>
                  </a:lnTo>
                  <a:cubicBezTo>
                    <a:pt x="31662" y="45578"/>
                    <a:pt x="36329" y="45578"/>
                    <a:pt x="40234" y="47674"/>
                  </a:cubicBezTo>
                  <a:lnTo>
                    <a:pt x="52617" y="54341"/>
                  </a:lnTo>
                  <a:lnTo>
                    <a:pt x="52617" y="239888"/>
                  </a:lnTo>
                  <a:close/>
                  <a:moveTo>
                    <a:pt x="27947" y="15479"/>
                  </a:moveTo>
                  <a:cubicBezTo>
                    <a:pt x="31756" y="13660"/>
                    <a:pt x="36139" y="13660"/>
                    <a:pt x="39949" y="15479"/>
                  </a:cubicBezTo>
                  <a:lnTo>
                    <a:pt x="40806" y="16051"/>
                  </a:lnTo>
                  <a:lnTo>
                    <a:pt x="40806" y="34053"/>
                  </a:lnTo>
                  <a:cubicBezTo>
                    <a:pt x="36329" y="32624"/>
                    <a:pt x="31567" y="32624"/>
                    <a:pt x="27089" y="34053"/>
                  </a:cubicBezTo>
                  <a:lnTo>
                    <a:pt x="27089" y="16051"/>
                  </a:lnTo>
                  <a:close/>
                  <a:moveTo>
                    <a:pt x="33948" y="406576"/>
                  </a:moveTo>
                  <a:lnTo>
                    <a:pt x="16898" y="358284"/>
                  </a:lnTo>
                  <a:lnTo>
                    <a:pt x="27756" y="352474"/>
                  </a:lnTo>
                  <a:cubicBezTo>
                    <a:pt x="31662" y="350283"/>
                    <a:pt x="36329" y="350283"/>
                    <a:pt x="40234" y="352474"/>
                  </a:cubicBezTo>
                  <a:lnTo>
                    <a:pt x="51092" y="3582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5DB1BB4-7952-9FE1-0D3F-FAA602C50F6D}"/>
                </a:ext>
              </a:extLst>
            </p:cNvPr>
            <p:cNvSpPr/>
            <p:nvPr/>
          </p:nvSpPr>
          <p:spPr>
            <a:xfrm>
              <a:off x="8750267" y="3568765"/>
              <a:ext cx="258132" cy="199990"/>
            </a:xfrm>
            <a:custGeom>
              <a:avLst/>
              <a:gdLst>
                <a:gd name="connsiteX0" fmla="*/ 206186 w 210599"/>
                <a:gd name="connsiteY0" fmla="*/ 684 h 163163"/>
                <a:gd name="connsiteX1" fmla="*/ 8733 w 210599"/>
                <a:gd name="connsiteY1" fmla="*/ 684 h 163163"/>
                <a:gd name="connsiteX2" fmla="*/ 2160 w 210599"/>
                <a:gd name="connsiteY2" fmla="*/ 7352 h 163163"/>
                <a:gd name="connsiteX3" fmla="*/ 2160 w 210599"/>
                <a:gd name="connsiteY3" fmla="*/ 157180 h 163163"/>
                <a:gd name="connsiteX4" fmla="*/ 8637 w 210599"/>
                <a:gd name="connsiteY4" fmla="*/ 163848 h 163163"/>
                <a:gd name="connsiteX5" fmla="*/ 8733 w 210599"/>
                <a:gd name="connsiteY5" fmla="*/ 163848 h 163163"/>
                <a:gd name="connsiteX6" fmla="*/ 206186 w 210599"/>
                <a:gd name="connsiteY6" fmla="*/ 163848 h 163163"/>
                <a:gd name="connsiteX7" fmla="*/ 212757 w 210599"/>
                <a:gd name="connsiteY7" fmla="*/ 157276 h 163163"/>
                <a:gd name="connsiteX8" fmla="*/ 212757 w 210599"/>
                <a:gd name="connsiteY8" fmla="*/ 157180 h 163163"/>
                <a:gd name="connsiteX9" fmla="*/ 212757 w 210599"/>
                <a:gd name="connsiteY9" fmla="*/ 7352 h 163163"/>
                <a:gd name="connsiteX10" fmla="*/ 206186 w 210599"/>
                <a:gd name="connsiteY10" fmla="*/ 684 h 163163"/>
                <a:gd name="connsiteX11" fmla="*/ 15686 w 210599"/>
                <a:gd name="connsiteY11" fmla="*/ 52310 h 163163"/>
                <a:gd name="connsiteX12" fmla="*/ 56738 w 210599"/>
                <a:gd name="connsiteY12" fmla="*/ 52310 h 163163"/>
                <a:gd name="connsiteX13" fmla="*/ 56738 w 210599"/>
                <a:gd name="connsiteY13" fmla="*/ 94315 h 163163"/>
                <a:gd name="connsiteX14" fmla="*/ 15686 w 210599"/>
                <a:gd name="connsiteY14" fmla="*/ 94315 h 163163"/>
                <a:gd name="connsiteX15" fmla="*/ 69882 w 210599"/>
                <a:gd name="connsiteY15" fmla="*/ 52310 h 163163"/>
                <a:gd name="connsiteX16" fmla="*/ 199899 w 210599"/>
                <a:gd name="connsiteY16" fmla="*/ 52310 h 163163"/>
                <a:gd name="connsiteX17" fmla="*/ 199899 w 210599"/>
                <a:gd name="connsiteY17" fmla="*/ 94315 h 163163"/>
                <a:gd name="connsiteX18" fmla="*/ 69882 w 210599"/>
                <a:gd name="connsiteY18" fmla="*/ 94315 h 163163"/>
                <a:gd name="connsiteX19" fmla="*/ 199899 w 210599"/>
                <a:gd name="connsiteY19" fmla="*/ 39166 h 163163"/>
                <a:gd name="connsiteX20" fmla="*/ 69882 w 210599"/>
                <a:gd name="connsiteY20" fmla="*/ 39166 h 163163"/>
                <a:gd name="connsiteX21" fmla="*/ 69882 w 210599"/>
                <a:gd name="connsiteY21" fmla="*/ 14019 h 163163"/>
                <a:gd name="connsiteX22" fmla="*/ 199899 w 210599"/>
                <a:gd name="connsiteY22" fmla="*/ 14019 h 163163"/>
                <a:gd name="connsiteX23" fmla="*/ 57024 w 210599"/>
                <a:gd name="connsiteY23" fmla="*/ 14019 h 163163"/>
                <a:gd name="connsiteX24" fmla="*/ 57024 w 210599"/>
                <a:gd name="connsiteY24" fmla="*/ 39166 h 163163"/>
                <a:gd name="connsiteX25" fmla="*/ 15972 w 210599"/>
                <a:gd name="connsiteY25" fmla="*/ 39166 h 163163"/>
                <a:gd name="connsiteX26" fmla="*/ 15972 w 210599"/>
                <a:gd name="connsiteY26" fmla="*/ 14019 h 163163"/>
                <a:gd name="connsiteX27" fmla="*/ 15972 w 210599"/>
                <a:gd name="connsiteY27" fmla="*/ 150513 h 163163"/>
                <a:gd name="connsiteX28" fmla="*/ 15972 w 210599"/>
                <a:gd name="connsiteY28" fmla="*/ 108508 h 163163"/>
                <a:gd name="connsiteX29" fmla="*/ 57024 w 210599"/>
                <a:gd name="connsiteY29" fmla="*/ 108508 h 163163"/>
                <a:gd name="connsiteX30" fmla="*/ 57024 w 210599"/>
                <a:gd name="connsiteY30" fmla="*/ 150513 h 163163"/>
                <a:gd name="connsiteX31" fmla="*/ 200185 w 210599"/>
                <a:gd name="connsiteY31" fmla="*/ 150513 h 163163"/>
                <a:gd name="connsiteX32" fmla="*/ 70168 w 210599"/>
                <a:gd name="connsiteY32" fmla="*/ 150513 h 163163"/>
                <a:gd name="connsiteX33" fmla="*/ 70168 w 210599"/>
                <a:gd name="connsiteY33" fmla="*/ 108508 h 163163"/>
                <a:gd name="connsiteX34" fmla="*/ 200185 w 210599"/>
                <a:gd name="connsiteY34" fmla="*/ 108508 h 163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10599" h="163163">
                  <a:moveTo>
                    <a:pt x="206186" y="684"/>
                  </a:moveTo>
                  <a:lnTo>
                    <a:pt x="8733" y="684"/>
                  </a:lnTo>
                  <a:cubicBezTo>
                    <a:pt x="5113" y="789"/>
                    <a:pt x="2255" y="3723"/>
                    <a:pt x="2160" y="7352"/>
                  </a:cubicBezTo>
                  <a:lnTo>
                    <a:pt x="2160" y="157180"/>
                  </a:lnTo>
                  <a:cubicBezTo>
                    <a:pt x="2064" y="160809"/>
                    <a:pt x="5018" y="163791"/>
                    <a:pt x="8637" y="163848"/>
                  </a:cubicBezTo>
                  <a:cubicBezTo>
                    <a:pt x="8637" y="163848"/>
                    <a:pt x="8733" y="163848"/>
                    <a:pt x="8733" y="163848"/>
                  </a:cubicBezTo>
                  <a:lnTo>
                    <a:pt x="206186" y="163848"/>
                  </a:lnTo>
                  <a:cubicBezTo>
                    <a:pt x="209805" y="163848"/>
                    <a:pt x="212757" y="160905"/>
                    <a:pt x="212757" y="157276"/>
                  </a:cubicBezTo>
                  <a:cubicBezTo>
                    <a:pt x="212757" y="157247"/>
                    <a:pt x="212757" y="157209"/>
                    <a:pt x="212757" y="157180"/>
                  </a:cubicBezTo>
                  <a:lnTo>
                    <a:pt x="212757" y="7352"/>
                  </a:lnTo>
                  <a:cubicBezTo>
                    <a:pt x="212662" y="3723"/>
                    <a:pt x="209805" y="789"/>
                    <a:pt x="206186" y="684"/>
                  </a:cubicBezTo>
                  <a:close/>
                  <a:moveTo>
                    <a:pt x="15686" y="52310"/>
                  </a:moveTo>
                  <a:lnTo>
                    <a:pt x="56738" y="52310"/>
                  </a:lnTo>
                  <a:lnTo>
                    <a:pt x="56738" y="94315"/>
                  </a:lnTo>
                  <a:lnTo>
                    <a:pt x="15686" y="94315"/>
                  </a:lnTo>
                  <a:close/>
                  <a:moveTo>
                    <a:pt x="69882" y="52310"/>
                  </a:moveTo>
                  <a:lnTo>
                    <a:pt x="199899" y="52310"/>
                  </a:lnTo>
                  <a:lnTo>
                    <a:pt x="199899" y="94315"/>
                  </a:lnTo>
                  <a:lnTo>
                    <a:pt x="69882" y="94315"/>
                  </a:lnTo>
                  <a:close/>
                  <a:moveTo>
                    <a:pt x="199899" y="39166"/>
                  </a:moveTo>
                  <a:lnTo>
                    <a:pt x="69882" y="39166"/>
                  </a:lnTo>
                  <a:lnTo>
                    <a:pt x="69882" y="14019"/>
                  </a:lnTo>
                  <a:lnTo>
                    <a:pt x="199899" y="14019"/>
                  </a:lnTo>
                  <a:close/>
                  <a:moveTo>
                    <a:pt x="57024" y="14019"/>
                  </a:moveTo>
                  <a:lnTo>
                    <a:pt x="57024" y="39166"/>
                  </a:lnTo>
                  <a:lnTo>
                    <a:pt x="15972" y="39166"/>
                  </a:lnTo>
                  <a:lnTo>
                    <a:pt x="15972" y="14019"/>
                  </a:lnTo>
                  <a:close/>
                  <a:moveTo>
                    <a:pt x="15972" y="150513"/>
                  </a:moveTo>
                  <a:lnTo>
                    <a:pt x="15972" y="108508"/>
                  </a:lnTo>
                  <a:lnTo>
                    <a:pt x="57024" y="108508"/>
                  </a:lnTo>
                  <a:lnTo>
                    <a:pt x="57024" y="150513"/>
                  </a:lnTo>
                  <a:close/>
                  <a:moveTo>
                    <a:pt x="200185" y="150513"/>
                  </a:moveTo>
                  <a:lnTo>
                    <a:pt x="70168" y="150513"/>
                  </a:lnTo>
                  <a:lnTo>
                    <a:pt x="70168" y="108508"/>
                  </a:lnTo>
                  <a:lnTo>
                    <a:pt x="200185" y="1085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4CD9E2D-A4B6-3AA9-889B-A4059AFAED75}"/>
                </a:ext>
              </a:extLst>
            </p:cNvPr>
            <p:cNvSpPr/>
            <p:nvPr/>
          </p:nvSpPr>
          <p:spPr>
            <a:xfrm>
              <a:off x="8750267" y="3520432"/>
              <a:ext cx="258132" cy="16344"/>
            </a:xfrm>
            <a:custGeom>
              <a:avLst/>
              <a:gdLst>
                <a:gd name="connsiteX0" fmla="*/ 2160 w 210599"/>
                <a:gd name="connsiteY0" fmla="*/ 7352 h 13334"/>
                <a:gd name="connsiteX1" fmla="*/ 8637 w 210599"/>
                <a:gd name="connsiteY1" fmla="*/ 14019 h 13334"/>
                <a:gd name="connsiteX2" fmla="*/ 8733 w 210599"/>
                <a:gd name="connsiteY2" fmla="*/ 14019 h 13334"/>
                <a:gd name="connsiteX3" fmla="*/ 206186 w 210599"/>
                <a:gd name="connsiteY3" fmla="*/ 14019 h 13334"/>
                <a:gd name="connsiteX4" fmla="*/ 212757 w 210599"/>
                <a:gd name="connsiteY4" fmla="*/ 7447 h 13334"/>
                <a:gd name="connsiteX5" fmla="*/ 212757 w 210599"/>
                <a:gd name="connsiteY5" fmla="*/ 7352 h 13334"/>
                <a:gd name="connsiteX6" fmla="*/ 206186 w 210599"/>
                <a:gd name="connsiteY6" fmla="*/ 684 h 13334"/>
                <a:gd name="connsiteX7" fmla="*/ 8733 w 210599"/>
                <a:gd name="connsiteY7" fmla="*/ 684 h 13334"/>
                <a:gd name="connsiteX8" fmla="*/ 2160 w 210599"/>
                <a:gd name="connsiteY8" fmla="*/ 7352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99" h="13334">
                  <a:moveTo>
                    <a:pt x="2160" y="7352"/>
                  </a:moveTo>
                  <a:cubicBezTo>
                    <a:pt x="2064" y="10981"/>
                    <a:pt x="5018" y="13962"/>
                    <a:pt x="8637" y="14019"/>
                  </a:cubicBezTo>
                  <a:cubicBezTo>
                    <a:pt x="8637" y="14019"/>
                    <a:pt x="8733" y="14019"/>
                    <a:pt x="8733" y="14019"/>
                  </a:cubicBezTo>
                  <a:lnTo>
                    <a:pt x="206186" y="14019"/>
                  </a:lnTo>
                  <a:cubicBezTo>
                    <a:pt x="209805" y="14019"/>
                    <a:pt x="212757" y="11076"/>
                    <a:pt x="212757" y="7447"/>
                  </a:cubicBezTo>
                  <a:cubicBezTo>
                    <a:pt x="212757" y="7419"/>
                    <a:pt x="212757" y="7381"/>
                    <a:pt x="212757" y="7352"/>
                  </a:cubicBezTo>
                  <a:cubicBezTo>
                    <a:pt x="212662" y="3723"/>
                    <a:pt x="209805" y="789"/>
                    <a:pt x="206186" y="684"/>
                  </a:cubicBezTo>
                  <a:lnTo>
                    <a:pt x="8733" y="684"/>
                  </a:lnTo>
                  <a:cubicBezTo>
                    <a:pt x="5113" y="789"/>
                    <a:pt x="2255" y="3723"/>
                    <a:pt x="2160" y="7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98710D6-AAF2-B6B1-ACF7-4171C3B4925E}"/>
                </a:ext>
              </a:extLst>
            </p:cNvPr>
            <p:cNvSpPr/>
            <p:nvPr/>
          </p:nvSpPr>
          <p:spPr>
            <a:xfrm>
              <a:off x="8750267" y="3800862"/>
              <a:ext cx="121888" cy="16227"/>
            </a:xfrm>
            <a:custGeom>
              <a:avLst/>
              <a:gdLst>
                <a:gd name="connsiteX0" fmla="*/ 95028 w 99443"/>
                <a:gd name="connsiteY0" fmla="*/ 684 h 13239"/>
                <a:gd name="connsiteX1" fmla="*/ 8733 w 99443"/>
                <a:gd name="connsiteY1" fmla="*/ 684 h 13239"/>
                <a:gd name="connsiteX2" fmla="*/ 2160 w 99443"/>
                <a:gd name="connsiteY2" fmla="*/ 7257 h 13239"/>
                <a:gd name="connsiteX3" fmla="*/ 8637 w 99443"/>
                <a:gd name="connsiteY3" fmla="*/ 13924 h 13239"/>
                <a:gd name="connsiteX4" fmla="*/ 8733 w 99443"/>
                <a:gd name="connsiteY4" fmla="*/ 13924 h 13239"/>
                <a:gd name="connsiteX5" fmla="*/ 95028 w 99443"/>
                <a:gd name="connsiteY5" fmla="*/ 13924 h 13239"/>
                <a:gd name="connsiteX6" fmla="*/ 101601 w 99443"/>
                <a:gd name="connsiteY6" fmla="*/ 7352 h 13239"/>
                <a:gd name="connsiteX7" fmla="*/ 101601 w 99443"/>
                <a:gd name="connsiteY7" fmla="*/ 7257 h 13239"/>
                <a:gd name="connsiteX8" fmla="*/ 95028 w 99443"/>
                <a:gd name="connsiteY8" fmla="*/ 68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443" h="13239">
                  <a:moveTo>
                    <a:pt x="95028" y="684"/>
                  </a:moveTo>
                  <a:lnTo>
                    <a:pt x="8733" y="684"/>
                  </a:lnTo>
                  <a:cubicBezTo>
                    <a:pt x="5113" y="684"/>
                    <a:pt x="2160" y="3628"/>
                    <a:pt x="2160" y="7257"/>
                  </a:cubicBezTo>
                  <a:cubicBezTo>
                    <a:pt x="2064" y="10886"/>
                    <a:pt x="5018" y="13867"/>
                    <a:pt x="8637" y="13924"/>
                  </a:cubicBezTo>
                  <a:cubicBezTo>
                    <a:pt x="8637" y="13924"/>
                    <a:pt x="8733" y="13924"/>
                    <a:pt x="8733" y="13924"/>
                  </a:cubicBezTo>
                  <a:lnTo>
                    <a:pt x="95028" y="13924"/>
                  </a:lnTo>
                  <a:cubicBezTo>
                    <a:pt x="98648" y="13924"/>
                    <a:pt x="101601" y="10981"/>
                    <a:pt x="101601" y="7352"/>
                  </a:cubicBezTo>
                  <a:cubicBezTo>
                    <a:pt x="101601" y="7323"/>
                    <a:pt x="101601" y="7285"/>
                    <a:pt x="101601" y="7257"/>
                  </a:cubicBezTo>
                  <a:cubicBezTo>
                    <a:pt x="101601" y="3628"/>
                    <a:pt x="98648" y="684"/>
                    <a:pt x="95028" y="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A50B0AC-656A-EB99-A7F0-4AD4BB99E810}"/>
                </a:ext>
              </a:extLst>
            </p:cNvPr>
            <p:cNvSpPr/>
            <p:nvPr/>
          </p:nvSpPr>
          <p:spPr>
            <a:xfrm>
              <a:off x="8951075" y="3800862"/>
              <a:ext cx="57325" cy="16227"/>
            </a:xfrm>
            <a:custGeom>
              <a:avLst/>
              <a:gdLst>
                <a:gd name="connsiteX0" fmla="*/ 42355 w 46769"/>
                <a:gd name="connsiteY0" fmla="*/ 684 h 13239"/>
                <a:gd name="connsiteX1" fmla="*/ 8636 w 46769"/>
                <a:gd name="connsiteY1" fmla="*/ 684 h 13239"/>
                <a:gd name="connsiteX2" fmla="*/ 2160 w 46769"/>
                <a:gd name="connsiteY2" fmla="*/ 7161 h 13239"/>
                <a:gd name="connsiteX3" fmla="*/ 2160 w 46769"/>
                <a:gd name="connsiteY3" fmla="*/ 7257 h 13239"/>
                <a:gd name="connsiteX4" fmla="*/ 8636 w 46769"/>
                <a:gd name="connsiteY4" fmla="*/ 13924 h 13239"/>
                <a:gd name="connsiteX5" fmla="*/ 8636 w 46769"/>
                <a:gd name="connsiteY5" fmla="*/ 13924 h 13239"/>
                <a:gd name="connsiteX6" fmla="*/ 42355 w 46769"/>
                <a:gd name="connsiteY6" fmla="*/ 13924 h 13239"/>
                <a:gd name="connsiteX7" fmla="*/ 48927 w 46769"/>
                <a:gd name="connsiteY7" fmla="*/ 7352 h 13239"/>
                <a:gd name="connsiteX8" fmla="*/ 48927 w 46769"/>
                <a:gd name="connsiteY8" fmla="*/ 7257 h 13239"/>
                <a:gd name="connsiteX9" fmla="*/ 42355 w 46769"/>
                <a:gd name="connsiteY9" fmla="*/ 68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769" h="13239">
                  <a:moveTo>
                    <a:pt x="42355" y="684"/>
                  </a:moveTo>
                  <a:lnTo>
                    <a:pt x="8636" y="684"/>
                  </a:lnTo>
                  <a:cubicBezTo>
                    <a:pt x="5017" y="684"/>
                    <a:pt x="2160" y="3580"/>
                    <a:pt x="2160" y="7161"/>
                  </a:cubicBezTo>
                  <a:cubicBezTo>
                    <a:pt x="2160" y="7190"/>
                    <a:pt x="2160" y="7228"/>
                    <a:pt x="2160" y="7257"/>
                  </a:cubicBezTo>
                  <a:cubicBezTo>
                    <a:pt x="2064" y="10886"/>
                    <a:pt x="5017" y="13867"/>
                    <a:pt x="8636" y="13924"/>
                  </a:cubicBezTo>
                  <a:cubicBezTo>
                    <a:pt x="8636" y="13924"/>
                    <a:pt x="8636" y="13924"/>
                    <a:pt x="8636" y="13924"/>
                  </a:cubicBezTo>
                  <a:lnTo>
                    <a:pt x="42355" y="13924"/>
                  </a:lnTo>
                  <a:cubicBezTo>
                    <a:pt x="45974" y="13924"/>
                    <a:pt x="48927" y="10981"/>
                    <a:pt x="48927" y="7352"/>
                  </a:cubicBezTo>
                  <a:cubicBezTo>
                    <a:pt x="48927" y="7323"/>
                    <a:pt x="48927" y="7285"/>
                    <a:pt x="48927" y="7257"/>
                  </a:cubicBezTo>
                  <a:cubicBezTo>
                    <a:pt x="48927" y="3628"/>
                    <a:pt x="45974" y="684"/>
                    <a:pt x="42355" y="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E4758B2-4F8E-286D-5137-EDCD3B84970C}"/>
                </a:ext>
              </a:extLst>
            </p:cNvPr>
            <p:cNvSpPr/>
            <p:nvPr/>
          </p:nvSpPr>
          <p:spPr>
            <a:xfrm>
              <a:off x="8750737" y="3472332"/>
              <a:ext cx="161230" cy="16227"/>
            </a:xfrm>
            <a:custGeom>
              <a:avLst/>
              <a:gdLst>
                <a:gd name="connsiteX0" fmla="*/ 8349 w 131541"/>
                <a:gd name="connsiteY0" fmla="*/ 13924 h 13239"/>
                <a:gd name="connsiteX1" fmla="*/ 127125 w 131541"/>
                <a:gd name="connsiteY1" fmla="*/ 13924 h 13239"/>
                <a:gd name="connsiteX2" fmla="*/ 133697 w 131541"/>
                <a:gd name="connsiteY2" fmla="*/ 7352 h 13239"/>
                <a:gd name="connsiteX3" fmla="*/ 127221 w 131541"/>
                <a:gd name="connsiteY3" fmla="*/ 684 h 13239"/>
                <a:gd name="connsiteX4" fmla="*/ 127125 w 131541"/>
                <a:gd name="connsiteY4" fmla="*/ 684 h 13239"/>
                <a:gd name="connsiteX5" fmla="*/ 8729 w 131541"/>
                <a:gd name="connsiteY5" fmla="*/ 684 h 13239"/>
                <a:gd name="connsiteX6" fmla="*/ 2157 w 131541"/>
                <a:gd name="connsiteY6" fmla="*/ 7257 h 13239"/>
                <a:gd name="connsiteX7" fmla="*/ 2157 w 131541"/>
                <a:gd name="connsiteY7" fmla="*/ 7352 h 13239"/>
                <a:gd name="connsiteX8" fmla="*/ 8349 w 131541"/>
                <a:gd name="connsiteY8" fmla="*/ 1392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541" h="13239">
                  <a:moveTo>
                    <a:pt x="8349" y="13924"/>
                  </a:moveTo>
                  <a:lnTo>
                    <a:pt x="127125" y="13924"/>
                  </a:lnTo>
                  <a:cubicBezTo>
                    <a:pt x="130745" y="13877"/>
                    <a:pt x="133603" y="10962"/>
                    <a:pt x="133697" y="7352"/>
                  </a:cubicBezTo>
                  <a:cubicBezTo>
                    <a:pt x="133792" y="3723"/>
                    <a:pt x="130840" y="742"/>
                    <a:pt x="127221" y="684"/>
                  </a:cubicBezTo>
                  <a:cubicBezTo>
                    <a:pt x="127221" y="684"/>
                    <a:pt x="127125" y="684"/>
                    <a:pt x="127125" y="684"/>
                  </a:cubicBezTo>
                  <a:lnTo>
                    <a:pt x="8729" y="684"/>
                  </a:lnTo>
                  <a:cubicBezTo>
                    <a:pt x="5110" y="684"/>
                    <a:pt x="2157" y="3628"/>
                    <a:pt x="2157" y="7257"/>
                  </a:cubicBezTo>
                  <a:cubicBezTo>
                    <a:pt x="2157" y="7286"/>
                    <a:pt x="2157" y="7324"/>
                    <a:pt x="2157" y="7352"/>
                  </a:cubicBezTo>
                  <a:cubicBezTo>
                    <a:pt x="2157" y="10819"/>
                    <a:pt x="4920" y="13677"/>
                    <a:pt x="8349" y="13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0B6335C9-E915-40C9-88D8-43910B5964E0}"/>
              </a:ext>
            </a:extLst>
          </p:cNvPr>
          <p:cNvGrpSpPr/>
          <p:nvPr/>
        </p:nvGrpSpPr>
        <p:grpSpPr>
          <a:xfrm>
            <a:off x="4101201" y="2906398"/>
            <a:ext cx="757770" cy="757770"/>
            <a:chOff x="4101201" y="2692392"/>
            <a:chExt cx="757770" cy="75777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9CE33DE-F0C1-D988-BF9D-205F310E01B6}"/>
                </a:ext>
              </a:extLst>
            </p:cNvPr>
            <p:cNvSpPr/>
            <p:nvPr/>
          </p:nvSpPr>
          <p:spPr>
            <a:xfrm>
              <a:off x="4101201" y="2692392"/>
              <a:ext cx="757770" cy="757770"/>
            </a:xfrm>
            <a:prstGeom prst="ellipse">
              <a:avLst/>
            </a:prstGeom>
            <a:gradFill>
              <a:gsLst>
                <a:gs pos="16000">
                  <a:schemeClr val="accent1">
                    <a:lumMod val="60000"/>
                    <a:lumOff val="40000"/>
                  </a:schemeClr>
                </a:gs>
                <a:gs pos="33000">
                  <a:srgbClr val="A0CA2A"/>
                </a:gs>
                <a:gs pos="0">
                  <a:schemeClr val="accent1">
                    <a:lumMod val="20000"/>
                    <a:lumOff val="80000"/>
                  </a:schemeClr>
                </a:gs>
                <a:gs pos="55000">
                  <a:schemeClr val="accent1"/>
                </a:gs>
                <a:gs pos="88000">
                  <a:schemeClr val="accent1">
                    <a:lumMod val="75000"/>
                  </a:schemeClr>
                </a:gs>
              </a:gsLst>
              <a:lin ang="4800000" scaled="0"/>
            </a:gradFill>
            <a:ln>
              <a:noFill/>
            </a:ln>
            <a:effectLst>
              <a:glow rad="177800">
                <a:schemeClr val="accent1">
                  <a:lumMod val="60000"/>
                  <a:lumOff val="4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216B6942-62E4-47C2-75C8-DF6E9CF515D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64086" y="2884852"/>
              <a:ext cx="432000" cy="372851"/>
              <a:chOff x="4524448" y="3597084"/>
              <a:chExt cx="525225" cy="453312"/>
            </a:xfrm>
            <a:solidFill>
              <a:schemeClr val="bg1"/>
            </a:solidFill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811C03AB-90BE-63ED-6BEB-5B2806D1AF61}"/>
                  </a:ext>
                </a:extLst>
              </p:cNvPr>
              <p:cNvSpPr/>
              <p:nvPr/>
            </p:nvSpPr>
            <p:spPr>
              <a:xfrm>
                <a:off x="4524448" y="3597084"/>
                <a:ext cx="525225" cy="453312"/>
              </a:xfrm>
              <a:custGeom>
                <a:avLst/>
                <a:gdLst>
                  <a:gd name="connsiteX0" fmla="*/ 405770 w 435482"/>
                  <a:gd name="connsiteY0" fmla="*/ 35203 h 375856"/>
                  <a:gd name="connsiteX1" fmla="*/ 392530 w 435482"/>
                  <a:gd name="connsiteY1" fmla="*/ 35203 h 375856"/>
                  <a:gd name="connsiteX2" fmla="*/ 392530 w 435482"/>
                  <a:gd name="connsiteY2" fmla="*/ 6152 h 375856"/>
                  <a:gd name="connsiteX3" fmla="*/ 385862 w 435482"/>
                  <a:gd name="connsiteY3" fmla="*/ -516 h 375856"/>
                  <a:gd name="connsiteX4" fmla="*/ 218032 w 435482"/>
                  <a:gd name="connsiteY4" fmla="*/ 35108 h 375856"/>
                  <a:gd name="connsiteX5" fmla="*/ 50297 w 435482"/>
                  <a:gd name="connsiteY5" fmla="*/ -516 h 375856"/>
                  <a:gd name="connsiteX6" fmla="*/ 43725 w 435482"/>
                  <a:gd name="connsiteY6" fmla="*/ 6057 h 375856"/>
                  <a:gd name="connsiteX7" fmla="*/ 43725 w 435482"/>
                  <a:gd name="connsiteY7" fmla="*/ 6152 h 375856"/>
                  <a:gd name="connsiteX8" fmla="*/ 43725 w 435482"/>
                  <a:gd name="connsiteY8" fmla="*/ 35203 h 375856"/>
                  <a:gd name="connsiteX9" fmla="*/ 30485 w 435482"/>
                  <a:gd name="connsiteY9" fmla="*/ 35203 h 375856"/>
                  <a:gd name="connsiteX10" fmla="*/ 957 w 435482"/>
                  <a:gd name="connsiteY10" fmla="*/ 64730 h 375856"/>
                  <a:gd name="connsiteX11" fmla="*/ 957 w 435482"/>
                  <a:gd name="connsiteY11" fmla="*/ 345813 h 375856"/>
                  <a:gd name="connsiteX12" fmla="*/ 30485 w 435482"/>
                  <a:gd name="connsiteY12" fmla="*/ 375341 h 375856"/>
                  <a:gd name="connsiteX13" fmla="*/ 318807 w 435482"/>
                  <a:gd name="connsiteY13" fmla="*/ 375341 h 375856"/>
                  <a:gd name="connsiteX14" fmla="*/ 325379 w 435482"/>
                  <a:gd name="connsiteY14" fmla="*/ 368769 h 375856"/>
                  <a:gd name="connsiteX15" fmla="*/ 325379 w 435482"/>
                  <a:gd name="connsiteY15" fmla="*/ 368674 h 375856"/>
                  <a:gd name="connsiteX16" fmla="*/ 318807 w 435482"/>
                  <a:gd name="connsiteY16" fmla="*/ 362006 h 375856"/>
                  <a:gd name="connsiteX17" fmla="*/ 240035 w 435482"/>
                  <a:gd name="connsiteY17" fmla="*/ 362006 h 375856"/>
                  <a:gd name="connsiteX18" fmla="*/ 293089 w 435482"/>
                  <a:gd name="connsiteY18" fmla="*/ 345242 h 375856"/>
                  <a:gd name="connsiteX19" fmla="*/ 298242 w 435482"/>
                  <a:gd name="connsiteY19" fmla="*/ 337670 h 375856"/>
                  <a:gd name="connsiteX20" fmla="*/ 298233 w 435482"/>
                  <a:gd name="connsiteY20" fmla="*/ 337622 h 375856"/>
                  <a:gd name="connsiteX21" fmla="*/ 290946 w 435482"/>
                  <a:gd name="connsiteY21" fmla="*/ 332297 h 375856"/>
                  <a:gd name="connsiteX22" fmla="*/ 290518 w 435482"/>
                  <a:gd name="connsiteY22" fmla="*/ 332383 h 375856"/>
                  <a:gd name="connsiteX23" fmla="*/ 225176 w 435482"/>
                  <a:gd name="connsiteY23" fmla="*/ 355434 h 375856"/>
                  <a:gd name="connsiteX24" fmla="*/ 225176 w 435482"/>
                  <a:gd name="connsiteY24" fmla="*/ 291902 h 375856"/>
                  <a:gd name="connsiteX25" fmla="*/ 275563 w 435482"/>
                  <a:gd name="connsiteY25" fmla="*/ 275138 h 375856"/>
                  <a:gd name="connsiteX26" fmla="*/ 289279 w 435482"/>
                  <a:gd name="connsiteY26" fmla="*/ 288759 h 375856"/>
                  <a:gd name="connsiteX27" fmla="*/ 286517 w 435482"/>
                  <a:gd name="connsiteY27" fmla="*/ 291711 h 375856"/>
                  <a:gd name="connsiteX28" fmla="*/ 284612 w 435482"/>
                  <a:gd name="connsiteY28" fmla="*/ 296379 h 375856"/>
                  <a:gd name="connsiteX29" fmla="*/ 286517 w 435482"/>
                  <a:gd name="connsiteY29" fmla="*/ 301141 h 375856"/>
                  <a:gd name="connsiteX30" fmla="*/ 349287 w 435482"/>
                  <a:gd name="connsiteY30" fmla="*/ 363816 h 375856"/>
                  <a:gd name="connsiteX31" fmla="*/ 368908 w 435482"/>
                  <a:gd name="connsiteY31" fmla="*/ 372007 h 375856"/>
                  <a:gd name="connsiteX32" fmla="*/ 388530 w 435482"/>
                  <a:gd name="connsiteY32" fmla="*/ 363816 h 375856"/>
                  <a:gd name="connsiteX33" fmla="*/ 394435 w 435482"/>
                  <a:gd name="connsiteY33" fmla="*/ 357720 h 375856"/>
                  <a:gd name="connsiteX34" fmla="*/ 394559 w 435482"/>
                  <a:gd name="connsiteY34" fmla="*/ 318791 h 375856"/>
                  <a:gd name="connsiteX35" fmla="*/ 394435 w 435482"/>
                  <a:gd name="connsiteY35" fmla="*/ 318667 h 375856"/>
                  <a:gd name="connsiteX36" fmla="*/ 331665 w 435482"/>
                  <a:gd name="connsiteY36" fmla="*/ 255802 h 375856"/>
                  <a:gd name="connsiteX37" fmla="*/ 322369 w 435482"/>
                  <a:gd name="connsiteY37" fmla="*/ 255564 h 375856"/>
                  <a:gd name="connsiteX38" fmla="*/ 322140 w 435482"/>
                  <a:gd name="connsiteY38" fmla="*/ 255802 h 375856"/>
                  <a:gd name="connsiteX39" fmla="*/ 319283 w 435482"/>
                  <a:gd name="connsiteY39" fmla="*/ 258755 h 375856"/>
                  <a:gd name="connsiteX40" fmla="*/ 305567 w 435482"/>
                  <a:gd name="connsiteY40" fmla="*/ 244849 h 375856"/>
                  <a:gd name="connsiteX41" fmla="*/ 292137 w 435482"/>
                  <a:gd name="connsiteY41" fmla="*/ 115118 h 375856"/>
                  <a:gd name="connsiteX42" fmla="*/ 225462 w 435482"/>
                  <a:gd name="connsiteY42" fmla="*/ 85114 h 375856"/>
                  <a:gd name="connsiteX43" fmla="*/ 225462 w 435482"/>
                  <a:gd name="connsiteY43" fmla="*/ 47014 h 375856"/>
                  <a:gd name="connsiteX44" fmla="*/ 380052 w 435482"/>
                  <a:gd name="connsiteY44" fmla="*/ 13010 h 375856"/>
                  <a:gd name="connsiteX45" fmla="*/ 380052 w 435482"/>
                  <a:gd name="connsiteY45" fmla="*/ 278281 h 375856"/>
                  <a:gd name="connsiteX46" fmla="*/ 386625 w 435482"/>
                  <a:gd name="connsiteY46" fmla="*/ 284854 h 375856"/>
                  <a:gd name="connsiteX47" fmla="*/ 393292 w 435482"/>
                  <a:gd name="connsiteY47" fmla="*/ 278377 h 375856"/>
                  <a:gd name="connsiteX48" fmla="*/ 393292 w 435482"/>
                  <a:gd name="connsiteY48" fmla="*/ 278281 h 375856"/>
                  <a:gd name="connsiteX49" fmla="*/ 393292 w 435482"/>
                  <a:gd name="connsiteY49" fmla="*/ 48729 h 375856"/>
                  <a:gd name="connsiteX50" fmla="*/ 406532 w 435482"/>
                  <a:gd name="connsiteY50" fmla="*/ 48729 h 375856"/>
                  <a:gd name="connsiteX51" fmla="*/ 422820 w 435482"/>
                  <a:gd name="connsiteY51" fmla="*/ 65112 h 375856"/>
                  <a:gd name="connsiteX52" fmla="*/ 422820 w 435482"/>
                  <a:gd name="connsiteY52" fmla="*/ 346195 h 375856"/>
                  <a:gd name="connsiteX53" fmla="*/ 419391 w 435482"/>
                  <a:gd name="connsiteY53" fmla="*/ 356386 h 375856"/>
                  <a:gd name="connsiteX54" fmla="*/ 419801 w 435482"/>
                  <a:gd name="connsiteY54" fmla="*/ 365406 h 375856"/>
                  <a:gd name="connsiteX55" fmla="*/ 420438 w 435482"/>
                  <a:gd name="connsiteY55" fmla="*/ 365911 h 375856"/>
                  <a:gd name="connsiteX56" fmla="*/ 429459 w 435482"/>
                  <a:gd name="connsiteY56" fmla="*/ 365578 h 375856"/>
                  <a:gd name="connsiteX57" fmla="*/ 429963 w 435482"/>
                  <a:gd name="connsiteY57" fmla="*/ 364959 h 375856"/>
                  <a:gd name="connsiteX58" fmla="*/ 436440 w 435482"/>
                  <a:gd name="connsiteY58" fmla="*/ 346576 h 375856"/>
                  <a:gd name="connsiteX59" fmla="*/ 436440 w 435482"/>
                  <a:gd name="connsiteY59" fmla="*/ 64445 h 375856"/>
                  <a:gd name="connsiteX60" fmla="*/ 406265 w 435482"/>
                  <a:gd name="connsiteY60" fmla="*/ 35194 h 375856"/>
                  <a:gd name="connsiteX61" fmla="*/ 405770 w 435482"/>
                  <a:gd name="connsiteY61" fmla="*/ 35203 h 375856"/>
                  <a:gd name="connsiteX62" fmla="*/ 56965 w 435482"/>
                  <a:gd name="connsiteY62" fmla="*/ 12629 h 375856"/>
                  <a:gd name="connsiteX63" fmla="*/ 211460 w 435482"/>
                  <a:gd name="connsiteY63" fmla="*/ 46823 h 375856"/>
                  <a:gd name="connsiteX64" fmla="*/ 211460 w 435482"/>
                  <a:gd name="connsiteY64" fmla="*/ 84923 h 375856"/>
                  <a:gd name="connsiteX65" fmla="*/ 144785 w 435482"/>
                  <a:gd name="connsiteY65" fmla="*/ 114927 h 375856"/>
                  <a:gd name="connsiteX66" fmla="*/ 144785 w 435482"/>
                  <a:gd name="connsiteY66" fmla="*/ 261422 h 375856"/>
                  <a:gd name="connsiteX67" fmla="*/ 211460 w 435482"/>
                  <a:gd name="connsiteY67" fmla="*/ 291711 h 375856"/>
                  <a:gd name="connsiteX68" fmla="*/ 211460 w 435482"/>
                  <a:gd name="connsiteY68" fmla="*/ 355243 h 375856"/>
                  <a:gd name="connsiteX69" fmla="*/ 56965 w 435482"/>
                  <a:gd name="connsiteY69" fmla="*/ 324192 h 375856"/>
                  <a:gd name="connsiteX70" fmla="*/ 30485 w 435482"/>
                  <a:gd name="connsiteY70" fmla="*/ 362006 h 375856"/>
                  <a:gd name="connsiteX71" fmla="*/ 14197 w 435482"/>
                  <a:gd name="connsiteY71" fmla="*/ 346099 h 375856"/>
                  <a:gd name="connsiteX72" fmla="*/ 14197 w 435482"/>
                  <a:gd name="connsiteY72" fmla="*/ 345813 h 375856"/>
                  <a:gd name="connsiteX73" fmla="*/ 14197 w 435482"/>
                  <a:gd name="connsiteY73" fmla="*/ 64445 h 375856"/>
                  <a:gd name="connsiteX74" fmla="*/ 30485 w 435482"/>
                  <a:gd name="connsiteY74" fmla="*/ 48062 h 375856"/>
                  <a:gd name="connsiteX75" fmla="*/ 43725 w 435482"/>
                  <a:gd name="connsiteY75" fmla="*/ 48062 h 375856"/>
                  <a:gd name="connsiteX76" fmla="*/ 43725 w 435482"/>
                  <a:gd name="connsiteY76" fmla="*/ 330478 h 375856"/>
                  <a:gd name="connsiteX77" fmla="*/ 50202 w 435482"/>
                  <a:gd name="connsiteY77" fmla="*/ 337146 h 375856"/>
                  <a:gd name="connsiteX78" fmla="*/ 50297 w 435482"/>
                  <a:gd name="connsiteY78" fmla="*/ 337146 h 375856"/>
                  <a:gd name="connsiteX79" fmla="*/ 196505 w 435482"/>
                  <a:gd name="connsiteY79" fmla="*/ 361721 h 375856"/>
                  <a:gd name="connsiteX80" fmla="*/ 384720 w 435482"/>
                  <a:gd name="connsiteY80" fmla="*/ 328097 h 375856"/>
                  <a:gd name="connsiteX81" fmla="*/ 384720 w 435482"/>
                  <a:gd name="connsiteY81" fmla="*/ 348576 h 375856"/>
                  <a:gd name="connsiteX82" fmla="*/ 378624 w 435482"/>
                  <a:gd name="connsiteY82" fmla="*/ 354672 h 375856"/>
                  <a:gd name="connsiteX83" fmla="*/ 358288 w 435482"/>
                  <a:gd name="connsiteY83" fmla="*/ 354710 h 375856"/>
                  <a:gd name="connsiteX84" fmla="*/ 358240 w 435482"/>
                  <a:gd name="connsiteY84" fmla="*/ 354672 h 375856"/>
                  <a:gd name="connsiteX85" fmla="*/ 299947 w 435482"/>
                  <a:gd name="connsiteY85" fmla="*/ 296379 h 375856"/>
                  <a:gd name="connsiteX86" fmla="*/ 313187 w 435482"/>
                  <a:gd name="connsiteY86" fmla="*/ 283139 h 375856"/>
                  <a:gd name="connsiteX87" fmla="*/ 323665 w 435482"/>
                  <a:gd name="connsiteY87" fmla="*/ 272566 h 375856"/>
                  <a:gd name="connsiteX88" fmla="*/ 323665 w 435482"/>
                  <a:gd name="connsiteY88" fmla="*/ 272566 h 375856"/>
                  <a:gd name="connsiteX89" fmla="*/ 326522 w 435482"/>
                  <a:gd name="connsiteY89" fmla="*/ 269899 h 375856"/>
                  <a:gd name="connsiteX90" fmla="*/ 291470 w 435482"/>
                  <a:gd name="connsiteY90" fmla="*/ 241705 h 375856"/>
                  <a:gd name="connsiteX91" fmla="*/ 292137 w 435482"/>
                  <a:gd name="connsiteY91" fmla="*/ 250278 h 375856"/>
                  <a:gd name="connsiteX92" fmla="*/ 309662 w 435482"/>
                  <a:gd name="connsiteY92" fmla="*/ 267899 h 375856"/>
                  <a:gd name="connsiteX93" fmla="*/ 303948 w 435482"/>
                  <a:gd name="connsiteY93" fmla="*/ 273804 h 375856"/>
                  <a:gd name="connsiteX94" fmla="*/ 298138 w 435482"/>
                  <a:gd name="connsiteY94" fmla="*/ 279614 h 375856"/>
                  <a:gd name="connsiteX95" fmla="*/ 280516 w 435482"/>
                  <a:gd name="connsiteY95" fmla="*/ 261993 h 375856"/>
                  <a:gd name="connsiteX96" fmla="*/ 275944 w 435482"/>
                  <a:gd name="connsiteY96" fmla="*/ 260088 h 375856"/>
                  <a:gd name="connsiteX97" fmla="*/ 271944 w 435482"/>
                  <a:gd name="connsiteY97" fmla="*/ 261231 h 375856"/>
                  <a:gd name="connsiteX98" fmla="*/ 154596 w 435482"/>
                  <a:gd name="connsiteY98" fmla="*/ 252278 h 375856"/>
                  <a:gd name="connsiteX99" fmla="*/ 154510 w 435482"/>
                  <a:gd name="connsiteY99" fmla="*/ 124443 h 375856"/>
                  <a:gd name="connsiteX100" fmla="*/ 154596 w 435482"/>
                  <a:gd name="connsiteY100" fmla="*/ 124357 h 375856"/>
                  <a:gd name="connsiteX101" fmla="*/ 282516 w 435482"/>
                  <a:gd name="connsiteY101" fmla="*/ 124357 h 375856"/>
                  <a:gd name="connsiteX102" fmla="*/ 291470 w 435482"/>
                  <a:gd name="connsiteY102" fmla="*/ 241420 h 37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435482" h="375856">
                    <a:moveTo>
                      <a:pt x="405770" y="35203"/>
                    </a:moveTo>
                    <a:lnTo>
                      <a:pt x="392530" y="35203"/>
                    </a:lnTo>
                    <a:lnTo>
                      <a:pt x="392530" y="6152"/>
                    </a:lnTo>
                    <a:cubicBezTo>
                      <a:pt x="392530" y="2466"/>
                      <a:pt x="389549" y="-516"/>
                      <a:pt x="385862" y="-516"/>
                    </a:cubicBezTo>
                    <a:cubicBezTo>
                      <a:pt x="275373" y="-516"/>
                      <a:pt x="231558" y="24726"/>
                      <a:pt x="218032" y="35108"/>
                    </a:cubicBezTo>
                    <a:cubicBezTo>
                      <a:pt x="204602" y="24726"/>
                      <a:pt x="160882" y="-516"/>
                      <a:pt x="50297" y="-516"/>
                    </a:cubicBezTo>
                    <a:cubicBezTo>
                      <a:pt x="46668" y="-516"/>
                      <a:pt x="43725" y="2428"/>
                      <a:pt x="43725" y="6057"/>
                    </a:cubicBezTo>
                    <a:cubicBezTo>
                      <a:pt x="43725" y="6085"/>
                      <a:pt x="43725" y="6124"/>
                      <a:pt x="43725" y="6152"/>
                    </a:cubicBezTo>
                    <a:lnTo>
                      <a:pt x="43725" y="35203"/>
                    </a:lnTo>
                    <a:lnTo>
                      <a:pt x="30485" y="35203"/>
                    </a:lnTo>
                    <a:cubicBezTo>
                      <a:pt x="14197" y="35251"/>
                      <a:pt x="1005" y="48443"/>
                      <a:pt x="957" y="64730"/>
                    </a:cubicBezTo>
                    <a:lnTo>
                      <a:pt x="957" y="345813"/>
                    </a:lnTo>
                    <a:cubicBezTo>
                      <a:pt x="1005" y="362101"/>
                      <a:pt x="14197" y="375284"/>
                      <a:pt x="30485" y="375341"/>
                    </a:cubicBezTo>
                    <a:lnTo>
                      <a:pt x="318807" y="375341"/>
                    </a:lnTo>
                    <a:cubicBezTo>
                      <a:pt x="322436" y="375341"/>
                      <a:pt x="325379" y="372398"/>
                      <a:pt x="325379" y="368769"/>
                    </a:cubicBezTo>
                    <a:cubicBezTo>
                      <a:pt x="325379" y="368740"/>
                      <a:pt x="325379" y="368702"/>
                      <a:pt x="325379" y="368674"/>
                    </a:cubicBezTo>
                    <a:cubicBezTo>
                      <a:pt x="325331" y="365045"/>
                      <a:pt x="322426" y="362111"/>
                      <a:pt x="318807" y="362006"/>
                    </a:cubicBezTo>
                    <a:lnTo>
                      <a:pt x="240035" y="362006"/>
                    </a:lnTo>
                    <a:cubicBezTo>
                      <a:pt x="256885" y="354062"/>
                      <a:pt x="274734" y="348423"/>
                      <a:pt x="293089" y="345242"/>
                    </a:cubicBezTo>
                    <a:cubicBezTo>
                      <a:pt x="296604" y="344575"/>
                      <a:pt x="298909" y="341185"/>
                      <a:pt x="298242" y="337670"/>
                    </a:cubicBezTo>
                    <a:cubicBezTo>
                      <a:pt x="298242" y="337650"/>
                      <a:pt x="298233" y="337641"/>
                      <a:pt x="298233" y="337622"/>
                    </a:cubicBezTo>
                    <a:cubicBezTo>
                      <a:pt x="297690" y="334136"/>
                      <a:pt x="294423" y="331754"/>
                      <a:pt x="290946" y="332297"/>
                    </a:cubicBezTo>
                    <a:cubicBezTo>
                      <a:pt x="290803" y="332326"/>
                      <a:pt x="290660" y="332355"/>
                      <a:pt x="290518" y="332383"/>
                    </a:cubicBezTo>
                    <a:cubicBezTo>
                      <a:pt x="267514" y="336012"/>
                      <a:pt x="245359" y="343823"/>
                      <a:pt x="225176" y="355434"/>
                    </a:cubicBezTo>
                    <a:lnTo>
                      <a:pt x="225176" y="291902"/>
                    </a:lnTo>
                    <a:cubicBezTo>
                      <a:pt x="243159" y="290873"/>
                      <a:pt x="260552" y="285091"/>
                      <a:pt x="275563" y="275138"/>
                    </a:cubicBezTo>
                    <a:lnTo>
                      <a:pt x="289279" y="288759"/>
                    </a:lnTo>
                    <a:lnTo>
                      <a:pt x="286517" y="291711"/>
                    </a:lnTo>
                    <a:cubicBezTo>
                      <a:pt x="285298" y="292959"/>
                      <a:pt x="284612" y="294636"/>
                      <a:pt x="284612" y="296379"/>
                    </a:cubicBezTo>
                    <a:cubicBezTo>
                      <a:pt x="284659" y="298141"/>
                      <a:pt x="285336" y="299827"/>
                      <a:pt x="286517" y="301141"/>
                    </a:cubicBezTo>
                    <a:lnTo>
                      <a:pt x="349287" y="363816"/>
                    </a:lnTo>
                    <a:cubicBezTo>
                      <a:pt x="354459" y="369074"/>
                      <a:pt x="361536" y="372026"/>
                      <a:pt x="368908" y="372007"/>
                    </a:cubicBezTo>
                    <a:cubicBezTo>
                      <a:pt x="376281" y="372017"/>
                      <a:pt x="383348" y="369064"/>
                      <a:pt x="388530" y="363816"/>
                    </a:cubicBezTo>
                    <a:lnTo>
                      <a:pt x="394435" y="357720"/>
                    </a:lnTo>
                    <a:cubicBezTo>
                      <a:pt x="405218" y="347004"/>
                      <a:pt x="405275" y="329574"/>
                      <a:pt x="394559" y="318791"/>
                    </a:cubicBezTo>
                    <a:cubicBezTo>
                      <a:pt x="394521" y="318753"/>
                      <a:pt x="394473" y="318705"/>
                      <a:pt x="394435" y="318667"/>
                    </a:cubicBezTo>
                    <a:lnTo>
                      <a:pt x="331665" y="255802"/>
                    </a:lnTo>
                    <a:cubicBezTo>
                      <a:pt x="329160" y="253173"/>
                      <a:pt x="325007" y="253068"/>
                      <a:pt x="322369" y="255564"/>
                    </a:cubicBezTo>
                    <a:cubicBezTo>
                      <a:pt x="322293" y="255640"/>
                      <a:pt x="322216" y="255726"/>
                      <a:pt x="322140" y="255802"/>
                    </a:cubicBezTo>
                    <a:lnTo>
                      <a:pt x="319283" y="258755"/>
                    </a:lnTo>
                    <a:lnTo>
                      <a:pt x="305567" y="244849"/>
                    </a:lnTo>
                    <a:cubicBezTo>
                      <a:pt x="332618" y="203939"/>
                      <a:pt x="326989" y="149618"/>
                      <a:pt x="292137" y="115118"/>
                    </a:cubicBezTo>
                    <a:cubicBezTo>
                      <a:pt x="274334" y="97297"/>
                      <a:pt x="250608" y="86619"/>
                      <a:pt x="225462" y="85114"/>
                    </a:cubicBezTo>
                    <a:lnTo>
                      <a:pt x="225462" y="47014"/>
                    </a:lnTo>
                    <a:cubicBezTo>
                      <a:pt x="233082" y="40537"/>
                      <a:pt x="270229" y="14153"/>
                      <a:pt x="380052" y="13010"/>
                    </a:cubicBezTo>
                    <a:lnTo>
                      <a:pt x="380052" y="278281"/>
                    </a:lnTo>
                    <a:cubicBezTo>
                      <a:pt x="380052" y="281910"/>
                      <a:pt x="382996" y="284854"/>
                      <a:pt x="386625" y="284854"/>
                    </a:cubicBezTo>
                    <a:cubicBezTo>
                      <a:pt x="390254" y="284911"/>
                      <a:pt x="393235" y="282006"/>
                      <a:pt x="393292" y="278377"/>
                    </a:cubicBezTo>
                    <a:cubicBezTo>
                      <a:pt x="393292" y="278348"/>
                      <a:pt x="393292" y="278310"/>
                      <a:pt x="393292" y="278281"/>
                    </a:cubicBezTo>
                    <a:lnTo>
                      <a:pt x="393292" y="48729"/>
                    </a:lnTo>
                    <a:lnTo>
                      <a:pt x="406532" y="48729"/>
                    </a:lnTo>
                    <a:cubicBezTo>
                      <a:pt x="415543" y="48776"/>
                      <a:pt x="422820" y="56101"/>
                      <a:pt x="422820" y="65112"/>
                    </a:cubicBezTo>
                    <a:lnTo>
                      <a:pt x="422820" y="346195"/>
                    </a:lnTo>
                    <a:cubicBezTo>
                      <a:pt x="422810" y="349871"/>
                      <a:pt x="421600" y="353443"/>
                      <a:pt x="419391" y="356386"/>
                    </a:cubicBezTo>
                    <a:cubicBezTo>
                      <a:pt x="417019" y="358986"/>
                      <a:pt x="417200" y="363025"/>
                      <a:pt x="419801" y="365406"/>
                    </a:cubicBezTo>
                    <a:cubicBezTo>
                      <a:pt x="420001" y="365587"/>
                      <a:pt x="420219" y="365759"/>
                      <a:pt x="420438" y="365911"/>
                    </a:cubicBezTo>
                    <a:cubicBezTo>
                      <a:pt x="423020" y="368311"/>
                      <a:pt x="427058" y="368159"/>
                      <a:pt x="429459" y="365578"/>
                    </a:cubicBezTo>
                    <a:cubicBezTo>
                      <a:pt x="429639" y="365378"/>
                      <a:pt x="429811" y="365178"/>
                      <a:pt x="429963" y="364959"/>
                    </a:cubicBezTo>
                    <a:cubicBezTo>
                      <a:pt x="434107" y="359720"/>
                      <a:pt x="436383" y="353252"/>
                      <a:pt x="436440" y="346576"/>
                    </a:cubicBezTo>
                    <a:lnTo>
                      <a:pt x="436440" y="64445"/>
                    </a:lnTo>
                    <a:cubicBezTo>
                      <a:pt x="436183" y="48033"/>
                      <a:pt x="422677" y="34936"/>
                      <a:pt x="406265" y="35194"/>
                    </a:cubicBezTo>
                    <a:cubicBezTo>
                      <a:pt x="406103" y="35194"/>
                      <a:pt x="405932" y="35194"/>
                      <a:pt x="405770" y="35203"/>
                    </a:cubicBezTo>
                    <a:close/>
                    <a:moveTo>
                      <a:pt x="56965" y="12629"/>
                    </a:moveTo>
                    <a:cubicBezTo>
                      <a:pt x="165740" y="13772"/>
                      <a:pt x="203745" y="40156"/>
                      <a:pt x="211460" y="46823"/>
                    </a:cubicBezTo>
                    <a:lnTo>
                      <a:pt x="211460" y="84923"/>
                    </a:lnTo>
                    <a:cubicBezTo>
                      <a:pt x="186323" y="86495"/>
                      <a:pt x="162626" y="97154"/>
                      <a:pt x="144785" y="114927"/>
                    </a:cubicBezTo>
                    <a:cubicBezTo>
                      <a:pt x="104409" y="155409"/>
                      <a:pt x="104409" y="220941"/>
                      <a:pt x="144785" y="261422"/>
                    </a:cubicBezTo>
                    <a:cubicBezTo>
                      <a:pt x="162644" y="279205"/>
                      <a:pt x="186314" y="289968"/>
                      <a:pt x="211460" y="291711"/>
                    </a:cubicBezTo>
                    <a:lnTo>
                      <a:pt x="211460" y="355243"/>
                    </a:lnTo>
                    <a:cubicBezTo>
                      <a:pt x="192981" y="343527"/>
                      <a:pt x="148976" y="324954"/>
                      <a:pt x="56965" y="324192"/>
                    </a:cubicBezTo>
                    <a:close/>
                    <a:moveTo>
                      <a:pt x="30485" y="362006"/>
                    </a:moveTo>
                    <a:cubicBezTo>
                      <a:pt x="21598" y="362111"/>
                      <a:pt x="14302" y="354986"/>
                      <a:pt x="14197" y="346099"/>
                    </a:cubicBezTo>
                    <a:cubicBezTo>
                      <a:pt x="14197" y="346004"/>
                      <a:pt x="14197" y="345909"/>
                      <a:pt x="14197" y="345813"/>
                    </a:cubicBezTo>
                    <a:lnTo>
                      <a:pt x="14197" y="64445"/>
                    </a:lnTo>
                    <a:cubicBezTo>
                      <a:pt x="14197" y="55435"/>
                      <a:pt x="21474" y="48119"/>
                      <a:pt x="30485" y="48062"/>
                    </a:cubicBezTo>
                    <a:lnTo>
                      <a:pt x="43725" y="48062"/>
                    </a:lnTo>
                    <a:lnTo>
                      <a:pt x="43725" y="330478"/>
                    </a:lnTo>
                    <a:cubicBezTo>
                      <a:pt x="43677" y="334107"/>
                      <a:pt x="46573" y="337088"/>
                      <a:pt x="50202" y="337146"/>
                    </a:cubicBezTo>
                    <a:cubicBezTo>
                      <a:pt x="50230" y="337146"/>
                      <a:pt x="50268" y="337146"/>
                      <a:pt x="50297" y="337146"/>
                    </a:cubicBezTo>
                    <a:cubicBezTo>
                      <a:pt x="132402" y="337146"/>
                      <a:pt x="175836" y="351433"/>
                      <a:pt x="196505" y="361721"/>
                    </a:cubicBezTo>
                    <a:close/>
                    <a:moveTo>
                      <a:pt x="384720" y="328097"/>
                    </a:moveTo>
                    <a:cubicBezTo>
                      <a:pt x="390320" y="333774"/>
                      <a:pt x="390320" y="342899"/>
                      <a:pt x="384720" y="348576"/>
                    </a:cubicBezTo>
                    <a:lnTo>
                      <a:pt x="378624" y="354672"/>
                    </a:lnTo>
                    <a:cubicBezTo>
                      <a:pt x="373023" y="360301"/>
                      <a:pt x="363917" y="360320"/>
                      <a:pt x="358288" y="354710"/>
                    </a:cubicBezTo>
                    <a:cubicBezTo>
                      <a:pt x="358269" y="354701"/>
                      <a:pt x="358260" y="354681"/>
                      <a:pt x="358240" y="354672"/>
                    </a:cubicBezTo>
                    <a:lnTo>
                      <a:pt x="299947" y="296379"/>
                    </a:lnTo>
                    <a:lnTo>
                      <a:pt x="313187" y="283139"/>
                    </a:lnTo>
                    <a:lnTo>
                      <a:pt x="323665" y="272566"/>
                    </a:lnTo>
                    <a:lnTo>
                      <a:pt x="323665" y="272566"/>
                    </a:lnTo>
                    <a:lnTo>
                      <a:pt x="326522" y="269899"/>
                    </a:lnTo>
                    <a:close/>
                    <a:moveTo>
                      <a:pt x="291470" y="241705"/>
                    </a:moveTo>
                    <a:cubicBezTo>
                      <a:pt x="289441" y="244306"/>
                      <a:pt x="289736" y="248020"/>
                      <a:pt x="292137" y="250278"/>
                    </a:cubicBezTo>
                    <a:lnTo>
                      <a:pt x="309662" y="267899"/>
                    </a:lnTo>
                    <a:lnTo>
                      <a:pt x="303948" y="273804"/>
                    </a:lnTo>
                    <a:lnTo>
                      <a:pt x="298138" y="279614"/>
                    </a:lnTo>
                    <a:lnTo>
                      <a:pt x="280516" y="261993"/>
                    </a:lnTo>
                    <a:cubicBezTo>
                      <a:pt x="279307" y="260765"/>
                      <a:pt x="277659" y="260079"/>
                      <a:pt x="275944" y="260088"/>
                    </a:cubicBezTo>
                    <a:cubicBezTo>
                      <a:pt x="274534" y="260088"/>
                      <a:pt x="273144" y="260479"/>
                      <a:pt x="271944" y="261231"/>
                    </a:cubicBezTo>
                    <a:cubicBezTo>
                      <a:pt x="236073" y="287940"/>
                      <a:pt x="186000" y="284120"/>
                      <a:pt x="154596" y="252278"/>
                    </a:cubicBezTo>
                    <a:cubicBezTo>
                      <a:pt x="119268" y="216997"/>
                      <a:pt x="119229" y="159771"/>
                      <a:pt x="154510" y="124443"/>
                    </a:cubicBezTo>
                    <a:cubicBezTo>
                      <a:pt x="154539" y="124415"/>
                      <a:pt x="154567" y="124386"/>
                      <a:pt x="154596" y="124357"/>
                    </a:cubicBezTo>
                    <a:cubicBezTo>
                      <a:pt x="189991" y="89210"/>
                      <a:pt x="247122" y="89210"/>
                      <a:pt x="282516" y="124357"/>
                    </a:cubicBezTo>
                    <a:cubicBezTo>
                      <a:pt x="314120" y="155761"/>
                      <a:pt x="317931" y="205577"/>
                      <a:pt x="291470" y="24142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C511A24F-EE3E-FEDB-1895-DC257239BF10}"/>
                  </a:ext>
                </a:extLst>
              </p:cNvPr>
              <p:cNvSpPr/>
              <p:nvPr/>
            </p:nvSpPr>
            <p:spPr>
              <a:xfrm>
                <a:off x="4618750" y="3661184"/>
                <a:ext cx="110646" cy="29641"/>
              </a:xfrm>
              <a:custGeom>
                <a:avLst/>
                <a:gdLst>
                  <a:gd name="connsiteX0" fmla="*/ 7161 w 91740"/>
                  <a:gd name="connsiteY0" fmla="*/ 12916 h 24576"/>
                  <a:gd name="connsiteX1" fmla="*/ 84408 w 91740"/>
                  <a:gd name="connsiteY1" fmla="*/ 24060 h 24576"/>
                  <a:gd name="connsiteX2" fmla="*/ 86123 w 91740"/>
                  <a:gd name="connsiteY2" fmla="*/ 24060 h 24576"/>
                  <a:gd name="connsiteX3" fmla="*/ 92505 w 91740"/>
                  <a:gd name="connsiteY3" fmla="*/ 19202 h 24576"/>
                  <a:gd name="connsiteX4" fmla="*/ 87838 w 91740"/>
                  <a:gd name="connsiteY4" fmla="*/ 11201 h 24576"/>
                  <a:gd name="connsiteX5" fmla="*/ 7923 w 91740"/>
                  <a:gd name="connsiteY5" fmla="*/ -514 h 24576"/>
                  <a:gd name="connsiteX6" fmla="*/ 970 w 91740"/>
                  <a:gd name="connsiteY6" fmla="*/ 5772 h 24576"/>
                  <a:gd name="connsiteX7" fmla="*/ 7161 w 91740"/>
                  <a:gd name="connsiteY7" fmla="*/ 12916 h 24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740" h="24576">
                    <a:moveTo>
                      <a:pt x="7161" y="12916"/>
                    </a:moveTo>
                    <a:cubicBezTo>
                      <a:pt x="33231" y="13916"/>
                      <a:pt x="59120" y="17650"/>
                      <a:pt x="84408" y="24060"/>
                    </a:cubicBezTo>
                    <a:lnTo>
                      <a:pt x="86123" y="24060"/>
                    </a:lnTo>
                    <a:cubicBezTo>
                      <a:pt x="89114" y="24107"/>
                      <a:pt x="91752" y="22098"/>
                      <a:pt x="92505" y="19202"/>
                    </a:cubicBezTo>
                    <a:cubicBezTo>
                      <a:pt x="93362" y="15716"/>
                      <a:pt x="91295" y="12173"/>
                      <a:pt x="87838" y="11201"/>
                    </a:cubicBezTo>
                    <a:cubicBezTo>
                      <a:pt x="61644" y="4686"/>
                      <a:pt x="34879" y="762"/>
                      <a:pt x="7923" y="-514"/>
                    </a:cubicBezTo>
                    <a:cubicBezTo>
                      <a:pt x="4313" y="-581"/>
                      <a:pt x="1274" y="2172"/>
                      <a:pt x="970" y="5772"/>
                    </a:cubicBezTo>
                    <a:cubicBezTo>
                      <a:pt x="751" y="9439"/>
                      <a:pt x="3503" y="12611"/>
                      <a:pt x="7161" y="1291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9226F724-AD4D-C430-9D8C-4E93780EB0DF}"/>
                  </a:ext>
                </a:extLst>
              </p:cNvPr>
              <p:cNvSpPr/>
              <p:nvPr/>
            </p:nvSpPr>
            <p:spPr>
              <a:xfrm>
                <a:off x="4618416" y="3717003"/>
                <a:ext cx="55522" cy="19197"/>
              </a:xfrm>
              <a:custGeom>
                <a:avLst/>
                <a:gdLst>
                  <a:gd name="connsiteX0" fmla="*/ 7437 w 46035"/>
                  <a:gd name="connsiteY0" fmla="*/ 12736 h 15917"/>
                  <a:gd name="connsiteX1" fmla="*/ 39536 w 46035"/>
                  <a:gd name="connsiteY1" fmla="*/ 15402 h 15917"/>
                  <a:gd name="connsiteX2" fmla="*/ 40394 w 46035"/>
                  <a:gd name="connsiteY2" fmla="*/ 15402 h 15917"/>
                  <a:gd name="connsiteX3" fmla="*/ 46966 w 46035"/>
                  <a:gd name="connsiteY3" fmla="*/ 9592 h 15917"/>
                  <a:gd name="connsiteX4" fmla="*/ 41003 w 46035"/>
                  <a:gd name="connsiteY4" fmla="*/ 2458 h 15917"/>
                  <a:gd name="connsiteX5" fmla="*/ 40870 w 46035"/>
                  <a:gd name="connsiteY5" fmla="*/ 2448 h 15917"/>
                  <a:gd name="connsiteX6" fmla="*/ 7913 w 46035"/>
                  <a:gd name="connsiteY6" fmla="*/ -504 h 15917"/>
                  <a:gd name="connsiteX7" fmla="*/ 970 w 46035"/>
                  <a:gd name="connsiteY7" fmla="*/ 5668 h 15917"/>
                  <a:gd name="connsiteX8" fmla="*/ 960 w 46035"/>
                  <a:gd name="connsiteY8" fmla="*/ 5782 h 15917"/>
                  <a:gd name="connsiteX9" fmla="*/ 7437 w 46035"/>
                  <a:gd name="connsiteY9" fmla="*/ 12736 h 15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035" h="15917">
                    <a:moveTo>
                      <a:pt x="7437" y="12736"/>
                    </a:moveTo>
                    <a:cubicBezTo>
                      <a:pt x="18677" y="13307"/>
                      <a:pt x="29440" y="14069"/>
                      <a:pt x="39536" y="15402"/>
                    </a:cubicBezTo>
                    <a:lnTo>
                      <a:pt x="40394" y="15402"/>
                    </a:lnTo>
                    <a:cubicBezTo>
                      <a:pt x="43718" y="15345"/>
                      <a:pt x="46499" y="12878"/>
                      <a:pt x="46966" y="9592"/>
                    </a:cubicBezTo>
                    <a:cubicBezTo>
                      <a:pt x="47290" y="5973"/>
                      <a:pt x="44623" y="2781"/>
                      <a:pt x="41003" y="2458"/>
                    </a:cubicBezTo>
                    <a:cubicBezTo>
                      <a:pt x="40965" y="2458"/>
                      <a:pt x="40918" y="2448"/>
                      <a:pt x="40870" y="2448"/>
                    </a:cubicBezTo>
                    <a:cubicBezTo>
                      <a:pt x="30488" y="1115"/>
                      <a:pt x="19343" y="67"/>
                      <a:pt x="7913" y="-504"/>
                    </a:cubicBezTo>
                    <a:cubicBezTo>
                      <a:pt x="4294" y="-714"/>
                      <a:pt x="1179" y="2048"/>
                      <a:pt x="970" y="5668"/>
                    </a:cubicBezTo>
                    <a:cubicBezTo>
                      <a:pt x="960" y="5706"/>
                      <a:pt x="960" y="5744"/>
                      <a:pt x="960" y="5782"/>
                    </a:cubicBezTo>
                    <a:cubicBezTo>
                      <a:pt x="856" y="9478"/>
                      <a:pt x="3741" y="12583"/>
                      <a:pt x="7437" y="1273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7F9DF7E-A664-D49C-9100-3AEB0EFBC0BD}"/>
                  </a:ext>
                </a:extLst>
              </p:cNvPr>
              <p:cNvSpPr/>
              <p:nvPr/>
            </p:nvSpPr>
            <p:spPr>
              <a:xfrm>
                <a:off x="4618291" y="3772490"/>
                <a:ext cx="30019" cy="16786"/>
              </a:xfrm>
              <a:custGeom>
                <a:avLst/>
                <a:gdLst>
                  <a:gd name="connsiteX0" fmla="*/ 7541 w 24890"/>
                  <a:gd name="connsiteY0" fmla="*/ 12640 h 13918"/>
                  <a:gd name="connsiteX1" fmla="*/ 19162 w 24890"/>
                  <a:gd name="connsiteY1" fmla="*/ 13402 h 13918"/>
                  <a:gd name="connsiteX2" fmla="*/ 19162 w 24890"/>
                  <a:gd name="connsiteY2" fmla="*/ 13402 h 13918"/>
                  <a:gd name="connsiteX3" fmla="*/ 25829 w 24890"/>
                  <a:gd name="connsiteY3" fmla="*/ 7306 h 13918"/>
                  <a:gd name="connsiteX4" fmla="*/ 19771 w 24890"/>
                  <a:gd name="connsiteY4" fmla="*/ 257 h 13918"/>
                  <a:gd name="connsiteX5" fmla="*/ 19733 w 24890"/>
                  <a:gd name="connsiteY5" fmla="*/ 257 h 13918"/>
                  <a:gd name="connsiteX6" fmla="*/ 7922 w 24890"/>
                  <a:gd name="connsiteY6" fmla="*/ -504 h 13918"/>
                  <a:gd name="connsiteX7" fmla="*/ 979 w 24890"/>
                  <a:gd name="connsiteY7" fmla="*/ 5668 h 13918"/>
                  <a:gd name="connsiteX8" fmla="*/ 969 w 24890"/>
                  <a:gd name="connsiteY8" fmla="*/ 5782 h 13918"/>
                  <a:gd name="connsiteX9" fmla="*/ 7056 w 24890"/>
                  <a:gd name="connsiteY9" fmla="*/ 12630 h 13918"/>
                  <a:gd name="connsiteX10" fmla="*/ 7541 w 24890"/>
                  <a:gd name="connsiteY10" fmla="*/ 12640 h 13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90" h="13918">
                    <a:moveTo>
                      <a:pt x="7541" y="12640"/>
                    </a:moveTo>
                    <a:lnTo>
                      <a:pt x="19162" y="13402"/>
                    </a:lnTo>
                    <a:lnTo>
                      <a:pt x="19162" y="13402"/>
                    </a:lnTo>
                    <a:cubicBezTo>
                      <a:pt x="22648" y="13459"/>
                      <a:pt x="25581" y="10783"/>
                      <a:pt x="25829" y="7306"/>
                    </a:cubicBezTo>
                    <a:cubicBezTo>
                      <a:pt x="26106" y="3687"/>
                      <a:pt x="23391" y="534"/>
                      <a:pt x="19771" y="257"/>
                    </a:cubicBezTo>
                    <a:cubicBezTo>
                      <a:pt x="19752" y="257"/>
                      <a:pt x="19743" y="257"/>
                      <a:pt x="19733" y="257"/>
                    </a:cubicBezTo>
                    <a:cubicBezTo>
                      <a:pt x="15923" y="257"/>
                      <a:pt x="11923" y="-314"/>
                      <a:pt x="7922" y="-504"/>
                    </a:cubicBezTo>
                    <a:cubicBezTo>
                      <a:pt x="4303" y="-714"/>
                      <a:pt x="1188" y="2048"/>
                      <a:pt x="979" y="5668"/>
                    </a:cubicBezTo>
                    <a:cubicBezTo>
                      <a:pt x="969" y="5706"/>
                      <a:pt x="969" y="5744"/>
                      <a:pt x="969" y="5782"/>
                    </a:cubicBezTo>
                    <a:cubicBezTo>
                      <a:pt x="759" y="9354"/>
                      <a:pt x="3484" y="12421"/>
                      <a:pt x="7056" y="12630"/>
                    </a:cubicBezTo>
                    <a:cubicBezTo>
                      <a:pt x="7217" y="12640"/>
                      <a:pt x="7379" y="12640"/>
                      <a:pt x="7541" y="1264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D3FE31A-A9FB-73AA-F149-8F1140DC43BA}"/>
                  </a:ext>
                </a:extLst>
              </p:cNvPr>
              <p:cNvSpPr/>
              <p:nvPr/>
            </p:nvSpPr>
            <p:spPr>
              <a:xfrm>
                <a:off x="4618175" y="3828096"/>
                <a:ext cx="25656" cy="16550"/>
              </a:xfrm>
              <a:custGeom>
                <a:avLst/>
                <a:gdLst>
                  <a:gd name="connsiteX0" fmla="*/ 7638 w 21272"/>
                  <a:gd name="connsiteY0" fmla="*/ 12540 h 13722"/>
                  <a:gd name="connsiteX1" fmla="*/ 15639 w 21272"/>
                  <a:gd name="connsiteY1" fmla="*/ 13207 h 13722"/>
                  <a:gd name="connsiteX2" fmla="*/ 15639 w 21272"/>
                  <a:gd name="connsiteY2" fmla="*/ 13207 h 13722"/>
                  <a:gd name="connsiteX3" fmla="*/ 22211 w 21272"/>
                  <a:gd name="connsiteY3" fmla="*/ 6921 h 13722"/>
                  <a:gd name="connsiteX4" fmla="*/ 16334 w 21272"/>
                  <a:gd name="connsiteY4" fmla="*/ 72 h 13722"/>
                  <a:gd name="connsiteX5" fmla="*/ 16115 w 21272"/>
                  <a:gd name="connsiteY5" fmla="*/ 63 h 13722"/>
                  <a:gd name="connsiteX6" fmla="*/ 7828 w 21272"/>
                  <a:gd name="connsiteY6" fmla="*/ -509 h 13722"/>
                  <a:gd name="connsiteX7" fmla="*/ 970 w 21272"/>
                  <a:gd name="connsiteY7" fmla="*/ 5768 h 13722"/>
                  <a:gd name="connsiteX8" fmla="*/ 970 w 21272"/>
                  <a:gd name="connsiteY8" fmla="*/ 5778 h 13722"/>
                  <a:gd name="connsiteX9" fmla="*/ 6952 w 21272"/>
                  <a:gd name="connsiteY9" fmla="*/ 12531 h 13722"/>
                  <a:gd name="connsiteX10" fmla="*/ 7638 w 21272"/>
                  <a:gd name="connsiteY10" fmla="*/ 12540 h 13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272" h="13722">
                    <a:moveTo>
                      <a:pt x="7638" y="12540"/>
                    </a:moveTo>
                    <a:lnTo>
                      <a:pt x="15639" y="13207"/>
                    </a:lnTo>
                    <a:lnTo>
                      <a:pt x="15639" y="13207"/>
                    </a:lnTo>
                    <a:cubicBezTo>
                      <a:pt x="19144" y="13159"/>
                      <a:pt x="22011" y="10417"/>
                      <a:pt x="22211" y="6921"/>
                    </a:cubicBezTo>
                    <a:cubicBezTo>
                      <a:pt x="22477" y="3406"/>
                      <a:pt x="19839" y="339"/>
                      <a:pt x="16334" y="72"/>
                    </a:cubicBezTo>
                    <a:cubicBezTo>
                      <a:pt x="16258" y="72"/>
                      <a:pt x="16191" y="63"/>
                      <a:pt x="16115" y="63"/>
                    </a:cubicBezTo>
                    <a:lnTo>
                      <a:pt x="7828" y="-509"/>
                    </a:lnTo>
                    <a:cubicBezTo>
                      <a:pt x="4199" y="-671"/>
                      <a:pt x="1132" y="2139"/>
                      <a:pt x="970" y="5768"/>
                    </a:cubicBezTo>
                    <a:cubicBezTo>
                      <a:pt x="970" y="5768"/>
                      <a:pt x="970" y="5778"/>
                      <a:pt x="970" y="5778"/>
                    </a:cubicBezTo>
                    <a:cubicBezTo>
                      <a:pt x="751" y="9292"/>
                      <a:pt x="3437" y="12321"/>
                      <a:pt x="6952" y="12531"/>
                    </a:cubicBezTo>
                    <a:cubicBezTo>
                      <a:pt x="7181" y="12550"/>
                      <a:pt x="7409" y="12550"/>
                      <a:pt x="7638" y="1254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9A31EA2-A544-7685-92FF-071A293CF75D}"/>
                  </a:ext>
                </a:extLst>
              </p:cNvPr>
              <p:cNvSpPr/>
              <p:nvPr/>
            </p:nvSpPr>
            <p:spPr>
              <a:xfrm>
                <a:off x="4618760" y="3883692"/>
                <a:ext cx="42313" cy="17934"/>
              </a:xfrm>
              <a:custGeom>
                <a:avLst/>
                <a:gdLst>
                  <a:gd name="connsiteX0" fmla="*/ 30107 w 35083"/>
                  <a:gd name="connsiteY0" fmla="*/ 1115 h 14870"/>
                  <a:gd name="connsiteX1" fmla="*/ 7819 w 35083"/>
                  <a:gd name="connsiteY1" fmla="*/ -504 h 14870"/>
                  <a:gd name="connsiteX2" fmla="*/ 970 w 35083"/>
                  <a:gd name="connsiteY2" fmla="*/ 5582 h 14870"/>
                  <a:gd name="connsiteX3" fmla="*/ 961 w 35083"/>
                  <a:gd name="connsiteY3" fmla="*/ 5782 h 14870"/>
                  <a:gd name="connsiteX4" fmla="*/ 7152 w 35083"/>
                  <a:gd name="connsiteY4" fmla="*/ 12640 h 14870"/>
                  <a:gd name="connsiteX5" fmla="*/ 28774 w 35083"/>
                  <a:gd name="connsiteY5" fmla="*/ 14355 h 14870"/>
                  <a:gd name="connsiteX6" fmla="*/ 29441 w 35083"/>
                  <a:gd name="connsiteY6" fmla="*/ 14355 h 14870"/>
                  <a:gd name="connsiteX7" fmla="*/ 36013 w 35083"/>
                  <a:gd name="connsiteY7" fmla="*/ 8259 h 14870"/>
                  <a:gd name="connsiteX8" fmla="*/ 30107 w 35083"/>
                  <a:gd name="connsiteY8" fmla="*/ 1115 h 1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083" h="14870">
                    <a:moveTo>
                      <a:pt x="30107" y="1115"/>
                    </a:moveTo>
                    <a:cubicBezTo>
                      <a:pt x="22964" y="448"/>
                      <a:pt x="15439" y="-123"/>
                      <a:pt x="7819" y="-504"/>
                    </a:cubicBezTo>
                    <a:cubicBezTo>
                      <a:pt x="4247" y="-714"/>
                      <a:pt x="1180" y="2010"/>
                      <a:pt x="970" y="5582"/>
                    </a:cubicBezTo>
                    <a:cubicBezTo>
                      <a:pt x="970" y="5649"/>
                      <a:pt x="961" y="5716"/>
                      <a:pt x="961" y="5782"/>
                    </a:cubicBezTo>
                    <a:cubicBezTo>
                      <a:pt x="846" y="9364"/>
                      <a:pt x="3580" y="12383"/>
                      <a:pt x="7152" y="12640"/>
                    </a:cubicBezTo>
                    <a:cubicBezTo>
                      <a:pt x="14582" y="12640"/>
                      <a:pt x="21915" y="13593"/>
                      <a:pt x="28774" y="14355"/>
                    </a:cubicBezTo>
                    <a:lnTo>
                      <a:pt x="29441" y="14355"/>
                    </a:lnTo>
                    <a:cubicBezTo>
                      <a:pt x="32869" y="14316"/>
                      <a:pt x="35718" y="11678"/>
                      <a:pt x="36013" y="8259"/>
                    </a:cubicBezTo>
                    <a:cubicBezTo>
                      <a:pt x="36346" y="4658"/>
                      <a:pt x="33708" y="1467"/>
                      <a:pt x="30107" y="111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7B65B23C-8EEE-2E76-0295-26D210C05C04}"/>
                  </a:ext>
                </a:extLst>
              </p:cNvPr>
              <p:cNvSpPr/>
              <p:nvPr/>
            </p:nvSpPr>
            <p:spPr>
              <a:xfrm>
                <a:off x="4709089" y="3746935"/>
                <a:ext cx="155527" cy="155496"/>
              </a:xfrm>
              <a:custGeom>
                <a:avLst/>
                <a:gdLst>
                  <a:gd name="connsiteX0" fmla="*/ 19888 w 128953"/>
                  <a:gd name="connsiteY0" fmla="*/ 18398 h 128927"/>
                  <a:gd name="connsiteX1" fmla="*/ 19583 w 128953"/>
                  <a:gd name="connsiteY1" fmla="*/ 109056 h 128927"/>
                  <a:gd name="connsiteX2" fmla="*/ 19888 w 128953"/>
                  <a:gd name="connsiteY2" fmla="*/ 109361 h 128927"/>
                  <a:gd name="connsiteX3" fmla="*/ 65512 w 128953"/>
                  <a:gd name="connsiteY3" fmla="*/ 128411 h 128927"/>
                  <a:gd name="connsiteX4" fmla="*/ 111137 w 128953"/>
                  <a:gd name="connsiteY4" fmla="*/ 109361 h 128927"/>
                  <a:gd name="connsiteX5" fmla="*/ 111137 w 128953"/>
                  <a:gd name="connsiteY5" fmla="*/ 18398 h 128927"/>
                  <a:gd name="connsiteX6" fmla="*/ 19945 w 128953"/>
                  <a:gd name="connsiteY6" fmla="*/ 18340 h 128927"/>
                  <a:gd name="connsiteX7" fmla="*/ 19888 w 128953"/>
                  <a:gd name="connsiteY7" fmla="*/ 18398 h 128927"/>
                  <a:gd name="connsiteX8" fmla="*/ 101708 w 128953"/>
                  <a:gd name="connsiteY8" fmla="*/ 27923 h 128927"/>
                  <a:gd name="connsiteX9" fmla="*/ 101708 w 128953"/>
                  <a:gd name="connsiteY9" fmla="*/ 100598 h 128927"/>
                  <a:gd name="connsiteX10" fmla="*/ 29127 w 128953"/>
                  <a:gd name="connsiteY10" fmla="*/ 100598 h 128927"/>
                  <a:gd name="connsiteX11" fmla="*/ 29127 w 128953"/>
                  <a:gd name="connsiteY11" fmla="*/ 27923 h 128927"/>
                  <a:gd name="connsiteX12" fmla="*/ 65512 w 128953"/>
                  <a:gd name="connsiteY12" fmla="*/ 12873 h 128927"/>
                  <a:gd name="connsiteX13" fmla="*/ 101708 w 128953"/>
                  <a:gd name="connsiteY13" fmla="*/ 27541 h 12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8953" h="128927">
                    <a:moveTo>
                      <a:pt x="19888" y="18398"/>
                    </a:moveTo>
                    <a:cubicBezTo>
                      <a:pt x="-5230" y="43343"/>
                      <a:pt x="-5373" y="83929"/>
                      <a:pt x="19583" y="109056"/>
                    </a:cubicBezTo>
                    <a:cubicBezTo>
                      <a:pt x="19678" y="109151"/>
                      <a:pt x="19783" y="109256"/>
                      <a:pt x="19888" y="109361"/>
                    </a:cubicBezTo>
                    <a:cubicBezTo>
                      <a:pt x="31889" y="121620"/>
                      <a:pt x="48358" y="128497"/>
                      <a:pt x="65512" y="128411"/>
                    </a:cubicBezTo>
                    <a:cubicBezTo>
                      <a:pt x="82658" y="128440"/>
                      <a:pt x="99097" y="121572"/>
                      <a:pt x="111137" y="109361"/>
                    </a:cubicBezTo>
                    <a:cubicBezTo>
                      <a:pt x="136169" y="84206"/>
                      <a:pt x="136169" y="43553"/>
                      <a:pt x="111137" y="18398"/>
                    </a:cubicBezTo>
                    <a:cubicBezTo>
                      <a:pt x="85972" y="-6796"/>
                      <a:pt x="45138" y="-6825"/>
                      <a:pt x="19945" y="18340"/>
                    </a:cubicBezTo>
                    <a:cubicBezTo>
                      <a:pt x="19925" y="18359"/>
                      <a:pt x="19907" y="18379"/>
                      <a:pt x="19888" y="18398"/>
                    </a:cubicBezTo>
                    <a:close/>
                    <a:moveTo>
                      <a:pt x="101708" y="27923"/>
                    </a:moveTo>
                    <a:cubicBezTo>
                      <a:pt x="121701" y="48020"/>
                      <a:pt x="121701" y="80500"/>
                      <a:pt x="101708" y="100598"/>
                    </a:cubicBezTo>
                    <a:cubicBezTo>
                      <a:pt x="81619" y="120525"/>
                      <a:pt x="49215" y="120525"/>
                      <a:pt x="29127" y="100598"/>
                    </a:cubicBezTo>
                    <a:cubicBezTo>
                      <a:pt x="9134" y="80500"/>
                      <a:pt x="9134" y="48020"/>
                      <a:pt x="29127" y="27923"/>
                    </a:cubicBezTo>
                    <a:cubicBezTo>
                      <a:pt x="38775" y="18283"/>
                      <a:pt x="51872" y="12863"/>
                      <a:pt x="65512" y="12873"/>
                    </a:cubicBezTo>
                    <a:cubicBezTo>
                      <a:pt x="79047" y="12787"/>
                      <a:pt x="92059" y="18055"/>
                      <a:pt x="101708" y="27541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6AC6934A-A372-6BB7-CDCF-0438D5AFDF91}"/>
                  </a:ext>
                </a:extLst>
              </p:cNvPr>
              <p:cNvSpPr/>
              <p:nvPr/>
            </p:nvSpPr>
            <p:spPr>
              <a:xfrm>
                <a:off x="4843327" y="3661300"/>
                <a:ext cx="110661" cy="29638"/>
              </a:xfrm>
              <a:custGeom>
                <a:avLst/>
                <a:gdLst>
                  <a:gd name="connsiteX0" fmla="*/ 85751 w 91753"/>
                  <a:gd name="connsiteY0" fmla="*/ -515 h 24574"/>
                  <a:gd name="connsiteX1" fmla="*/ 5836 w 91753"/>
                  <a:gd name="connsiteY1" fmla="*/ 11201 h 24574"/>
                  <a:gd name="connsiteX2" fmla="*/ 1169 w 91753"/>
                  <a:gd name="connsiteY2" fmla="*/ 19202 h 24574"/>
                  <a:gd name="connsiteX3" fmla="*/ 7455 w 91753"/>
                  <a:gd name="connsiteY3" fmla="*/ 24059 h 24574"/>
                  <a:gd name="connsiteX4" fmla="*/ 9170 w 91753"/>
                  <a:gd name="connsiteY4" fmla="*/ 24059 h 24574"/>
                  <a:gd name="connsiteX5" fmla="*/ 86417 w 91753"/>
                  <a:gd name="connsiteY5" fmla="*/ 12915 h 24574"/>
                  <a:gd name="connsiteX6" fmla="*/ 92704 w 91753"/>
                  <a:gd name="connsiteY6" fmla="*/ 5867 h 24574"/>
                  <a:gd name="connsiteX7" fmla="*/ 85751 w 91753"/>
                  <a:gd name="connsiteY7" fmla="*/ -515 h 2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753" h="24574">
                    <a:moveTo>
                      <a:pt x="85751" y="-515"/>
                    </a:moveTo>
                    <a:cubicBezTo>
                      <a:pt x="58795" y="761"/>
                      <a:pt x="32030" y="4686"/>
                      <a:pt x="5836" y="11201"/>
                    </a:cubicBezTo>
                    <a:cubicBezTo>
                      <a:pt x="2350" y="12135"/>
                      <a:pt x="264" y="15706"/>
                      <a:pt x="1169" y="19202"/>
                    </a:cubicBezTo>
                    <a:cubicBezTo>
                      <a:pt x="1912" y="22069"/>
                      <a:pt x="4493" y="24069"/>
                      <a:pt x="7455" y="24059"/>
                    </a:cubicBezTo>
                    <a:lnTo>
                      <a:pt x="9170" y="24059"/>
                    </a:lnTo>
                    <a:cubicBezTo>
                      <a:pt x="34459" y="17669"/>
                      <a:pt x="60348" y="13934"/>
                      <a:pt x="86417" y="12915"/>
                    </a:cubicBezTo>
                    <a:cubicBezTo>
                      <a:pt x="90075" y="12658"/>
                      <a:pt x="92866" y="9534"/>
                      <a:pt x="92704" y="5867"/>
                    </a:cubicBezTo>
                    <a:cubicBezTo>
                      <a:pt x="92447" y="2228"/>
                      <a:pt x="89399" y="-572"/>
                      <a:pt x="85751" y="-51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78884542-E160-A0AE-3A80-F0D73EFFF84D}"/>
                  </a:ext>
                </a:extLst>
              </p:cNvPr>
              <p:cNvSpPr/>
              <p:nvPr/>
            </p:nvSpPr>
            <p:spPr>
              <a:xfrm>
                <a:off x="4898791" y="3716894"/>
                <a:ext cx="55194" cy="19307"/>
              </a:xfrm>
              <a:custGeom>
                <a:avLst/>
                <a:gdLst>
                  <a:gd name="connsiteX0" fmla="*/ 39764 w 45763"/>
                  <a:gd name="connsiteY0" fmla="*/ -509 h 16008"/>
                  <a:gd name="connsiteX1" fmla="*/ 6712 w 45763"/>
                  <a:gd name="connsiteY1" fmla="*/ 2444 h 16008"/>
                  <a:gd name="connsiteX2" fmla="*/ 997 w 45763"/>
                  <a:gd name="connsiteY2" fmla="*/ 9683 h 16008"/>
                  <a:gd name="connsiteX3" fmla="*/ 7474 w 45763"/>
                  <a:gd name="connsiteY3" fmla="*/ 15493 h 16008"/>
                  <a:gd name="connsiteX4" fmla="*/ 8331 w 45763"/>
                  <a:gd name="connsiteY4" fmla="*/ 15493 h 16008"/>
                  <a:gd name="connsiteX5" fmla="*/ 40431 w 45763"/>
                  <a:gd name="connsiteY5" fmla="*/ 12826 h 16008"/>
                  <a:gd name="connsiteX6" fmla="*/ 46717 w 45763"/>
                  <a:gd name="connsiteY6" fmla="*/ 5778 h 16008"/>
                  <a:gd name="connsiteX7" fmla="*/ 39764 w 45763"/>
                  <a:gd name="connsiteY7" fmla="*/ -509 h 1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63" h="16008">
                    <a:moveTo>
                      <a:pt x="39764" y="-509"/>
                    </a:moveTo>
                    <a:cubicBezTo>
                      <a:pt x="28334" y="63"/>
                      <a:pt x="17190" y="1110"/>
                      <a:pt x="6712" y="2444"/>
                    </a:cubicBezTo>
                    <a:cubicBezTo>
                      <a:pt x="3150" y="2892"/>
                      <a:pt x="607" y="6111"/>
                      <a:pt x="997" y="9683"/>
                    </a:cubicBezTo>
                    <a:cubicBezTo>
                      <a:pt x="1426" y="12959"/>
                      <a:pt x="4179" y="15427"/>
                      <a:pt x="7474" y="15493"/>
                    </a:cubicBezTo>
                    <a:lnTo>
                      <a:pt x="8331" y="15493"/>
                    </a:lnTo>
                    <a:cubicBezTo>
                      <a:pt x="18428" y="14159"/>
                      <a:pt x="29287" y="13398"/>
                      <a:pt x="40431" y="12826"/>
                    </a:cubicBezTo>
                    <a:cubicBezTo>
                      <a:pt x="44069" y="12521"/>
                      <a:pt x="46831" y="9426"/>
                      <a:pt x="46717" y="5778"/>
                    </a:cubicBezTo>
                    <a:cubicBezTo>
                      <a:pt x="46508" y="2129"/>
                      <a:pt x="43412" y="-670"/>
                      <a:pt x="39764" y="-50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A76E2C87-9881-2E07-4954-F25785297722}"/>
                  </a:ext>
                </a:extLst>
              </p:cNvPr>
              <p:cNvSpPr/>
              <p:nvPr/>
            </p:nvSpPr>
            <p:spPr>
              <a:xfrm>
                <a:off x="4923867" y="3772503"/>
                <a:ext cx="29545" cy="16772"/>
              </a:xfrm>
              <a:custGeom>
                <a:avLst/>
                <a:gdLst>
                  <a:gd name="connsiteX0" fmla="*/ 18972 w 24497"/>
                  <a:gd name="connsiteY0" fmla="*/ -516 h 13906"/>
                  <a:gd name="connsiteX1" fmla="*/ 7065 w 24497"/>
                  <a:gd name="connsiteY1" fmla="*/ 246 h 13906"/>
                  <a:gd name="connsiteX2" fmla="*/ 970 w 24497"/>
                  <a:gd name="connsiteY2" fmla="*/ 7295 h 13906"/>
                  <a:gd name="connsiteX3" fmla="*/ 7637 w 24497"/>
                  <a:gd name="connsiteY3" fmla="*/ 13391 h 13906"/>
                  <a:gd name="connsiteX4" fmla="*/ 7637 w 24497"/>
                  <a:gd name="connsiteY4" fmla="*/ 13391 h 13906"/>
                  <a:gd name="connsiteX5" fmla="*/ 19258 w 24497"/>
                  <a:gd name="connsiteY5" fmla="*/ 12629 h 13906"/>
                  <a:gd name="connsiteX6" fmla="*/ 25449 w 24497"/>
                  <a:gd name="connsiteY6" fmla="*/ 5771 h 13906"/>
                  <a:gd name="connsiteX7" fmla="*/ 18972 w 24497"/>
                  <a:gd name="connsiteY7" fmla="*/ -516 h 1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497" h="13906">
                    <a:moveTo>
                      <a:pt x="18972" y="-516"/>
                    </a:moveTo>
                    <a:cubicBezTo>
                      <a:pt x="14876" y="-516"/>
                      <a:pt x="10971" y="-516"/>
                      <a:pt x="7065" y="246"/>
                    </a:cubicBezTo>
                    <a:cubicBezTo>
                      <a:pt x="3456" y="551"/>
                      <a:pt x="751" y="3675"/>
                      <a:pt x="970" y="7295"/>
                    </a:cubicBezTo>
                    <a:cubicBezTo>
                      <a:pt x="1265" y="10752"/>
                      <a:pt x="4170" y="13400"/>
                      <a:pt x="7637" y="13391"/>
                    </a:cubicBezTo>
                    <a:lnTo>
                      <a:pt x="7637" y="13391"/>
                    </a:lnTo>
                    <a:lnTo>
                      <a:pt x="19258" y="12629"/>
                    </a:lnTo>
                    <a:cubicBezTo>
                      <a:pt x="22849" y="12419"/>
                      <a:pt x="25611" y="9362"/>
                      <a:pt x="25449" y="5771"/>
                    </a:cubicBezTo>
                    <a:cubicBezTo>
                      <a:pt x="25249" y="2313"/>
                      <a:pt x="22439" y="-420"/>
                      <a:pt x="18972" y="-51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2B404F32-2424-EEBA-40B0-B5E6EC46F097}"/>
                  </a:ext>
                </a:extLst>
              </p:cNvPr>
              <p:cNvSpPr/>
              <p:nvPr/>
            </p:nvSpPr>
            <p:spPr>
              <a:xfrm>
                <a:off x="4928344" y="3828104"/>
                <a:ext cx="25430" cy="16543"/>
              </a:xfrm>
              <a:custGeom>
                <a:avLst/>
                <a:gdLst>
                  <a:gd name="connsiteX0" fmla="*/ 15260 w 21085"/>
                  <a:gd name="connsiteY0" fmla="*/ -515 h 13716"/>
                  <a:gd name="connsiteX1" fmla="*/ 7069 w 21085"/>
                  <a:gd name="connsiteY1" fmla="*/ 56 h 13716"/>
                  <a:gd name="connsiteX2" fmla="*/ 964 w 21085"/>
                  <a:gd name="connsiteY2" fmla="*/ 6695 h 13716"/>
                  <a:gd name="connsiteX3" fmla="*/ 973 w 21085"/>
                  <a:gd name="connsiteY3" fmla="*/ 6914 h 13716"/>
                  <a:gd name="connsiteX4" fmla="*/ 7450 w 21085"/>
                  <a:gd name="connsiteY4" fmla="*/ 13201 h 13716"/>
                  <a:gd name="connsiteX5" fmla="*/ 7450 w 21085"/>
                  <a:gd name="connsiteY5" fmla="*/ 13201 h 13716"/>
                  <a:gd name="connsiteX6" fmla="*/ 15451 w 21085"/>
                  <a:gd name="connsiteY6" fmla="*/ 12534 h 13716"/>
                  <a:gd name="connsiteX7" fmla="*/ 22042 w 21085"/>
                  <a:gd name="connsiteY7" fmla="*/ 6171 h 13716"/>
                  <a:gd name="connsiteX8" fmla="*/ 22023 w 21085"/>
                  <a:gd name="connsiteY8" fmla="*/ 5581 h 13716"/>
                  <a:gd name="connsiteX9" fmla="*/ 15260 w 21085"/>
                  <a:gd name="connsiteY9" fmla="*/ -515 h 1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085" h="13716">
                    <a:moveTo>
                      <a:pt x="15260" y="-515"/>
                    </a:moveTo>
                    <a:lnTo>
                      <a:pt x="7069" y="56"/>
                    </a:lnTo>
                    <a:cubicBezTo>
                      <a:pt x="3545" y="199"/>
                      <a:pt x="811" y="3180"/>
                      <a:pt x="964" y="6695"/>
                    </a:cubicBezTo>
                    <a:cubicBezTo>
                      <a:pt x="964" y="6771"/>
                      <a:pt x="964" y="6847"/>
                      <a:pt x="973" y="6914"/>
                    </a:cubicBezTo>
                    <a:cubicBezTo>
                      <a:pt x="1173" y="10372"/>
                      <a:pt x="3983" y="13105"/>
                      <a:pt x="7450" y="13201"/>
                    </a:cubicBezTo>
                    <a:lnTo>
                      <a:pt x="7450" y="13201"/>
                    </a:lnTo>
                    <a:lnTo>
                      <a:pt x="15451" y="12534"/>
                    </a:lnTo>
                    <a:cubicBezTo>
                      <a:pt x="19023" y="12601"/>
                      <a:pt x="21976" y="9743"/>
                      <a:pt x="22042" y="6171"/>
                    </a:cubicBezTo>
                    <a:cubicBezTo>
                      <a:pt x="22042" y="5971"/>
                      <a:pt x="22042" y="5781"/>
                      <a:pt x="22023" y="5581"/>
                    </a:cubicBezTo>
                    <a:cubicBezTo>
                      <a:pt x="21680" y="2104"/>
                      <a:pt x="18747" y="-535"/>
                      <a:pt x="15260" y="-51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C985E2ED-4D01-D7F4-9294-7C92C84C17E4}"/>
              </a:ext>
            </a:extLst>
          </p:cNvPr>
          <p:cNvGrpSpPr/>
          <p:nvPr/>
        </p:nvGrpSpPr>
        <p:grpSpPr>
          <a:xfrm>
            <a:off x="10727742" y="2612599"/>
            <a:ext cx="432000" cy="393029"/>
            <a:chOff x="10733356" y="2341278"/>
            <a:chExt cx="432000" cy="393029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9E9676C-29E9-D195-05A8-859C7A491785}"/>
                </a:ext>
              </a:extLst>
            </p:cNvPr>
            <p:cNvSpPr/>
            <p:nvPr/>
          </p:nvSpPr>
          <p:spPr>
            <a:xfrm>
              <a:off x="10733356" y="2341278"/>
              <a:ext cx="432000" cy="360790"/>
            </a:xfrm>
            <a:custGeom>
              <a:avLst/>
              <a:gdLst>
                <a:gd name="connsiteX0" fmla="*/ 395864 w 433959"/>
                <a:gd name="connsiteY0" fmla="*/ 39013 h 362426"/>
                <a:gd name="connsiteX1" fmla="*/ 196791 w 433959"/>
                <a:gd name="connsiteY1" fmla="*/ 39013 h 362426"/>
                <a:gd name="connsiteX2" fmla="*/ 185837 w 433959"/>
                <a:gd name="connsiteY2" fmla="*/ 33108 h 362426"/>
                <a:gd name="connsiteX3" fmla="*/ 171265 w 433959"/>
                <a:gd name="connsiteY3" fmla="*/ 11200 h 362426"/>
                <a:gd name="connsiteX4" fmla="*/ 149357 w 433959"/>
                <a:gd name="connsiteY4" fmla="*/ -516 h 362426"/>
                <a:gd name="connsiteX5" fmla="*/ 47058 w 433959"/>
                <a:gd name="connsiteY5" fmla="*/ -516 h 362426"/>
                <a:gd name="connsiteX6" fmla="*/ 957 w 433959"/>
                <a:gd name="connsiteY6" fmla="*/ 45586 h 362426"/>
                <a:gd name="connsiteX7" fmla="*/ 957 w 433959"/>
                <a:gd name="connsiteY7" fmla="*/ 164458 h 362426"/>
                <a:gd name="connsiteX8" fmla="*/ 957 w 433959"/>
                <a:gd name="connsiteY8" fmla="*/ 164458 h 362426"/>
                <a:gd name="connsiteX9" fmla="*/ 957 w 433959"/>
                <a:gd name="connsiteY9" fmla="*/ 322478 h 362426"/>
                <a:gd name="connsiteX10" fmla="*/ 40486 w 433959"/>
                <a:gd name="connsiteY10" fmla="*/ 361911 h 362426"/>
                <a:gd name="connsiteX11" fmla="*/ 272515 w 433959"/>
                <a:gd name="connsiteY11" fmla="*/ 361911 h 362426"/>
                <a:gd name="connsiteX12" fmla="*/ 279087 w 433959"/>
                <a:gd name="connsiteY12" fmla="*/ 355529 h 362426"/>
                <a:gd name="connsiteX13" fmla="*/ 279087 w 433959"/>
                <a:gd name="connsiteY13" fmla="*/ 355529 h 362426"/>
                <a:gd name="connsiteX14" fmla="*/ 272610 w 433959"/>
                <a:gd name="connsiteY14" fmla="*/ 348861 h 362426"/>
                <a:gd name="connsiteX15" fmla="*/ 272515 w 433959"/>
                <a:gd name="connsiteY15" fmla="*/ 348861 h 362426"/>
                <a:gd name="connsiteX16" fmla="*/ 40486 w 433959"/>
                <a:gd name="connsiteY16" fmla="*/ 348861 h 362426"/>
                <a:gd name="connsiteX17" fmla="*/ 14102 w 433959"/>
                <a:gd name="connsiteY17" fmla="*/ 322478 h 362426"/>
                <a:gd name="connsiteX18" fmla="*/ 14102 w 433959"/>
                <a:gd name="connsiteY18" fmla="*/ 164458 h 362426"/>
                <a:gd name="connsiteX19" fmla="*/ 40486 w 433959"/>
                <a:gd name="connsiteY19" fmla="*/ 138264 h 362426"/>
                <a:gd name="connsiteX20" fmla="*/ 40486 w 433959"/>
                <a:gd name="connsiteY20" fmla="*/ 138264 h 362426"/>
                <a:gd name="connsiteX21" fmla="*/ 100208 w 433959"/>
                <a:gd name="connsiteY21" fmla="*/ 138264 h 362426"/>
                <a:gd name="connsiteX22" fmla="*/ 106685 w 433959"/>
                <a:gd name="connsiteY22" fmla="*/ 131787 h 362426"/>
                <a:gd name="connsiteX23" fmla="*/ 106685 w 433959"/>
                <a:gd name="connsiteY23" fmla="*/ 131596 h 362426"/>
                <a:gd name="connsiteX24" fmla="*/ 100303 w 433959"/>
                <a:gd name="connsiteY24" fmla="*/ 125024 h 362426"/>
                <a:gd name="connsiteX25" fmla="*/ 100208 w 433959"/>
                <a:gd name="connsiteY25" fmla="*/ 125024 h 362426"/>
                <a:gd name="connsiteX26" fmla="*/ 40486 w 433959"/>
                <a:gd name="connsiteY26" fmla="*/ 125024 h 362426"/>
                <a:gd name="connsiteX27" fmla="*/ 14102 w 433959"/>
                <a:gd name="connsiteY27" fmla="*/ 135120 h 362426"/>
                <a:gd name="connsiteX28" fmla="*/ 14102 w 433959"/>
                <a:gd name="connsiteY28" fmla="*/ 46062 h 362426"/>
                <a:gd name="connsiteX29" fmla="*/ 47058 w 433959"/>
                <a:gd name="connsiteY29" fmla="*/ 13296 h 362426"/>
                <a:gd name="connsiteX30" fmla="*/ 149357 w 433959"/>
                <a:gd name="connsiteY30" fmla="*/ 13296 h 362426"/>
                <a:gd name="connsiteX31" fmla="*/ 160311 w 433959"/>
                <a:gd name="connsiteY31" fmla="*/ 19106 h 362426"/>
                <a:gd name="connsiteX32" fmla="*/ 174884 w 433959"/>
                <a:gd name="connsiteY32" fmla="*/ 41013 h 362426"/>
                <a:gd name="connsiteX33" fmla="*/ 196791 w 433959"/>
                <a:gd name="connsiteY33" fmla="*/ 52729 h 362426"/>
                <a:gd name="connsiteX34" fmla="*/ 395864 w 433959"/>
                <a:gd name="connsiteY34" fmla="*/ 52729 h 362426"/>
                <a:gd name="connsiteX35" fmla="*/ 422248 w 433959"/>
                <a:gd name="connsiteY35" fmla="*/ 79113 h 362426"/>
                <a:gd name="connsiteX36" fmla="*/ 422248 w 433959"/>
                <a:gd name="connsiteY36" fmla="*/ 99402 h 362426"/>
                <a:gd name="connsiteX37" fmla="*/ 389291 w 433959"/>
                <a:gd name="connsiteY37" fmla="*/ 85496 h 362426"/>
                <a:gd name="connsiteX38" fmla="*/ 286517 w 433959"/>
                <a:gd name="connsiteY38" fmla="*/ 85496 h 362426"/>
                <a:gd name="connsiteX39" fmla="*/ 264705 w 433959"/>
                <a:gd name="connsiteY39" fmla="*/ 97211 h 362426"/>
                <a:gd name="connsiteX40" fmla="*/ 266038 w 433959"/>
                <a:gd name="connsiteY40" fmla="*/ 106412 h 362426"/>
                <a:gd name="connsiteX41" fmla="*/ 266515 w 433959"/>
                <a:gd name="connsiteY41" fmla="*/ 106736 h 362426"/>
                <a:gd name="connsiteX42" fmla="*/ 275563 w 433959"/>
                <a:gd name="connsiteY42" fmla="*/ 104926 h 362426"/>
                <a:gd name="connsiteX43" fmla="*/ 286517 w 433959"/>
                <a:gd name="connsiteY43" fmla="*/ 99116 h 362426"/>
                <a:gd name="connsiteX44" fmla="*/ 388911 w 433959"/>
                <a:gd name="connsiteY44" fmla="*/ 99116 h 362426"/>
                <a:gd name="connsiteX45" fmla="*/ 421867 w 433959"/>
                <a:gd name="connsiteY45" fmla="*/ 131882 h 362426"/>
                <a:gd name="connsiteX46" fmla="*/ 421867 w 433959"/>
                <a:gd name="connsiteY46" fmla="*/ 322382 h 362426"/>
                <a:gd name="connsiteX47" fmla="*/ 409770 w 433959"/>
                <a:gd name="connsiteY47" fmla="*/ 344480 h 362426"/>
                <a:gd name="connsiteX48" fmla="*/ 407875 w 433959"/>
                <a:gd name="connsiteY48" fmla="*/ 353300 h 362426"/>
                <a:gd name="connsiteX49" fmla="*/ 407961 w 433959"/>
                <a:gd name="connsiteY49" fmla="*/ 353434 h 362426"/>
                <a:gd name="connsiteX50" fmla="*/ 413390 w 433959"/>
                <a:gd name="connsiteY50" fmla="*/ 356577 h 362426"/>
                <a:gd name="connsiteX51" fmla="*/ 417009 w 433959"/>
                <a:gd name="connsiteY51" fmla="*/ 355434 h 362426"/>
                <a:gd name="connsiteX52" fmla="*/ 434916 w 433959"/>
                <a:gd name="connsiteY52" fmla="*/ 322382 h 362426"/>
                <a:gd name="connsiteX53" fmla="*/ 434916 w 433959"/>
                <a:gd name="connsiteY53" fmla="*/ 78733 h 362426"/>
                <a:gd name="connsiteX54" fmla="*/ 395864 w 433959"/>
                <a:gd name="connsiteY54" fmla="*/ 39013 h 36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33959" h="362426">
                  <a:moveTo>
                    <a:pt x="395864" y="39013"/>
                  </a:moveTo>
                  <a:lnTo>
                    <a:pt x="196791" y="39013"/>
                  </a:lnTo>
                  <a:cubicBezTo>
                    <a:pt x="192381" y="39004"/>
                    <a:pt x="188266" y="36794"/>
                    <a:pt x="185837" y="33108"/>
                  </a:cubicBezTo>
                  <a:lnTo>
                    <a:pt x="171265" y="11200"/>
                  </a:lnTo>
                  <a:cubicBezTo>
                    <a:pt x="166349" y="3914"/>
                    <a:pt x="158148" y="-477"/>
                    <a:pt x="149357" y="-516"/>
                  </a:cubicBezTo>
                  <a:lnTo>
                    <a:pt x="47058" y="-516"/>
                  </a:lnTo>
                  <a:cubicBezTo>
                    <a:pt x="21617" y="-468"/>
                    <a:pt x="1014" y="20144"/>
                    <a:pt x="957" y="45586"/>
                  </a:cubicBezTo>
                  <a:lnTo>
                    <a:pt x="957" y="164458"/>
                  </a:lnTo>
                  <a:lnTo>
                    <a:pt x="957" y="164458"/>
                  </a:lnTo>
                  <a:lnTo>
                    <a:pt x="957" y="322478"/>
                  </a:lnTo>
                  <a:cubicBezTo>
                    <a:pt x="1062" y="344251"/>
                    <a:pt x="18712" y="361863"/>
                    <a:pt x="40486" y="361911"/>
                  </a:cubicBezTo>
                  <a:lnTo>
                    <a:pt x="272515" y="361911"/>
                  </a:lnTo>
                  <a:cubicBezTo>
                    <a:pt x="276097" y="361968"/>
                    <a:pt x="279030" y="359110"/>
                    <a:pt x="279087" y="355529"/>
                  </a:cubicBezTo>
                  <a:cubicBezTo>
                    <a:pt x="279087" y="355529"/>
                    <a:pt x="279087" y="355529"/>
                    <a:pt x="279087" y="355529"/>
                  </a:cubicBezTo>
                  <a:cubicBezTo>
                    <a:pt x="279145" y="351900"/>
                    <a:pt x="276240" y="348919"/>
                    <a:pt x="272610" y="348861"/>
                  </a:cubicBezTo>
                  <a:cubicBezTo>
                    <a:pt x="272582" y="348861"/>
                    <a:pt x="272544" y="348861"/>
                    <a:pt x="272515" y="348861"/>
                  </a:cubicBezTo>
                  <a:lnTo>
                    <a:pt x="40486" y="348861"/>
                  </a:lnTo>
                  <a:cubicBezTo>
                    <a:pt x="25932" y="348804"/>
                    <a:pt x="14150" y="337031"/>
                    <a:pt x="14102" y="322478"/>
                  </a:cubicBezTo>
                  <a:lnTo>
                    <a:pt x="14102" y="164458"/>
                  </a:lnTo>
                  <a:cubicBezTo>
                    <a:pt x="14159" y="149942"/>
                    <a:pt x="25970" y="138216"/>
                    <a:pt x="40486" y="138264"/>
                  </a:cubicBezTo>
                  <a:cubicBezTo>
                    <a:pt x="40486" y="138264"/>
                    <a:pt x="40486" y="138264"/>
                    <a:pt x="40486" y="138264"/>
                  </a:cubicBezTo>
                  <a:lnTo>
                    <a:pt x="100208" y="138264"/>
                  </a:lnTo>
                  <a:cubicBezTo>
                    <a:pt x="103789" y="138264"/>
                    <a:pt x="106685" y="135368"/>
                    <a:pt x="106685" y="131787"/>
                  </a:cubicBezTo>
                  <a:cubicBezTo>
                    <a:pt x="106685" y="131730"/>
                    <a:pt x="106685" y="131663"/>
                    <a:pt x="106685" y="131596"/>
                  </a:cubicBezTo>
                  <a:cubicBezTo>
                    <a:pt x="106732" y="128015"/>
                    <a:pt x="103884" y="125081"/>
                    <a:pt x="100303" y="125024"/>
                  </a:cubicBezTo>
                  <a:cubicBezTo>
                    <a:pt x="100275" y="125024"/>
                    <a:pt x="100236" y="125024"/>
                    <a:pt x="100208" y="125024"/>
                  </a:cubicBezTo>
                  <a:lnTo>
                    <a:pt x="40486" y="125024"/>
                  </a:lnTo>
                  <a:cubicBezTo>
                    <a:pt x="30752" y="125072"/>
                    <a:pt x="21379" y="128663"/>
                    <a:pt x="14102" y="135120"/>
                  </a:cubicBezTo>
                  <a:lnTo>
                    <a:pt x="14102" y="46062"/>
                  </a:lnTo>
                  <a:cubicBezTo>
                    <a:pt x="14159" y="27916"/>
                    <a:pt x="28913" y="13248"/>
                    <a:pt x="47058" y="13296"/>
                  </a:cubicBezTo>
                  <a:lnTo>
                    <a:pt x="149357" y="13296"/>
                  </a:lnTo>
                  <a:cubicBezTo>
                    <a:pt x="153757" y="13248"/>
                    <a:pt x="157882" y="15429"/>
                    <a:pt x="160311" y="19106"/>
                  </a:cubicBezTo>
                  <a:lnTo>
                    <a:pt x="174884" y="41013"/>
                  </a:lnTo>
                  <a:cubicBezTo>
                    <a:pt x="179799" y="48300"/>
                    <a:pt x="188000" y="52691"/>
                    <a:pt x="196791" y="52729"/>
                  </a:cubicBezTo>
                  <a:lnTo>
                    <a:pt x="395864" y="52729"/>
                  </a:lnTo>
                  <a:cubicBezTo>
                    <a:pt x="410437" y="52729"/>
                    <a:pt x="422248" y="64540"/>
                    <a:pt x="422248" y="79113"/>
                  </a:cubicBezTo>
                  <a:lnTo>
                    <a:pt x="422248" y="99402"/>
                  </a:lnTo>
                  <a:cubicBezTo>
                    <a:pt x="413581" y="90524"/>
                    <a:pt x="401703" y="85514"/>
                    <a:pt x="389291" y="85496"/>
                  </a:cubicBezTo>
                  <a:lnTo>
                    <a:pt x="286517" y="85496"/>
                  </a:lnTo>
                  <a:cubicBezTo>
                    <a:pt x="277763" y="85581"/>
                    <a:pt x="269610" y="89963"/>
                    <a:pt x="264705" y="97211"/>
                  </a:cubicBezTo>
                  <a:cubicBezTo>
                    <a:pt x="262533" y="100116"/>
                    <a:pt x="263123" y="104240"/>
                    <a:pt x="266038" y="106412"/>
                  </a:cubicBezTo>
                  <a:cubicBezTo>
                    <a:pt x="266191" y="106527"/>
                    <a:pt x="266352" y="106631"/>
                    <a:pt x="266515" y="106736"/>
                  </a:cubicBezTo>
                  <a:cubicBezTo>
                    <a:pt x="269524" y="108650"/>
                    <a:pt x="273515" y="107860"/>
                    <a:pt x="275563" y="104926"/>
                  </a:cubicBezTo>
                  <a:cubicBezTo>
                    <a:pt x="278039" y="101307"/>
                    <a:pt x="282135" y="99135"/>
                    <a:pt x="286517" y="99116"/>
                  </a:cubicBezTo>
                  <a:lnTo>
                    <a:pt x="388911" y="99116"/>
                  </a:lnTo>
                  <a:cubicBezTo>
                    <a:pt x="407037" y="99116"/>
                    <a:pt x="421762" y="113756"/>
                    <a:pt x="421867" y="131882"/>
                  </a:cubicBezTo>
                  <a:lnTo>
                    <a:pt x="421867" y="322382"/>
                  </a:lnTo>
                  <a:cubicBezTo>
                    <a:pt x="421800" y="331317"/>
                    <a:pt x="417257" y="339613"/>
                    <a:pt x="409770" y="344480"/>
                  </a:cubicBezTo>
                  <a:cubicBezTo>
                    <a:pt x="406808" y="346395"/>
                    <a:pt x="405960" y="350347"/>
                    <a:pt x="407875" y="353300"/>
                  </a:cubicBezTo>
                  <a:cubicBezTo>
                    <a:pt x="407904" y="353348"/>
                    <a:pt x="407932" y="353395"/>
                    <a:pt x="407961" y="353434"/>
                  </a:cubicBezTo>
                  <a:cubicBezTo>
                    <a:pt x="409104" y="355348"/>
                    <a:pt x="411161" y="356539"/>
                    <a:pt x="413390" y="356577"/>
                  </a:cubicBezTo>
                  <a:cubicBezTo>
                    <a:pt x="414685" y="356596"/>
                    <a:pt x="415952" y="356187"/>
                    <a:pt x="417009" y="355434"/>
                  </a:cubicBezTo>
                  <a:cubicBezTo>
                    <a:pt x="428173" y="348138"/>
                    <a:pt x="434907" y="335717"/>
                    <a:pt x="434916" y="322382"/>
                  </a:cubicBezTo>
                  <a:lnTo>
                    <a:pt x="434916" y="78733"/>
                  </a:lnTo>
                  <a:cubicBezTo>
                    <a:pt x="435021" y="57015"/>
                    <a:pt x="417581" y="39270"/>
                    <a:pt x="395864" y="3901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48413AE2-7581-C66C-D5E5-8EFB6CA5C9CC}"/>
                </a:ext>
              </a:extLst>
            </p:cNvPr>
            <p:cNvSpPr/>
            <p:nvPr/>
          </p:nvSpPr>
          <p:spPr>
            <a:xfrm>
              <a:off x="10781050" y="2380629"/>
              <a:ext cx="92829" cy="13179"/>
            </a:xfrm>
            <a:custGeom>
              <a:avLst/>
              <a:gdLst>
                <a:gd name="connsiteX0" fmla="*/ 94208 w 93250"/>
                <a:gd name="connsiteY0" fmla="*/ 6057 h 13239"/>
                <a:gd name="connsiteX1" fmla="*/ 87636 w 93250"/>
                <a:gd name="connsiteY1" fmla="*/ -516 h 13239"/>
                <a:gd name="connsiteX2" fmla="*/ 7531 w 93250"/>
                <a:gd name="connsiteY2" fmla="*/ -516 h 13239"/>
                <a:gd name="connsiteX3" fmla="*/ 958 w 93250"/>
                <a:gd name="connsiteY3" fmla="*/ 6057 h 13239"/>
                <a:gd name="connsiteX4" fmla="*/ 7435 w 93250"/>
                <a:gd name="connsiteY4" fmla="*/ 12724 h 13239"/>
                <a:gd name="connsiteX5" fmla="*/ 7531 w 93250"/>
                <a:gd name="connsiteY5" fmla="*/ 12724 h 13239"/>
                <a:gd name="connsiteX6" fmla="*/ 87636 w 93250"/>
                <a:gd name="connsiteY6" fmla="*/ 12724 h 13239"/>
                <a:gd name="connsiteX7" fmla="*/ 94208 w 93250"/>
                <a:gd name="connsiteY7" fmla="*/ 6152 h 13239"/>
                <a:gd name="connsiteX8" fmla="*/ 94208 w 93250"/>
                <a:gd name="connsiteY8" fmla="*/ 6057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250" h="13239">
                  <a:moveTo>
                    <a:pt x="94208" y="6057"/>
                  </a:moveTo>
                  <a:cubicBezTo>
                    <a:pt x="94208" y="2427"/>
                    <a:pt x="91265" y="-516"/>
                    <a:pt x="87636" y="-516"/>
                  </a:cubicBezTo>
                  <a:lnTo>
                    <a:pt x="7531" y="-516"/>
                  </a:lnTo>
                  <a:cubicBezTo>
                    <a:pt x="3902" y="-516"/>
                    <a:pt x="958" y="2427"/>
                    <a:pt x="958" y="6057"/>
                  </a:cubicBezTo>
                  <a:cubicBezTo>
                    <a:pt x="901" y="9686"/>
                    <a:pt x="3806" y="12667"/>
                    <a:pt x="7435" y="12724"/>
                  </a:cubicBezTo>
                  <a:cubicBezTo>
                    <a:pt x="7464" y="12724"/>
                    <a:pt x="7502" y="12724"/>
                    <a:pt x="7531" y="12724"/>
                  </a:cubicBezTo>
                  <a:lnTo>
                    <a:pt x="87636" y="12724"/>
                  </a:lnTo>
                  <a:cubicBezTo>
                    <a:pt x="91265" y="12724"/>
                    <a:pt x="94208" y="9781"/>
                    <a:pt x="94208" y="6152"/>
                  </a:cubicBezTo>
                  <a:cubicBezTo>
                    <a:pt x="94208" y="6123"/>
                    <a:pt x="94208" y="6085"/>
                    <a:pt x="94208" y="605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C1667ED-77D6-FF22-DA35-D658DC54DB3B}"/>
                </a:ext>
              </a:extLst>
            </p:cNvPr>
            <p:cNvSpPr/>
            <p:nvPr/>
          </p:nvSpPr>
          <p:spPr>
            <a:xfrm>
              <a:off x="10827181" y="2442015"/>
              <a:ext cx="292367" cy="292292"/>
            </a:xfrm>
            <a:custGeom>
              <a:avLst/>
              <a:gdLst>
                <a:gd name="connsiteX0" fmla="*/ 222176 w 293693"/>
                <a:gd name="connsiteY0" fmla="*/ 174516 h 293617"/>
                <a:gd name="connsiteX1" fmla="*/ 213460 w 293693"/>
                <a:gd name="connsiteY1" fmla="*/ 173706 h 293617"/>
                <a:gd name="connsiteX2" fmla="*/ 212651 w 293693"/>
                <a:gd name="connsiteY2" fmla="*/ 174516 h 293617"/>
                <a:gd name="connsiteX3" fmla="*/ 209603 w 293693"/>
                <a:gd name="connsiteY3" fmla="*/ 177469 h 293617"/>
                <a:gd name="connsiteX4" fmla="*/ 195315 w 293693"/>
                <a:gd name="connsiteY4" fmla="*/ 163181 h 293617"/>
                <a:gd name="connsiteX5" fmla="*/ 181694 w 293693"/>
                <a:gd name="connsiteY5" fmla="*/ 30403 h 293617"/>
                <a:gd name="connsiteX6" fmla="*/ 31961 w 293693"/>
                <a:gd name="connsiteY6" fmla="*/ 30403 h 293617"/>
                <a:gd name="connsiteX7" fmla="*/ 31961 w 293693"/>
                <a:gd name="connsiteY7" fmla="*/ 180231 h 293617"/>
                <a:gd name="connsiteX8" fmla="*/ 164644 w 293693"/>
                <a:gd name="connsiteY8" fmla="*/ 193852 h 293617"/>
                <a:gd name="connsiteX9" fmla="*/ 178932 w 293693"/>
                <a:gd name="connsiteY9" fmla="*/ 208139 h 293617"/>
                <a:gd name="connsiteX10" fmla="*/ 175884 w 293693"/>
                <a:gd name="connsiteY10" fmla="*/ 211092 h 293617"/>
                <a:gd name="connsiteX11" fmla="*/ 174075 w 293693"/>
                <a:gd name="connsiteY11" fmla="*/ 215759 h 293617"/>
                <a:gd name="connsiteX12" fmla="*/ 175884 w 293693"/>
                <a:gd name="connsiteY12" fmla="*/ 220427 h 293617"/>
                <a:gd name="connsiteX13" fmla="*/ 240559 w 293693"/>
                <a:gd name="connsiteY13" fmla="*/ 285101 h 293617"/>
                <a:gd name="connsiteX14" fmla="*/ 260180 w 293693"/>
                <a:gd name="connsiteY14" fmla="*/ 293102 h 293617"/>
                <a:gd name="connsiteX15" fmla="*/ 279706 w 293693"/>
                <a:gd name="connsiteY15" fmla="*/ 285101 h 293617"/>
                <a:gd name="connsiteX16" fmla="*/ 286565 w 293693"/>
                <a:gd name="connsiteY16" fmla="*/ 278243 h 293617"/>
                <a:gd name="connsiteX17" fmla="*/ 286565 w 293693"/>
                <a:gd name="connsiteY17" fmla="*/ 239190 h 293617"/>
                <a:gd name="connsiteX18" fmla="*/ 170455 w 293693"/>
                <a:gd name="connsiteY18" fmla="*/ 180803 h 293617"/>
                <a:gd name="connsiteX19" fmla="*/ 165692 w 293693"/>
                <a:gd name="connsiteY19" fmla="*/ 178802 h 293617"/>
                <a:gd name="connsiteX20" fmla="*/ 161787 w 293693"/>
                <a:gd name="connsiteY20" fmla="*/ 179945 h 293617"/>
                <a:gd name="connsiteX21" fmla="*/ 41486 w 293693"/>
                <a:gd name="connsiteY21" fmla="*/ 170420 h 293617"/>
                <a:gd name="connsiteX22" fmla="*/ 41486 w 293693"/>
                <a:gd name="connsiteY22" fmla="*/ 39356 h 293617"/>
                <a:gd name="connsiteX23" fmla="*/ 172646 w 293693"/>
                <a:gd name="connsiteY23" fmla="*/ 39356 h 293617"/>
                <a:gd name="connsiteX24" fmla="*/ 181694 w 293693"/>
                <a:gd name="connsiteY24" fmla="*/ 159657 h 293617"/>
                <a:gd name="connsiteX25" fmla="*/ 182456 w 293693"/>
                <a:gd name="connsiteY25" fmla="*/ 168325 h 293617"/>
                <a:gd name="connsiteX26" fmla="*/ 200554 w 293693"/>
                <a:gd name="connsiteY26" fmla="*/ 186232 h 293617"/>
                <a:gd name="connsiteX27" fmla="*/ 188457 w 293693"/>
                <a:gd name="connsiteY27" fmla="*/ 198328 h 293617"/>
                <a:gd name="connsiteX28" fmla="*/ 277516 w 293693"/>
                <a:gd name="connsiteY28" fmla="*/ 268909 h 293617"/>
                <a:gd name="connsiteX29" fmla="*/ 270753 w 293693"/>
                <a:gd name="connsiteY29" fmla="*/ 275671 h 293617"/>
                <a:gd name="connsiteX30" fmla="*/ 250275 w 293693"/>
                <a:gd name="connsiteY30" fmla="*/ 275767 h 293617"/>
                <a:gd name="connsiteX31" fmla="*/ 250179 w 293693"/>
                <a:gd name="connsiteY31" fmla="*/ 275671 h 293617"/>
                <a:gd name="connsiteX32" fmla="*/ 190172 w 293693"/>
                <a:gd name="connsiteY32" fmla="*/ 215759 h 293617"/>
                <a:gd name="connsiteX33" fmla="*/ 193125 w 293693"/>
                <a:gd name="connsiteY33" fmla="*/ 212807 h 293617"/>
                <a:gd name="connsiteX34" fmla="*/ 193125 w 293693"/>
                <a:gd name="connsiteY34" fmla="*/ 212807 h 293617"/>
                <a:gd name="connsiteX35" fmla="*/ 214556 w 293693"/>
                <a:gd name="connsiteY35" fmla="*/ 191375 h 293617"/>
                <a:gd name="connsiteX36" fmla="*/ 214556 w 293693"/>
                <a:gd name="connsiteY36" fmla="*/ 191375 h 293617"/>
                <a:gd name="connsiteX37" fmla="*/ 217509 w 293693"/>
                <a:gd name="connsiteY37" fmla="*/ 188423 h 293617"/>
                <a:gd name="connsiteX38" fmla="*/ 277516 w 293693"/>
                <a:gd name="connsiteY38" fmla="*/ 248335 h 293617"/>
                <a:gd name="connsiteX39" fmla="*/ 277992 w 293693"/>
                <a:gd name="connsiteY39" fmla="*/ 268909 h 293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3693" h="293617">
                  <a:moveTo>
                    <a:pt x="222176" y="174516"/>
                  </a:moveTo>
                  <a:cubicBezTo>
                    <a:pt x="219994" y="171887"/>
                    <a:pt x="216089" y="171525"/>
                    <a:pt x="213460" y="173706"/>
                  </a:cubicBezTo>
                  <a:cubicBezTo>
                    <a:pt x="213165" y="173954"/>
                    <a:pt x="212898" y="174221"/>
                    <a:pt x="212651" y="174516"/>
                  </a:cubicBezTo>
                  <a:lnTo>
                    <a:pt x="209603" y="177469"/>
                  </a:lnTo>
                  <a:lnTo>
                    <a:pt x="195315" y="163181"/>
                  </a:lnTo>
                  <a:cubicBezTo>
                    <a:pt x="223004" y="121338"/>
                    <a:pt x="217309" y="65760"/>
                    <a:pt x="181694" y="30403"/>
                  </a:cubicBezTo>
                  <a:cubicBezTo>
                    <a:pt x="140299" y="-10822"/>
                    <a:pt x="73357" y="-10822"/>
                    <a:pt x="31961" y="30403"/>
                  </a:cubicBezTo>
                  <a:cubicBezTo>
                    <a:pt x="-9377" y="71789"/>
                    <a:pt x="-9377" y="138845"/>
                    <a:pt x="31961" y="180231"/>
                  </a:cubicBezTo>
                  <a:cubicBezTo>
                    <a:pt x="67213" y="215969"/>
                    <a:pt x="122868" y="221684"/>
                    <a:pt x="164644" y="193852"/>
                  </a:cubicBezTo>
                  <a:lnTo>
                    <a:pt x="178932" y="208139"/>
                  </a:lnTo>
                  <a:lnTo>
                    <a:pt x="175884" y="211092"/>
                  </a:lnTo>
                  <a:cubicBezTo>
                    <a:pt x="174722" y="212368"/>
                    <a:pt x="174075" y="214035"/>
                    <a:pt x="174075" y="215759"/>
                  </a:cubicBezTo>
                  <a:cubicBezTo>
                    <a:pt x="174055" y="217493"/>
                    <a:pt x="174703" y="219160"/>
                    <a:pt x="175884" y="220427"/>
                  </a:cubicBezTo>
                  <a:lnTo>
                    <a:pt x="240559" y="285101"/>
                  </a:lnTo>
                  <a:cubicBezTo>
                    <a:pt x="245836" y="290187"/>
                    <a:pt x="252856" y="293045"/>
                    <a:pt x="260180" y="293102"/>
                  </a:cubicBezTo>
                  <a:cubicBezTo>
                    <a:pt x="267486" y="293083"/>
                    <a:pt x="274487" y="290216"/>
                    <a:pt x="279706" y="285101"/>
                  </a:cubicBezTo>
                  <a:lnTo>
                    <a:pt x="286565" y="278243"/>
                  </a:lnTo>
                  <a:cubicBezTo>
                    <a:pt x="297347" y="267461"/>
                    <a:pt x="297347" y="249973"/>
                    <a:pt x="286565" y="239190"/>
                  </a:cubicBezTo>
                  <a:close/>
                  <a:moveTo>
                    <a:pt x="170455" y="180803"/>
                  </a:moveTo>
                  <a:cubicBezTo>
                    <a:pt x="169217" y="179507"/>
                    <a:pt x="167492" y="178783"/>
                    <a:pt x="165692" y="178802"/>
                  </a:cubicBezTo>
                  <a:cubicBezTo>
                    <a:pt x="164311" y="178812"/>
                    <a:pt x="162958" y="179212"/>
                    <a:pt x="161787" y="179945"/>
                  </a:cubicBezTo>
                  <a:cubicBezTo>
                    <a:pt x="124935" y="207263"/>
                    <a:pt x="73576" y="203196"/>
                    <a:pt x="41486" y="170420"/>
                  </a:cubicBezTo>
                  <a:cubicBezTo>
                    <a:pt x="5396" y="134187"/>
                    <a:pt x="5396" y="75589"/>
                    <a:pt x="41486" y="39356"/>
                  </a:cubicBezTo>
                  <a:cubicBezTo>
                    <a:pt x="77758" y="3257"/>
                    <a:pt x="136375" y="3257"/>
                    <a:pt x="172646" y="39356"/>
                  </a:cubicBezTo>
                  <a:cubicBezTo>
                    <a:pt x="205240" y="71589"/>
                    <a:pt x="209098" y="122910"/>
                    <a:pt x="181694" y="159657"/>
                  </a:cubicBezTo>
                  <a:cubicBezTo>
                    <a:pt x="179885" y="162372"/>
                    <a:pt x="180199" y="165972"/>
                    <a:pt x="182456" y="168325"/>
                  </a:cubicBezTo>
                  <a:lnTo>
                    <a:pt x="200554" y="186232"/>
                  </a:lnTo>
                  <a:lnTo>
                    <a:pt x="188457" y="198328"/>
                  </a:lnTo>
                  <a:close/>
                  <a:moveTo>
                    <a:pt x="277516" y="268909"/>
                  </a:moveTo>
                  <a:lnTo>
                    <a:pt x="270753" y="275671"/>
                  </a:lnTo>
                  <a:cubicBezTo>
                    <a:pt x="265124" y="281348"/>
                    <a:pt x="255961" y="281396"/>
                    <a:pt x="250275" y="275767"/>
                  </a:cubicBezTo>
                  <a:cubicBezTo>
                    <a:pt x="250245" y="275738"/>
                    <a:pt x="250208" y="275700"/>
                    <a:pt x="250179" y="275671"/>
                  </a:cubicBezTo>
                  <a:lnTo>
                    <a:pt x="190172" y="215759"/>
                  </a:lnTo>
                  <a:lnTo>
                    <a:pt x="193125" y="212807"/>
                  </a:lnTo>
                  <a:lnTo>
                    <a:pt x="193125" y="212807"/>
                  </a:lnTo>
                  <a:lnTo>
                    <a:pt x="214556" y="191375"/>
                  </a:lnTo>
                  <a:lnTo>
                    <a:pt x="214556" y="191375"/>
                  </a:lnTo>
                  <a:lnTo>
                    <a:pt x="217509" y="188423"/>
                  </a:lnTo>
                  <a:lnTo>
                    <a:pt x="277516" y="248335"/>
                  </a:lnTo>
                  <a:cubicBezTo>
                    <a:pt x="283269" y="253916"/>
                    <a:pt x="283478" y="263070"/>
                    <a:pt x="277992" y="26890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3EF2BA0-9DDB-9B6B-2E3D-3DD3E6E67C9C}"/>
                </a:ext>
              </a:extLst>
            </p:cNvPr>
            <p:cNvSpPr/>
            <p:nvPr/>
          </p:nvSpPr>
          <p:spPr>
            <a:xfrm>
              <a:off x="10867360" y="2481884"/>
              <a:ext cx="130978" cy="130770"/>
            </a:xfrm>
            <a:custGeom>
              <a:avLst/>
              <a:gdLst>
                <a:gd name="connsiteX0" fmla="*/ 20174 w 131572"/>
                <a:gd name="connsiteY0" fmla="*/ 18832 h 131363"/>
                <a:gd name="connsiteX1" fmla="*/ 20174 w 131572"/>
                <a:gd name="connsiteY1" fmla="*/ 111796 h 131363"/>
                <a:gd name="connsiteX2" fmla="*/ 66656 w 131572"/>
                <a:gd name="connsiteY2" fmla="*/ 130846 h 131363"/>
                <a:gd name="connsiteX3" fmla="*/ 113234 w 131572"/>
                <a:gd name="connsiteY3" fmla="*/ 111796 h 131363"/>
                <a:gd name="connsiteX4" fmla="*/ 113386 w 131572"/>
                <a:gd name="connsiteY4" fmla="*/ 18985 h 131363"/>
                <a:gd name="connsiteX5" fmla="*/ 113234 w 131572"/>
                <a:gd name="connsiteY5" fmla="*/ 18832 h 131363"/>
                <a:gd name="connsiteX6" fmla="*/ 20422 w 131572"/>
                <a:gd name="connsiteY6" fmla="*/ 18585 h 131363"/>
                <a:gd name="connsiteX7" fmla="*/ 20174 w 131572"/>
                <a:gd name="connsiteY7" fmla="*/ 18832 h 131363"/>
                <a:gd name="connsiteX8" fmla="*/ 103994 w 131572"/>
                <a:gd name="connsiteY8" fmla="*/ 102462 h 131363"/>
                <a:gd name="connsiteX9" fmla="*/ 29509 w 131572"/>
                <a:gd name="connsiteY9" fmla="*/ 102462 h 131363"/>
                <a:gd name="connsiteX10" fmla="*/ 29509 w 131572"/>
                <a:gd name="connsiteY10" fmla="*/ 27976 h 131363"/>
                <a:gd name="connsiteX11" fmla="*/ 66656 w 131572"/>
                <a:gd name="connsiteY11" fmla="*/ 12546 h 131363"/>
                <a:gd name="connsiteX12" fmla="*/ 104280 w 131572"/>
                <a:gd name="connsiteY12" fmla="*/ 27976 h 131363"/>
                <a:gd name="connsiteX13" fmla="*/ 104280 w 131572"/>
                <a:gd name="connsiteY13" fmla="*/ 102462 h 13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572" h="131363">
                  <a:moveTo>
                    <a:pt x="20174" y="18832"/>
                  </a:moveTo>
                  <a:cubicBezTo>
                    <a:pt x="-5448" y="44521"/>
                    <a:pt x="-5448" y="86108"/>
                    <a:pt x="20174" y="111796"/>
                  </a:cubicBezTo>
                  <a:cubicBezTo>
                    <a:pt x="32519" y="124074"/>
                    <a:pt x="49245" y="130932"/>
                    <a:pt x="66656" y="130846"/>
                  </a:cubicBezTo>
                  <a:cubicBezTo>
                    <a:pt x="84106" y="130970"/>
                    <a:pt x="100870" y="124112"/>
                    <a:pt x="113234" y="111796"/>
                  </a:cubicBezTo>
                  <a:cubicBezTo>
                    <a:pt x="138904" y="86212"/>
                    <a:pt x="138970" y="44654"/>
                    <a:pt x="113386" y="18985"/>
                  </a:cubicBezTo>
                  <a:cubicBezTo>
                    <a:pt x="113338" y="18937"/>
                    <a:pt x="113281" y="18880"/>
                    <a:pt x="113234" y="18832"/>
                  </a:cubicBezTo>
                  <a:cubicBezTo>
                    <a:pt x="87678" y="-6866"/>
                    <a:pt x="46120" y="-6980"/>
                    <a:pt x="20422" y="18585"/>
                  </a:cubicBezTo>
                  <a:cubicBezTo>
                    <a:pt x="20336" y="18671"/>
                    <a:pt x="20260" y="18747"/>
                    <a:pt x="20174" y="18832"/>
                  </a:cubicBezTo>
                  <a:close/>
                  <a:moveTo>
                    <a:pt x="103994" y="102462"/>
                  </a:moveTo>
                  <a:cubicBezTo>
                    <a:pt x="83383" y="122922"/>
                    <a:pt x="50121" y="122922"/>
                    <a:pt x="29509" y="102462"/>
                  </a:cubicBezTo>
                  <a:cubicBezTo>
                    <a:pt x="8945" y="81888"/>
                    <a:pt x="8945" y="48550"/>
                    <a:pt x="29509" y="27976"/>
                  </a:cubicBezTo>
                  <a:cubicBezTo>
                    <a:pt x="39396" y="18165"/>
                    <a:pt x="52731" y="12622"/>
                    <a:pt x="66656" y="12546"/>
                  </a:cubicBezTo>
                  <a:cubicBezTo>
                    <a:pt x="80744" y="12508"/>
                    <a:pt x="94279" y="18061"/>
                    <a:pt x="104280" y="27976"/>
                  </a:cubicBezTo>
                  <a:cubicBezTo>
                    <a:pt x="124740" y="48589"/>
                    <a:pt x="124740" y="81850"/>
                    <a:pt x="104280" y="10246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20E42F6D-E5F9-820C-6573-275A8BE89D80}"/>
              </a:ext>
            </a:extLst>
          </p:cNvPr>
          <p:cNvGrpSpPr/>
          <p:nvPr/>
        </p:nvGrpSpPr>
        <p:grpSpPr>
          <a:xfrm>
            <a:off x="8948943" y="2667056"/>
            <a:ext cx="757770" cy="757770"/>
            <a:chOff x="8948943" y="2453050"/>
            <a:chExt cx="757770" cy="75777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AB906D1-699D-524F-B165-753494E2CCF2}"/>
                </a:ext>
              </a:extLst>
            </p:cNvPr>
            <p:cNvSpPr/>
            <p:nvPr/>
          </p:nvSpPr>
          <p:spPr>
            <a:xfrm>
              <a:off x="8948943" y="2453050"/>
              <a:ext cx="757770" cy="757770"/>
            </a:xfrm>
            <a:prstGeom prst="ellipse">
              <a:avLst/>
            </a:prstGeom>
            <a:gradFill>
              <a:gsLst>
                <a:gs pos="16000">
                  <a:schemeClr val="accent1">
                    <a:lumMod val="60000"/>
                    <a:lumOff val="40000"/>
                  </a:schemeClr>
                </a:gs>
                <a:gs pos="33000">
                  <a:srgbClr val="A0CA2A"/>
                </a:gs>
                <a:gs pos="0">
                  <a:schemeClr val="accent1">
                    <a:lumMod val="20000"/>
                    <a:lumOff val="80000"/>
                  </a:schemeClr>
                </a:gs>
                <a:gs pos="55000">
                  <a:schemeClr val="accent1"/>
                </a:gs>
                <a:gs pos="88000">
                  <a:schemeClr val="accent1">
                    <a:lumMod val="75000"/>
                  </a:schemeClr>
                </a:gs>
              </a:gsLst>
              <a:lin ang="4800000" scaled="0"/>
            </a:gradFill>
            <a:ln>
              <a:noFill/>
            </a:ln>
            <a:effectLst>
              <a:glow rad="177800">
                <a:schemeClr val="accent1">
                  <a:lumMod val="60000"/>
                  <a:lumOff val="4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521AE8B-A406-99B6-26BF-97561A4C33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111828" y="2616280"/>
              <a:ext cx="432000" cy="431310"/>
            </a:xfrm>
            <a:custGeom>
              <a:avLst/>
              <a:gdLst>
                <a:gd name="connsiteX0" fmla="*/ 422479 w 434544"/>
                <a:gd name="connsiteY0" fmla="*/ 236948 h 433850"/>
                <a:gd name="connsiteX1" fmla="*/ 400286 w 434544"/>
                <a:gd name="connsiteY1" fmla="*/ 231042 h 433850"/>
                <a:gd name="connsiteX2" fmla="*/ 400286 w 434544"/>
                <a:gd name="connsiteY2" fmla="*/ 202467 h 433850"/>
                <a:gd name="connsiteX3" fmla="*/ 422479 w 434544"/>
                <a:gd name="connsiteY3" fmla="*/ 196372 h 433850"/>
                <a:gd name="connsiteX4" fmla="*/ 433052 w 434544"/>
                <a:gd name="connsiteY4" fmla="*/ 188370 h 433850"/>
                <a:gd name="connsiteX5" fmla="*/ 434861 w 434544"/>
                <a:gd name="connsiteY5" fmla="*/ 175130 h 433850"/>
                <a:gd name="connsiteX6" fmla="*/ 426384 w 434544"/>
                <a:gd name="connsiteY6" fmla="*/ 144270 h 433850"/>
                <a:gd name="connsiteX7" fmla="*/ 405582 w 434544"/>
                <a:gd name="connsiteY7" fmla="*/ 132078 h 433850"/>
                <a:gd name="connsiteX8" fmla="*/ 405239 w 434544"/>
                <a:gd name="connsiteY8" fmla="*/ 132173 h 433850"/>
                <a:gd name="connsiteX9" fmla="*/ 382950 w 434544"/>
                <a:gd name="connsiteY9" fmla="*/ 137983 h 433850"/>
                <a:gd name="connsiteX10" fmla="*/ 368758 w 434544"/>
                <a:gd name="connsiteY10" fmla="*/ 113218 h 433850"/>
                <a:gd name="connsiteX11" fmla="*/ 385046 w 434544"/>
                <a:gd name="connsiteY11" fmla="*/ 97026 h 433850"/>
                <a:gd name="connsiteX12" fmla="*/ 390094 w 434544"/>
                <a:gd name="connsiteY12" fmla="*/ 84643 h 433850"/>
                <a:gd name="connsiteX13" fmla="*/ 385046 w 434544"/>
                <a:gd name="connsiteY13" fmla="*/ 72547 h 433850"/>
                <a:gd name="connsiteX14" fmla="*/ 362376 w 434544"/>
                <a:gd name="connsiteY14" fmla="*/ 49877 h 433850"/>
                <a:gd name="connsiteX15" fmla="*/ 337897 w 434544"/>
                <a:gd name="connsiteY15" fmla="*/ 49877 h 433850"/>
                <a:gd name="connsiteX16" fmla="*/ 321609 w 434544"/>
                <a:gd name="connsiteY16" fmla="*/ 66070 h 433850"/>
                <a:gd name="connsiteX17" fmla="*/ 296844 w 434544"/>
                <a:gd name="connsiteY17" fmla="*/ 51877 h 433850"/>
                <a:gd name="connsiteX18" fmla="*/ 302750 w 434544"/>
                <a:gd name="connsiteY18" fmla="*/ 29589 h 433850"/>
                <a:gd name="connsiteX19" fmla="*/ 290558 w 434544"/>
                <a:gd name="connsiteY19" fmla="*/ 8253 h 433850"/>
                <a:gd name="connsiteX20" fmla="*/ 259696 w 434544"/>
                <a:gd name="connsiteY20" fmla="*/ 61 h 433850"/>
                <a:gd name="connsiteX21" fmla="*/ 238456 w 434544"/>
                <a:gd name="connsiteY21" fmla="*/ 12349 h 433850"/>
                <a:gd name="connsiteX22" fmla="*/ 232455 w 434544"/>
                <a:gd name="connsiteY22" fmla="*/ 34637 h 433850"/>
                <a:gd name="connsiteX23" fmla="*/ 203880 w 434544"/>
                <a:gd name="connsiteY23" fmla="*/ 34637 h 433850"/>
                <a:gd name="connsiteX24" fmla="*/ 197784 w 434544"/>
                <a:gd name="connsiteY24" fmla="*/ 12349 h 433850"/>
                <a:gd name="connsiteX25" fmla="*/ 189783 w 434544"/>
                <a:gd name="connsiteY25" fmla="*/ 1871 h 433850"/>
                <a:gd name="connsiteX26" fmla="*/ 176639 w 434544"/>
                <a:gd name="connsiteY26" fmla="*/ 61 h 433850"/>
                <a:gd name="connsiteX27" fmla="*/ 145778 w 434544"/>
                <a:gd name="connsiteY27" fmla="*/ 8253 h 433850"/>
                <a:gd name="connsiteX28" fmla="*/ 133490 w 434544"/>
                <a:gd name="connsiteY28" fmla="*/ 29589 h 433850"/>
                <a:gd name="connsiteX29" fmla="*/ 139396 w 434544"/>
                <a:gd name="connsiteY29" fmla="*/ 51877 h 433850"/>
                <a:gd name="connsiteX30" fmla="*/ 114631 w 434544"/>
                <a:gd name="connsiteY30" fmla="*/ 66070 h 433850"/>
                <a:gd name="connsiteX31" fmla="*/ 98343 w 434544"/>
                <a:gd name="connsiteY31" fmla="*/ 49877 h 433850"/>
                <a:gd name="connsiteX32" fmla="*/ 74093 w 434544"/>
                <a:gd name="connsiteY32" fmla="*/ 49743 h 433850"/>
                <a:gd name="connsiteX33" fmla="*/ 73959 w 434544"/>
                <a:gd name="connsiteY33" fmla="*/ 49877 h 433850"/>
                <a:gd name="connsiteX34" fmla="*/ 51289 w 434544"/>
                <a:gd name="connsiteY34" fmla="*/ 72547 h 433850"/>
                <a:gd name="connsiteX35" fmla="*/ 51289 w 434544"/>
                <a:gd name="connsiteY35" fmla="*/ 97026 h 433850"/>
                <a:gd name="connsiteX36" fmla="*/ 67577 w 434544"/>
                <a:gd name="connsiteY36" fmla="*/ 113218 h 433850"/>
                <a:gd name="connsiteX37" fmla="*/ 53385 w 434544"/>
                <a:gd name="connsiteY37" fmla="*/ 137983 h 433850"/>
                <a:gd name="connsiteX38" fmla="*/ 31096 w 434544"/>
                <a:gd name="connsiteY38" fmla="*/ 132173 h 433850"/>
                <a:gd name="connsiteX39" fmla="*/ 9818 w 434544"/>
                <a:gd name="connsiteY39" fmla="*/ 144070 h 433850"/>
                <a:gd name="connsiteX40" fmla="*/ 9761 w 434544"/>
                <a:gd name="connsiteY40" fmla="*/ 144270 h 433850"/>
                <a:gd name="connsiteX41" fmla="*/ 1569 w 434544"/>
                <a:gd name="connsiteY41" fmla="*/ 175130 h 433850"/>
                <a:gd name="connsiteX42" fmla="*/ 3284 w 434544"/>
                <a:gd name="connsiteY42" fmla="*/ 188370 h 433850"/>
                <a:gd name="connsiteX43" fmla="*/ 13761 w 434544"/>
                <a:gd name="connsiteY43" fmla="*/ 196372 h 433850"/>
                <a:gd name="connsiteX44" fmla="*/ 36050 w 434544"/>
                <a:gd name="connsiteY44" fmla="*/ 202467 h 433850"/>
                <a:gd name="connsiteX45" fmla="*/ 36050 w 434544"/>
                <a:gd name="connsiteY45" fmla="*/ 231042 h 433850"/>
                <a:gd name="connsiteX46" fmla="*/ 13761 w 434544"/>
                <a:gd name="connsiteY46" fmla="*/ 236948 h 433850"/>
                <a:gd name="connsiteX47" fmla="*/ 3284 w 434544"/>
                <a:gd name="connsiteY47" fmla="*/ 245140 h 433850"/>
                <a:gd name="connsiteX48" fmla="*/ 1569 w 434544"/>
                <a:gd name="connsiteY48" fmla="*/ 258189 h 433850"/>
                <a:gd name="connsiteX49" fmla="*/ 9761 w 434544"/>
                <a:gd name="connsiteY49" fmla="*/ 289050 h 433850"/>
                <a:gd name="connsiteX50" fmla="*/ 31096 w 434544"/>
                <a:gd name="connsiteY50" fmla="*/ 301432 h 433850"/>
                <a:gd name="connsiteX51" fmla="*/ 57576 w 434544"/>
                <a:gd name="connsiteY51" fmla="*/ 294384 h 433850"/>
                <a:gd name="connsiteX52" fmla="*/ 60434 w 434544"/>
                <a:gd name="connsiteY52" fmla="*/ 292574 h 433850"/>
                <a:gd name="connsiteX53" fmla="*/ 103391 w 434544"/>
                <a:gd name="connsiteY53" fmla="*/ 249616 h 433850"/>
                <a:gd name="connsiteX54" fmla="*/ 105201 w 434544"/>
                <a:gd name="connsiteY54" fmla="*/ 243330 h 433850"/>
                <a:gd name="connsiteX55" fmla="*/ 136157 w 434544"/>
                <a:gd name="connsiteY55" fmla="*/ 132459 h 433850"/>
                <a:gd name="connsiteX56" fmla="*/ 248552 w 434544"/>
                <a:gd name="connsiteY56" fmla="*/ 101979 h 433850"/>
                <a:gd name="connsiteX57" fmla="*/ 162827 w 434544"/>
                <a:gd name="connsiteY57" fmla="*/ 187704 h 433850"/>
                <a:gd name="connsiteX58" fmla="*/ 161113 w 434544"/>
                <a:gd name="connsiteY58" fmla="*/ 193990 h 433850"/>
                <a:gd name="connsiteX59" fmla="*/ 240932 w 434544"/>
                <a:gd name="connsiteY59" fmla="*/ 273810 h 433850"/>
                <a:gd name="connsiteX60" fmla="*/ 247314 w 434544"/>
                <a:gd name="connsiteY60" fmla="*/ 272095 h 433850"/>
                <a:gd name="connsiteX61" fmla="*/ 333039 w 434544"/>
                <a:gd name="connsiteY61" fmla="*/ 186370 h 433850"/>
                <a:gd name="connsiteX62" fmla="*/ 302464 w 434544"/>
                <a:gd name="connsiteY62" fmla="*/ 298575 h 433850"/>
                <a:gd name="connsiteX63" fmla="*/ 191498 w 434544"/>
                <a:gd name="connsiteY63" fmla="*/ 329436 h 433850"/>
                <a:gd name="connsiteX64" fmla="*/ 185306 w 434544"/>
                <a:gd name="connsiteY64" fmla="*/ 331245 h 433850"/>
                <a:gd name="connsiteX65" fmla="*/ 142444 w 434544"/>
                <a:gd name="connsiteY65" fmla="*/ 373917 h 433850"/>
                <a:gd name="connsiteX66" fmla="*/ 140634 w 434544"/>
                <a:gd name="connsiteY66" fmla="*/ 377061 h 433850"/>
                <a:gd name="connsiteX67" fmla="*/ 133586 w 434544"/>
                <a:gd name="connsiteY67" fmla="*/ 403445 h 433850"/>
                <a:gd name="connsiteX68" fmla="*/ 135300 w 434544"/>
                <a:gd name="connsiteY68" fmla="*/ 416780 h 433850"/>
                <a:gd name="connsiteX69" fmla="*/ 145873 w 434544"/>
                <a:gd name="connsiteY69" fmla="*/ 424781 h 433850"/>
                <a:gd name="connsiteX70" fmla="*/ 176734 w 434544"/>
                <a:gd name="connsiteY70" fmla="*/ 433163 h 433850"/>
                <a:gd name="connsiteX71" fmla="*/ 181306 w 434544"/>
                <a:gd name="connsiteY71" fmla="*/ 433163 h 433850"/>
                <a:gd name="connsiteX72" fmla="*/ 189879 w 434544"/>
                <a:gd name="connsiteY72" fmla="*/ 430877 h 433850"/>
                <a:gd name="connsiteX73" fmla="*/ 197879 w 434544"/>
                <a:gd name="connsiteY73" fmla="*/ 420495 h 433850"/>
                <a:gd name="connsiteX74" fmla="*/ 203975 w 434544"/>
                <a:gd name="connsiteY74" fmla="*/ 398016 h 433850"/>
                <a:gd name="connsiteX75" fmla="*/ 232550 w 434544"/>
                <a:gd name="connsiteY75" fmla="*/ 398016 h 433850"/>
                <a:gd name="connsiteX76" fmla="*/ 238551 w 434544"/>
                <a:gd name="connsiteY76" fmla="*/ 420495 h 433850"/>
                <a:gd name="connsiteX77" fmla="*/ 259792 w 434544"/>
                <a:gd name="connsiteY77" fmla="*/ 432782 h 433850"/>
                <a:gd name="connsiteX78" fmla="*/ 290653 w 434544"/>
                <a:gd name="connsiteY78" fmla="*/ 424400 h 433850"/>
                <a:gd name="connsiteX79" fmla="*/ 302864 w 434544"/>
                <a:gd name="connsiteY79" fmla="*/ 403140 h 433850"/>
                <a:gd name="connsiteX80" fmla="*/ 302845 w 434544"/>
                <a:gd name="connsiteY80" fmla="*/ 403064 h 433850"/>
                <a:gd name="connsiteX81" fmla="*/ 296940 w 434544"/>
                <a:gd name="connsiteY81" fmla="*/ 380871 h 433850"/>
                <a:gd name="connsiteX82" fmla="*/ 321704 w 434544"/>
                <a:gd name="connsiteY82" fmla="*/ 366583 h 433850"/>
                <a:gd name="connsiteX83" fmla="*/ 337992 w 434544"/>
                <a:gd name="connsiteY83" fmla="*/ 382966 h 433850"/>
                <a:gd name="connsiteX84" fmla="*/ 362472 w 434544"/>
                <a:gd name="connsiteY84" fmla="*/ 382966 h 433850"/>
                <a:gd name="connsiteX85" fmla="*/ 385141 w 434544"/>
                <a:gd name="connsiteY85" fmla="*/ 360296 h 433850"/>
                <a:gd name="connsiteX86" fmla="*/ 390189 w 434544"/>
                <a:gd name="connsiteY86" fmla="*/ 348009 h 433850"/>
                <a:gd name="connsiteX87" fmla="*/ 385141 w 434544"/>
                <a:gd name="connsiteY87" fmla="*/ 335913 h 433850"/>
                <a:gd name="connsiteX88" fmla="*/ 368853 w 434544"/>
                <a:gd name="connsiteY88" fmla="*/ 319434 h 433850"/>
                <a:gd name="connsiteX89" fmla="*/ 383045 w 434544"/>
                <a:gd name="connsiteY89" fmla="*/ 294860 h 433850"/>
                <a:gd name="connsiteX90" fmla="*/ 405334 w 434544"/>
                <a:gd name="connsiteY90" fmla="*/ 300765 h 433850"/>
                <a:gd name="connsiteX91" fmla="*/ 426479 w 434544"/>
                <a:gd name="connsiteY91" fmla="*/ 288383 h 433850"/>
                <a:gd name="connsiteX92" fmla="*/ 434957 w 434544"/>
                <a:gd name="connsiteY92" fmla="*/ 257522 h 433850"/>
                <a:gd name="connsiteX93" fmla="*/ 433147 w 434544"/>
                <a:gd name="connsiteY93" fmla="*/ 244473 h 433850"/>
                <a:gd name="connsiteX94" fmla="*/ 422479 w 434544"/>
                <a:gd name="connsiteY94" fmla="*/ 236948 h 433850"/>
                <a:gd name="connsiteX95" fmla="*/ 421907 w 434544"/>
                <a:gd name="connsiteY95" fmla="*/ 254760 h 433850"/>
                <a:gd name="connsiteX96" fmla="*/ 413621 w 434544"/>
                <a:gd name="connsiteY96" fmla="*/ 285716 h 433850"/>
                <a:gd name="connsiteX97" fmla="*/ 408763 w 434544"/>
                <a:gd name="connsiteY97" fmla="*/ 288478 h 433850"/>
                <a:gd name="connsiteX98" fmla="*/ 381045 w 434544"/>
                <a:gd name="connsiteY98" fmla="*/ 281048 h 433850"/>
                <a:gd name="connsiteX99" fmla="*/ 373235 w 434544"/>
                <a:gd name="connsiteY99" fmla="*/ 284763 h 433850"/>
                <a:gd name="connsiteX100" fmla="*/ 354661 w 434544"/>
                <a:gd name="connsiteY100" fmla="*/ 317053 h 433850"/>
                <a:gd name="connsiteX101" fmla="*/ 355328 w 434544"/>
                <a:gd name="connsiteY101" fmla="*/ 325626 h 433850"/>
                <a:gd name="connsiteX102" fmla="*/ 375616 w 434544"/>
                <a:gd name="connsiteY102" fmla="*/ 345914 h 433850"/>
                <a:gd name="connsiteX103" fmla="*/ 376854 w 434544"/>
                <a:gd name="connsiteY103" fmla="*/ 348676 h 433850"/>
                <a:gd name="connsiteX104" fmla="*/ 375616 w 434544"/>
                <a:gd name="connsiteY104" fmla="*/ 351629 h 433850"/>
                <a:gd name="connsiteX105" fmla="*/ 352947 w 434544"/>
                <a:gd name="connsiteY105" fmla="*/ 374013 h 433850"/>
                <a:gd name="connsiteX106" fmla="*/ 347422 w 434544"/>
                <a:gd name="connsiteY106" fmla="*/ 374108 h 433850"/>
                <a:gd name="connsiteX107" fmla="*/ 347327 w 434544"/>
                <a:gd name="connsiteY107" fmla="*/ 374013 h 433850"/>
                <a:gd name="connsiteX108" fmla="*/ 327038 w 434544"/>
                <a:gd name="connsiteY108" fmla="*/ 353915 h 433850"/>
                <a:gd name="connsiteX109" fmla="*/ 318371 w 434544"/>
                <a:gd name="connsiteY109" fmla="*/ 353153 h 433850"/>
                <a:gd name="connsiteX110" fmla="*/ 286272 w 434544"/>
                <a:gd name="connsiteY110" fmla="*/ 371727 h 433850"/>
                <a:gd name="connsiteX111" fmla="*/ 282557 w 434544"/>
                <a:gd name="connsiteY111" fmla="*/ 379537 h 433850"/>
                <a:gd name="connsiteX112" fmla="*/ 289986 w 434544"/>
                <a:gd name="connsiteY112" fmla="*/ 407255 h 433850"/>
                <a:gd name="connsiteX113" fmla="*/ 287129 w 434544"/>
                <a:gd name="connsiteY113" fmla="*/ 412113 h 433850"/>
                <a:gd name="connsiteX114" fmla="*/ 256172 w 434544"/>
                <a:gd name="connsiteY114" fmla="*/ 420590 h 433850"/>
                <a:gd name="connsiteX115" fmla="*/ 251314 w 434544"/>
                <a:gd name="connsiteY115" fmla="*/ 417637 h 433850"/>
                <a:gd name="connsiteX116" fmla="*/ 243885 w 434544"/>
                <a:gd name="connsiteY116" fmla="*/ 389920 h 433850"/>
                <a:gd name="connsiteX117" fmla="*/ 237408 w 434544"/>
                <a:gd name="connsiteY117" fmla="*/ 384967 h 433850"/>
                <a:gd name="connsiteX118" fmla="*/ 236741 w 434544"/>
                <a:gd name="connsiteY118" fmla="*/ 384967 h 433850"/>
                <a:gd name="connsiteX119" fmla="*/ 199594 w 434544"/>
                <a:gd name="connsiteY119" fmla="*/ 384967 h 433850"/>
                <a:gd name="connsiteX120" fmla="*/ 192545 w 434544"/>
                <a:gd name="connsiteY120" fmla="*/ 389920 h 433850"/>
                <a:gd name="connsiteX121" fmla="*/ 185116 w 434544"/>
                <a:gd name="connsiteY121" fmla="*/ 417637 h 433850"/>
                <a:gd name="connsiteX122" fmla="*/ 180258 w 434544"/>
                <a:gd name="connsiteY122" fmla="*/ 420590 h 433850"/>
                <a:gd name="connsiteX123" fmla="*/ 149207 w 434544"/>
                <a:gd name="connsiteY123" fmla="*/ 412113 h 433850"/>
                <a:gd name="connsiteX124" fmla="*/ 146921 w 434544"/>
                <a:gd name="connsiteY124" fmla="*/ 410398 h 433850"/>
                <a:gd name="connsiteX125" fmla="*/ 146921 w 434544"/>
                <a:gd name="connsiteY125" fmla="*/ 407255 h 433850"/>
                <a:gd name="connsiteX126" fmla="*/ 153493 w 434544"/>
                <a:gd name="connsiteY126" fmla="*/ 382490 h 433850"/>
                <a:gd name="connsiteX127" fmla="*/ 192545 w 434544"/>
                <a:gd name="connsiteY127" fmla="*/ 343628 h 433850"/>
                <a:gd name="connsiteX128" fmla="*/ 311894 w 434544"/>
                <a:gd name="connsiteY128" fmla="*/ 308100 h 433850"/>
                <a:gd name="connsiteX129" fmla="*/ 342469 w 434544"/>
                <a:gd name="connsiteY129" fmla="*/ 171416 h 433850"/>
                <a:gd name="connsiteX130" fmla="*/ 337611 w 434544"/>
                <a:gd name="connsiteY130" fmla="*/ 167320 h 433850"/>
                <a:gd name="connsiteX131" fmla="*/ 331515 w 434544"/>
                <a:gd name="connsiteY131" fmla="*/ 169035 h 433850"/>
                <a:gd name="connsiteX132" fmla="*/ 240837 w 434544"/>
                <a:gd name="connsiteY132" fmla="*/ 259522 h 433850"/>
                <a:gd name="connsiteX133" fmla="*/ 175210 w 434544"/>
                <a:gd name="connsiteY133" fmla="*/ 194086 h 433850"/>
                <a:gd name="connsiteX134" fmla="*/ 265888 w 434544"/>
                <a:gd name="connsiteY134" fmla="*/ 103408 h 433850"/>
                <a:gd name="connsiteX135" fmla="*/ 267698 w 434544"/>
                <a:gd name="connsiteY135" fmla="*/ 97311 h 433850"/>
                <a:gd name="connsiteX136" fmla="*/ 263411 w 434544"/>
                <a:gd name="connsiteY136" fmla="*/ 92454 h 433850"/>
                <a:gd name="connsiteX137" fmla="*/ 126823 w 434544"/>
                <a:gd name="connsiteY137" fmla="*/ 122934 h 433850"/>
                <a:gd name="connsiteX138" fmla="*/ 91390 w 434544"/>
                <a:gd name="connsiteY138" fmla="*/ 242663 h 433850"/>
                <a:gd name="connsiteX139" fmla="*/ 52433 w 434544"/>
                <a:gd name="connsiteY139" fmla="*/ 281715 h 433850"/>
                <a:gd name="connsiteX140" fmla="*/ 27668 w 434544"/>
                <a:gd name="connsiteY140" fmla="*/ 288383 h 433850"/>
                <a:gd name="connsiteX141" fmla="*/ 22810 w 434544"/>
                <a:gd name="connsiteY141" fmla="*/ 285621 h 433850"/>
                <a:gd name="connsiteX142" fmla="*/ 14428 w 434544"/>
                <a:gd name="connsiteY142" fmla="*/ 254665 h 433850"/>
                <a:gd name="connsiteX143" fmla="*/ 17286 w 434544"/>
                <a:gd name="connsiteY143" fmla="*/ 249711 h 433850"/>
                <a:gd name="connsiteX144" fmla="*/ 45098 w 434544"/>
                <a:gd name="connsiteY144" fmla="*/ 242282 h 433850"/>
                <a:gd name="connsiteX145" fmla="*/ 50052 w 434544"/>
                <a:gd name="connsiteY145" fmla="*/ 235233 h 433850"/>
                <a:gd name="connsiteX146" fmla="*/ 50052 w 434544"/>
                <a:gd name="connsiteY146" fmla="*/ 198181 h 433850"/>
                <a:gd name="connsiteX147" fmla="*/ 45098 w 434544"/>
                <a:gd name="connsiteY147" fmla="*/ 190942 h 433850"/>
                <a:gd name="connsiteX148" fmla="*/ 17286 w 434544"/>
                <a:gd name="connsiteY148" fmla="*/ 183513 h 433850"/>
                <a:gd name="connsiteX149" fmla="*/ 14428 w 434544"/>
                <a:gd name="connsiteY149" fmla="*/ 178655 h 433850"/>
                <a:gd name="connsiteX150" fmla="*/ 22810 w 434544"/>
                <a:gd name="connsiteY150" fmla="*/ 147794 h 433850"/>
                <a:gd name="connsiteX151" fmla="*/ 27582 w 434544"/>
                <a:gd name="connsiteY151" fmla="*/ 145003 h 433850"/>
                <a:gd name="connsiteX152" fmla="*/ 27668 w 434544"/>
                <a:gd name="connsiteY152" fmla="*/ 145032 h 433850"/>
                <a:gd name="connsiteX153" fmla="*/ 55386 w 434544"/>
                <a:gd name="connsiteY153" fmla="*/ 152461 h 433850"/>
                <a:gd name="connsiteX154" fmla="*/ 63196 w 434544"/>
                <a:gd name="connsiteY154" fmla="*/ 148556 h 433850"/>
                <a:gd name="connsiteX155" fmla="*/ 81674 w 434544"/>
                <a:gd name="connsiteY155" fmla="*/ 116457 h 433850"/>
                <a:gd name="connsiteX156" fmla="*/ 81103 w 434544"/>
                <a:gd name="connsiteY156" fmla="*/ 107884 h 433850"/>
                <a:gd name="connsiteX157" fmla="*/ 60720 w 434544"/>
                <a:gd name="connsiteY157" fmla="*/ 87596 h 433850"/>
                <a:gd name="connsiteX158" fmla="*/ 60720 w 434544"/>
                <a:gd name="connsiteY158" fmla="*/ 81976 h 433850"/>
                <a:gd name="connsiteX159" fmla="*/ 83389 w 434544"/>
                <a:gd name="connsiteY159" fmla="*/ 59307 h 433850"/>
                <a:gd name="connsiteX160" fmla="*/ 89047 w 434544"/>
                <a:gd name="connsiteY160" fmla="*/ 59250 h 433850"/>
                <a:gd name="connsiteX161" fmla="*/ 89104 w 434544"/>
                <a:gd name="connsiteY161" fmla="*/ 59307 h 433850"/>
                <a:gd name="connsiteX162" fmla="*/ 109297 w 434544"/>
                <a:gd name="connsiteY162" fmla="*/ 79595 h 433850"/>
                <a:gd name="connsiteX163" fmla="*/ 117964 w 434544"/>
                <a:gd name="connsiteY163" fmla="*/ 80166 h 433850"/>
                <a:gd name="connsiteX164" fmla="*/ 150159 w 434544"/>
                <a:gd name="connsiteY164" fmla="*/ 61116 h 433850"/>
                <a:gd name="connsiteX165" fmla="*/ 153874 w 434544"/>
                <a:gd name="connsiteY165" fmla="*/ 53306 h 433850"/>
                <a:gd name="connsiteX166" fmla="*/ 146445 w 434544"/>
                <a:gd name="connsiteY166" fmla="*/ 25779 h 433850"/>
                <a:gd name="connsiteX167" fmla="*/ 149207 w 434544"/>
                <a:gd name="connsiteY167" fmla="*/ 20731 h 433850"/>
                <a:gd name="connsiteX168" fmla="*/ 180258 w 434544"/>
                <a:gd name="connsiteY168" fmla="*/ 12539 h 433850"/>
                <a:gd name="connsiteX169" fmla="*/ 185106 w 434544"/>
                <a:gd name="connsiteY169" fmla="*/ 15177 h 433850"/>
                <a:gd name="connsiteX170" fmla="*/ 185116 w 434544"/>
                <a:gd name="connsiteY170" fmla="*/ 15206 h 433850"/>
                <a:gd name="connsiteX171" fmla="*/ 192545 w 434544"/>
                <a:gd name="connsiteY171" fmla="*/ 43019 h 433850"/>
                <a:gd name="connsiteX172" fmla="*/ 199594 w 434544"/>
                <a:gd name="connsiteY172" fmla="*/ 48067 h 433850"/>
                <a:gd name="connsiteX173" fmla="*/ 236741 w 434544"/>
                <a:gd name="connsiteY173" fmla="*/ 48067 h 433850"/>
                <a:gd name="connsiteX174" fmla="*/ 243885 w 434544"/>
                <a:gd name="connsiteY174" fmla="*/ 43019 h 433850"/>
                <a:gd name="connsiteX175" fmla="*/ 251314 w 434544"/>
                <a:gd name="connsiteY175" fmla="*/ 15206 h 433850"/>
                <a:gd name="connsiteX176" fmla="*/ 256172 w 434544"/>
                <a:gd name="connsiteY176" fmla="*/ 12539 h 433850"/>
                <a:gd name="connsiteX177" fmla="*/ 287129 w 434544"/>
                <a:gd name="connsiteY177" fmla="*/ 20731 h 433850"/>
                <a:gd name="connsiteX178" fmla="*/ 289986 w 434544"/>
                <a:gd name="connsiteY178" fmla="*/ 25779 h 433850"/>
                <a:gd name="connsiteX179" fmla="*/ 282557 w 434544"/>
                <a:gd name="connsiteY179" fmla="*/ 53306 h 433850"/>
                <a:gd name="connsiteX180" fmla="*/ 286272 w 434544"/>
                <a:gd name="connsiteY180" fmla="*/ 61116 h 433850"/>
                <a:gd name="connsiteX181" fmla="*/ 318371 w 434544"/>
                <a:gd name="connsiteY181" fmla="*/ 80166 h 433850"/>
                <a:gd name="connsiteX182" fmla="*/ 327038 w 434544"/>
                <a:gd name="connsiteY182" fmla="*/ 79595 h 433850"/>
                <a:gd name="connsiteX183" fmla="*/ 347327 w 434544"/>
                <a:gd name="connsiteY183" fmla="*/ 59307 h 433850"/>
                <a:gd name="connsiteX184" fmla="*/ 352851 w 434544"/>
                <a:gd name="connsiteY184" fmla="*/ 59211 h 433850"/>
                <a:gd name="connsiteX185" fmla="*/ 352947 w 434544"/>
                <a:gd name="connsiteY185" fmla="*/ 59307 h 433850"/>
                <a:gd name="connsiteX186" fmla="*/ 375616 w 434544"/>
                <a:gd name="connsiteY186" fmla="*/ 81976 h 433850"/>
                <a:gd name="connsiteX187" fmla="*/ 376854 w 434544"/>
                <a:gd name="connsiteY187" fmla="*/ 84643 h 433850"/>
                <a:gd name="connsiteX188" fmla="*/ 375616 w 434544"/>
                <a:gd name="connsiteY188" fmla="*/ 87596 h 433850"/>
                <a:gd name="connsiteX189" fmla="*/ 355328 w 434544"/>
                <a:gd name="connsiteY189" fmla="*/ 107884 h 433850"/>
                <a:gd name="connsiteX190" fmla="*/ 354661 w 434544"/>
                <a:gd name="connsiteY190" fmla="*/ 116457 h 433850"/>
                <a:gd name="connsiteX191" fmla="*/ 373235 w 434544"/>
                <a:gd name="connsiteY191" fmla="*/ 148556 h 433850"/>
                <a:gd name="connsiteX192" fmla="*/ 381045 w 434544"/>
                <a:gd name="connsiteY192" fmla="*/ 152461 h 433850"/>
                <a:gd name="connsiteX193" fmla="*/ 408763 w 434544"/>
                <a:gd name="connsiteY193" fmla="*/ 145032 h 433850"/>
                <a:gd name="connsiteX194" fmla="*/ 413592 w 434544"/>
                <a:gd name="connsiteY194" fmla="*/ 147708 h 433850"/>
                <a:gd name="connsiteX195" fmla="*/ 413621 w 434544"/>
                <a:gd name="connsiteY195" fmla="*/ 147794 h 433850"/>
                <a:gd name="connsiteX196" fmla="*/ 421907 w 434544"/>
                <a:gd name="connsiteY196" fmla="*/ 178655 h 433850"/>
                <a:gd name="connsiteX197" fmla="*/ 419050 w 434544"/>
                <a:gd name="connsiteY197" fmla="*/ 183513 h 433850"/>
                <a:gd name="connsiteX198" fmla="*/ 391332 w 434544"/>
                <a:gd name="connsiteY198" fmla="*/ 190942 h 433850"/>
                <a:gd name="connsiteX199" fmla="*/ 386379 w 434544"/>
                <a:gd name="connsiteY199" fmla="*/ 198181 h 433850"/>
                <a:gd name="connsiteX200" fmla="*/ 386379 w 434544"/>
                <a:gd name="connsiteY200" fmla="*/ 235233 h 433850"/>
                <a:gd name="connsiteX201" fmla="*/ 391332 w 434544"/>
                <a:gd name="connsiteY201" fmla="*/ 242282 h 433850"/>
                <a:gd name="connsiteX202" fmla="*/ 419050 w 434544"/>
                <a:gd name="connsiteY202" fmla="*/ 249711 h 433850"/>
                <a:gd name="connsiteX203" fmla="*/ 421907 w 434544"/>
                <a:gd name="connsiteY203" fmla="*/ 254750 h 433850"/>
                <a:gd name="connsiteX204" fmla="*/ 421907 w 434544"/>
                <a:gd name="connsiteY204" fmla="*/ 254760 h 43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</a:cxnLst>
              <a:rect l="l" t="t" r="r" b="b"/>
              <a:pathLst>
                <a:path w="434544" h="433850">
                  <a:moveTo>
                    <a:pt x="422479" y="236948"/>
                  </a:moveTo>
                  <a:lnTo>
                    <a:pt x="400286" y="231042"/>
                  </a:lnTo>
                  <a:cubicBezTo>
                    <a:pt x="400952" y="221527"/>
                    <a:pt x="400952" y="211983"/>
                    <a:pt x="400286" y="202467"/>
                  </a:cubicBezTo>
                  <a:lnTo>
                    <a:pt x="422479" y="196372"/>
                  </a:lnTo>
                  <a:cubicBezTo>
                    <a:pt x="426937" y="195238"/>
                    <a:pt x="430746" y="192352"/>
                    <a:pt x="433052" y="188370"/>
                  </a:cubicBezTo>
                  <a:cubicBezTo>
                    <a:pt x="435347" y="184360"/>
                    <a:pt x="435995" y="179608"/>
                    <a:pt x="434861" y="175130"/>
                  </a:cubicBezTo>
                  <a:lnTo>
                    <a:pt x="426384" y="144270"/>
                  </a:lnTo>
                  <a:cubicBezTo>
                    <a:pt x="424003" y="135154"/>
                    <a:pt x="414688" y="129706"/>
                    <a:pt x="405582" y="132078"/>
                  </a:cubicBezTo>
                  <a:cubicBezTo>
                    <a:pt x="405467" y="132106"/>
                    <a:pt x="405353" y="132144"/>
                    <a:pt x="405239" y="132173"/>
                  </a:cubicBezTo>
                  <a:lnTo>
                    <a:pt x="382950" y="137983"/>
                  </a:lnTo>
                  <a:cubicBezTo>
                    <a:pt x="378854" y="129382"/>
                    <a:pt x="374111" y="121095"/>
                    <a:pt x="368758" y="113218"/>
                  </a:cubicBezTo>
                  <a:lnTo>
                    <a:pt x="385046" y="97026"/>
                  </a:lnTo>
                  <a:cubicBezTo>
                    <a:pt x="388284" y="93720"/>
                    <a:pt x="390094" y="89272"/>
                    <a:pt x="390094" y="84643"/>
                  </a:cubicBezTo>
                  <a:cubicBezTo>
                    <a:pt x="390094" y="80100"/>
                    <a:pt x="388275" y="75747"/>
                    <a:pt x="385046" y="72547"/>
                  </a:cubicBezTo>
                  <a:lnTo>
                    <a:pt x="362376" y="49877"/>
                  </a:lnTo>
                  <a:cubicBezTo>
                    <a:pt x="355613" y="43133"/>
                    <a:pt x="344660" y="43133"/>
                    <a:pt x="337897" y="49877"/>
                  </a:cubicBezTo>
                  <a:lnTo>
                    <a:pt x="321609" y="66070"/>
                  </a:lnTo>
                  <a:cubicBezTo>
                    <a:pt x="313713" y="60726"/>
                    <a:pt x="305436" y="55983"/>
                    <a:pt x="296844" y="51877"/>
                  </a:cubicBezTo>
                  <a:lnTo>
                    <a:pt x="302750" y="29589"/>
                  </a:lnTo>
                  <a:cubicBezTo>
                    <a:pt x="305245" y="20331"/>
                    <a:pt x="299797" y="10806"/>
                    <a:pt x="290558" y="8253"/>
                  </a:cubicBezTo>
                  <a:lnTo>
                    <a:pt x="259696" y="61"/>
                  </a:lnTo>
                  <a:cubicBezTo>
                    <a:pt x="250448" y="-2367"/>
                    <a:pt x="240961" y="3119"/>
                    <a:pt x="238456" y="12349"/>
                  </a:cubicBezTo>
                  <a:lnTo>
                    <a:pt x="232455" y="34637"/>
                  </a:lnTo>
                  <a:cubicBezTo>
                    <a:pt x="222949" y="33865"/>
                    <a:pt x="213386" y="33865"/>
                    <a:pt x="203880" y="34637"/>
                  </a:cubicBezTo>
                  <a:lnTo>
                    <a:pt x="197784" y="12349"/>
                  </a:lnTo>
                  <a:cubicBezTo>
                    <a:pt x="196660" y="7910"/>
                    <a:pt x="193764" y="4128"/>
                    <a:pt x="189783" y="1871"/>
                  </a:cubicBezTo>
                  <a:cubicBezTo>
                    <a:pt x="185821" y="-472"/>
                    <a:pt x="181087" y="-1120"/>
                    <a:pt x="176639" y="61"/>
                  </a:cubicBezTo>
                  <a:lnTo>
                    <a:pt x="145778" y="8253"/>
                  </a:lnTo>
                  <a:cubicBezTo>
                    <a:pt x="136538" y="10806"/>
                    <a:pt x="131061" y="20311"/>
                    <a:pt x="133490" y="29589"/>
                  </a:cubicBezTo>
                  <a:lnTo>
                    <a:pt x="139396" y="51877"/>
                  </a:lnTo>
                  <a:cubicBezTo>
                    <a:pt x="130823" y="56030"/>
                    <a:pt x="122546" y="60773"/>
                    <a:pt x="114631" y="66070"/>
                  </a:cubicBezTo>
                  <a:lnTo>
                    <a:pt x="98343" y="49877"/>
                  </a:lnTo>
                  <a:cubicBezTo>
                    <a:pt x="91685" y="43143"/>
                    <a:pt x="80827" y="43086"/>
                    <a:pt x="74093" y="49743"/>
                  </a:cubicBezTo>
                  <a:cubicBezTo>
                    <a:pt x="74054" y="49782"/>
                    <a:pt x="74007" y="49829"/>
                    <a:pt x="73959" y="49877"/>
                  </a:cubicBezTo>
                  <a:lnTo>
                    <a:pt x="51289" y="72547"/>
                  </a:lnTo>
                  <a:cubicBezTo>
                    <a:pt x="44546" y="79309"/>
                    <a:pt x="44546" y="90263"/>
                    <a:pt x="51289" y="97026"/>
                  </a:cubicBezTo>
                  <a:lnTo>
                    <a:pt x="67577" y="113218"/>
                  </a:lnTo>
                  <a:cubicBezTo>
                    <a:pt x="62224" y="121095"/>
                    <a:pt x="57481" y="129382"/>
                    <a:pt x="53385" y="137983"/>
                  </a:cubicBezTo>
                  <a:lnTo>
                    <a:pt x="31096" y="132173"/>
                  </a:lnTo>
                  <a:cubicBezTo>
                    <a:pt x="21934" y="129582"/>
                    <a:pt x="12409" y="134907"/>
                    <a:pt x="9818" y="144070"/>
                  </a:cubicBezTo>
                  <a:cubicBezTo>
                    <a:pt x="9799" y="144136"/>
                    <a:pt x="9780" y="144203"/>
                    <a:pt x="9761" y="144270"/>
                  </a:cubicBezTo>
                  <a:lnTo>
                    <a:pt x="1569" y="175130"/>
                  </a:lnTo>
                  <a:cubicBezTo>
                    <a:pt x="350" y="179598"/>
                    <a:pt x="969" y="184360"/>
                    <a:pt x="3284" y="188370"/>
                  </a:cubicBezTo>
                  <a:cubicBezTo>
                    <a:pt x="5560" y="192333"/>
                    <a:pt x="9341" y="195219"/>
                    <a:pt x="13761" y="196372"/>
                  </a:cubicBezTo>
                  <a:lnTo>
                    <a:pt x="36050" y="202467"/>
                  </a:lnTo>
                  <a:cubicBezTo>
                    <a:pt x="35374" y="211983"/>
                    <a:pt x="35374" y="221527"/>
                    <a:pt x="36050" y="231042"/>
                  </a:cubicBezTo>
                  <a:lnTo>
                    <a:pt x="13761" y="236948"/>
                  </a:lnTo>
                  <a:cubicBezTo>
                    <a:pt x="9323" y="238186"/>
                    <a:pt x="5560" y="241129"/>
                    <a:pt x="3284" y="245140"/>
                  </a:cubicBezTo>
                  <a:cubicBezTo>
                    <a:pt x="969" y="249073"/>
                    <a:pt x="350" y="253788"/>
                    <a:pt x="1569" y="258189"/>
                  </a:cubicBezTo>
                  <a:lnTo>
                    <a:pt x="9761" y="289050"/>
                  </a:lnTo>
                  <a:cubicBezTo>
                    <a:pt x="12275" y="298327"/>
                    <a:pt x="21791" y="303861"/>
                    <a:pt x="31096" y="301432"/>
                  </a:cubicBezTo>
                  <a:lnTo>
                    <a:pt x="57576" y="294384"/>
                  </a:lnTo>
                  <a:cubicBezTo>
                    <a:pt x="58652" y="294012"/>
                    <a:pt x="59634" y="293393"/>
                    <a:pt x="60434" y="292574"/>
                  </a:cubicBezTo>
                  <a:lnTo>
                    <a:pt x="103391" y="249616"/>
                  </a:lnTo>
                  <a:cubicBezTo>
                    <a:pt x="105039" y="247968"/>
                    <a:pt x="105716" y="245597"/>
                    <a:pt x="105201" y="243330"/>
                  </a:cubicBezTo>
                  <a:cubicBezTo>
                    <a:pt x="95324" y="203496"/>
                    <a:pt x="107078" y="161405"/>
                    <a:pt x="136157" y="132459"/>
                  </a:cubicBezTo>
                  <a:cubicBezTo>
                    <a:pt x="165618" y="103179"/>
                    <a:pt x="208338" y="91597"/>
                    <a:pt x="248552" y="101979"/>
                  </a:cubicBezTo>
                  <a:lnTo>
                    <a:pt x="162827" y="187704"/>
                  </a:lnTo>
                  <a:cubicBezTo>
                    <a:pt x="161132" y="189313"/>
                    <a:pt x="160465" y="191742"/>
                    <a:pt x="161113" y="193990"/>
                  </a:cubicBezTo>
                  <a:cubicBezTo>
                    <a:pt x="170943" y="233290"/>
                    <a:pt x="201633" y="263980"/>
                    <a:pt x="240932" y="273810"/>
                  </a:cubicBezTo>
                  <a:cubicBezTo>
                    <a:pt x="243209" y="274334"/>
                    <a:pt x="245600" y="273686"/>
                    <a:pt x="247314" y="272095"/>
                  </a:cubicBezTo>
                  <a:lnTo>
                    <a:pt x="333039" y="186370"/>
                  </a:lnTo>
                  <a:cubicBezTo>
                    <a:pt x="343145" y="226547"/>
                    <a:pt x="331553" y="269085"/>
                    <a:pt x="302464" y="298575"/>
                  </a:cubicBezTo>
                  <a:cubicBezTo>
                    <a:pt x="273479" y="327673"/>
                    <a:pt x="231341" y="339389"/>
                    <a:pt x="191498" y="329436"/>
                  </a:cubicBezTo>
                  <a:cubicBezTo>
                    <a:pt x="189259" y="328912"/>
                    <a:pt x="186907" y="329598"/>
                    <a:pt x="185306" y="331245"/>
                  </a:cubicBezTo>
                  <a:lnTo>
                    <a:pt x="142444" y="373917"/>
                  </a:lnTo>
                  <a:cubicBezTo>
                    <a:pt x="141615" y="374813"/>
                    <a:pt x="140996" y="375889"/>
                    <a:pt x="140634" y="377061"/>
                  </a:cubicBezTo>
                  <a:lnTo>
                    <a:pt x="133586" y="403445"/>
                  </a:lnTo>
                  <a:cubicBezTo>
                    <a:pt x="132376" y="407941"/>
                    <a:pt x="132986" y="412732"/>
                    <a:pt x="135300" y="416780"/>
                  </a:cubicBezTo>
                  <a:cubicBezTo>
                    <a:pt x="137596" y="420761"/>
                    <a:pt x="141415" y="423647"/>
                    <a:pt x="145873" y="424781"/>
                  </a:cubicBezTo>
                  <a:lnTo>
                    <a:pt x="176734" y="433163"/>
                  </a:lnTo>
                  <a:cubicBezTo>
                    <a:pt x="178249" y="433363"/>
                    <a:pt x="179791" y="433363"/>
                    <a:pt x="181306" y="433163"/>
                  </a:cubicBezTo>
                  <a:cubicBezTo>
                    <a:pt x="184316" y="433163"/>
                    <a:pt x="187268" y="432372"/>
                    <a:pt x="189879" y="430877"/>
                  </a:cubicBezTo>
                  <a:cubicBezTo>
                    <a:pt x="193879" y="428677"/>
                    <a:pt x="196775" y="424914"/>
                    <a:pt x="197879" y="420495"/>
                  </a:cubicBezTo>
                  <a:lnTo>
                    <a:pt x="203975" y="398016"/>
                  </a:lnTo>
                  <a:cubicBezTo>
                    <a:pt x="213481" y="398787"/>
                    <a:pt x="223045" y="398787"/>
                    <a:pt x="232550" y="398016"/>
                  </a:cubicBezTo>
                  <a:lnTo>
                    <a:pt x="238551" y="420495"/>
                  </a:lnTo>
                  <a:cubicBezTo>
                    <a:pt x="241104" y="429686"/>
                    <a:pt x="250543" y="435154"/>
                    <a:pt x="259792" y="432782"/>
                  </a:cubicBezTo>
                  <a:lnTo>
                    <a:pt x="290653" y="424400"/>
                  </a:lnTo>
                  <a:cubicBezTo>
                    <a:pt x="299892" y="421904"/>
                    <a:pt x="305359" y="412389"/>
                    <a:pt x="302864" y="403140"/>
                  </a:cubicBezTo>
                  <a:cubicBezTo>
                    <a:pt x="302854" y="403121"/>
                    <a:pt x="302854" y="403093"/>
                    <a:pt x="302845" y="403064"/>
                  </a:cubicBezTo>
                  <a:lnTo>
                    <a:pt x="296940" y="380871"/>
                  </a:lnTo>
                  <a:cubicBezTo>
                    <a:pt x="305559" y="376765"/>
                    <a:pt x="313837" y="371984"/>
                    <a:pt x="321704" y="366583"/>
                  </a:cubicBezTo>
                  <a:lnTo>
                    <a:pt x="337992" y="382966"/>
                  </a:lnTo>
                  <a:cubicBezTo>
                    <a:pt x="344802" y="389605"/>
                    <a:pt x="355661" y="389605"/>
                    <a:pt x="362472" y="382966"/>
                  </a:cubicBezTo>
                  <a:lnTo>
                    <a:pt x="385141" y="360296"/>
                  </a:lnTo>
                  <a:cubicBezTo>
                    <a:pt x="388379" y="357030"/>
                    <a:pt x="390199" y="352610"/>
                    <a:pt x="390189" y="348009"/>
                  </a:cubicBezTo>
                  <a:cubicBezTo>
                    <a:pt x="390189" y="343466"/>
                    <a:pt x="388370" y="339113"/>
                    <a:pt x="385141" y="335913"/>
                  </a:cubicBezTo>
                  <a:lnTo>
                    <a:pt x="368853" y="319434"/>
                  </a:lnTo>
                  <a:cubicBezTo>
                    <a:pt x="374226" y="311633"/>
                    <a:pt x="378969" y="303413"/>
                    <a:pt x="383045" y="294860"/>
                  </a:cubicBezTo>
                  <a:lnTo>
                    <a:pt x="405334" y="300765"/>
                  </a:lnTo>
                  <a:cubicBezTo>
                    <a:pt x="414592" y="303185"/>
                    <a:pt x="424060" y="297641"/>
                    <a:pt x="426479" y="288383"/>
                  </a:cubicBezTo>
                  <a:lnTo>
                    <a:pt x="434957" y="257522"/>
                  </a:lnTo>
                  <a:cubicBezTo>
                    <a:pt x="436090" y="253102"/>
                    <a:pt x="435443" y="248416"/>
                    <a:pt x="433147" y="244473"/>
                  </a:cubicBezTo>
                  <a:cubicBezTo>
                    <a:pt x="430709" y="240672"/>
                    <a:pt x="426879" y="237967"/>
                    <a:pt x="422479" y="236948"/>
                  </a:cubicBezTo>
                  <a:close/>
                  <a:moveTo>
                    <a:pt x="421907" y="254760"/>
                  </a:moveTo>
                  <a:lnTo>
                    <a:pt x="413621" y="285716"/>
                  </a:lnTo>
                  <a:cubicBezTo>
                    <a:pt x="413021" y="287802"/>
                    <a:pt x="410868" y="289031"/>
                    <a:pt x="408763" y="288478"/>
                  </a:cubicBezTo>
                  <a:lnTo>
                    <a:pt x="381045" y="281048"/>
                  </a:lnTo>
                  <a:cubicBezTo>
                    <a:pt x="377883" y="280201"/>
                    <a:pt x="374578" y="281773"/>
                    <a:pt x="373235" y="284763"/>
                  </a:cubicBezTo>
                  <a:cubicBezTo>
                    <a:pt x="368215" y="296155"/>
                    <a:pt x="361986" y="306985"/>
                    <a:pt x="354661" y="317053"/>
                  </a:cubicBezTo>
                  <a:cubicBezTo>
                    <a:pt x="352680" y="319663"/>
                    <a:pt x="352966" y="323349"/>
                    <a:pt x="355328" y="325626"/>
                  </a:cubicBezTo>
                  <a:lnTo>
                    <a:pt x="375616" y="345914"/>
                  </a:lnTo>
                  <a:cubicBezTo>
                    <a:pt x="376330" y="346667"/>
                    <a:pt x="376768" y="347638"/>
                    <a:pt x="376854" y="348676"/>
                  </a:cubicBezTo>
                  <a:cubicBezTo>
                    <a:pt x="376788" y="349772"/>
                    <a:pt x="376349" y="350810"/>
                    <a:pt x="375616" y="351629"/>
                  </a:cubicBezTo>
                  <a:lnTo>
                    <a:pt x="352947" y="374013"/>
                  </a:lnTo>
                  <a:cubicBezTo>
                    <a:pt x="351451" y="375565"/>
                    <a:pt x="348975" y="375613"/>
                    <a:pt x="347422" y="374108"/>
                  </a:cubicBezTo>
                  <a:cubicBezTo>
                    <a:pt x="347393" y="374079"/>
                    <a:pt x="347355" y="374041"/>
                    <a:pt x="347327" y="374013"/>
                  </a:cubicBezTo>
                  <a:lnTo>
                    <a:pt x="327038" y="353915"/>
                  </a:lnTo>
                  <a:cubicBezTo>
                    <a:pt x="324715" y="351591"/>
                    <a:pt x="321057" y="351267"/>
                    <a:pt x="318371" y="353153"/>
                  </a:cubicBezTo>
                  <a:cubicBezTo>
                    <a:pt x="308360" y="360459"/>
                    <a:pt x="297596" y="366688"/>
                    <a:pt x="286272" y="371727"/>
                  </a:cubicBezTo>
                  <a:cubicBezTo>
                    <a:pt x="283252" y="373032"/>
                    <a:pt x="281661" y="376375"/>
                    <a:pt x="282557" y="379537"/>
                  </a:cubicBezTo>
                  <a:lnTo>
                    <a:pt x="289986" y="407255"/>
                  </a:lnTo>
                  <a:cubicBezTo>
                    <a:pt x="290472" y="409379"/>
                    <a:pt x="289224" y="411513"/>
                    <a:pt x="287129" y="412113"/>
                  </a:cubicBezTo>
                  <a:lnTo>
                    <a:pt x="256172" y="420590"/>
                  </a:lnTo>
                  <a:cubicBezTo>
                    <a:pt x="254039" y="420971"/>
                    <a:pt x="251953" y="419704"/>
                    <a:pt x="251314" y="417637"/>
                  </a:cubicBezTo>
                  <a:lnTo>
                    <a:pt x="243885" y="389920"/>
                  </a:lnTo>
                  <a:cubicBezTo>
                    <a:pt x="243104" y="386986"/>
                    <a:pt x="240446" y="384947"/>
                    <a:pt x="237408" y="384967"/>
                  </a:cubicBezTo>
                  <a:lnTo>
                    <a:pt x="236741" y="384967"/>
                  </a:lnTo>
                  <a:cubicBezTo>
                    <a:pt x="224397" y="386395"/>
                    <a:pt x="211938" y="386395"/>
                    <a:pt x="199594" y="384967"/>
                  </a:cubicBezTo>
                  <a:cubicBezTo>
                    <a:pt x="196346" y="384671"/>
                    <a:pt x="193374" y="386766"/>
                    <a:pt x="192545" y="389920"/>
                  </a:cubicBezTo>
                  <a:lnTo>
                    <a:pt x="185116" y="417637"/>
                  </a:lnTo>
                  <a:cubicBezTo>
                    <a:pt x="184478" y="419704"/>
                    <a:pt x="182392" y="420971"/>
                    <a:pt x="180258" y="420590"/>
                  </a:cubicBezTo>
                  <a:lnTo>
                    <a:pt x="149207" y="412113"/>
                  </a:lnTo>
                  <a:cubicBezTo>
                    <a:pt x="148254" y="411856"/>
                    <a:pt x="147435" y="411246"/>
                    <a:pt x="146921" y="410398"/>
                  </a:cubicBezTo>
                  <a:cubicBezTo>
                    <a:pt x="146502" y="409388"/>
                    <a:pt x="146502" y="408265"/>
                    <a:pt x="146921" y="407255"/>
                  </a:cubicBezTo>
                  <a:lnTo>
                    <a:pt x="153493" y="382490"/>
                  </a:lnTo>
                  <a:lnTo>
                    <a:pt x="192545" y="343628"/>
                  </a:lnTo>
                  <a:cubicBezTo>
                    <a:pt x="235779" y="352753"/>
                    <a:pt x="280690" y="339380"/>
                    <a:pt x="311894" y="308100"/>
                  </a:cubicBezTo>
                  <a:cubicBezTo>
                    <a:pt x="347489" y="272190"/>
                    <a:pt x="359376" y="219070"/>
                    <a:pt x="342469" y="171416"/>
                  </a:cubicBezTo>
                  <a:cubicBezTo>
                    <a:pt x="341707" y="169273"/>
                    <a:pt x="339850" y="167711"/>
                    <a:pt x="337611" y="167320"/>
                  </a:cubicBezTo>
                  <a:cubicBezTo>
                    <a:pt x="335420" y="166711"/>
                    <a:pt x="333068" y="167368"/>
                    <a:pt x="331515" y="169035"/>
                  </a:cubicBezTo>
                  <a:lnTo>
                    <a:pt x="240837" y="259522"/>
                  </a:lnTo>
                  <a:cubicBezTo>
                    <a:pt x="209224" y="250350"/>
                    <a:pt x="184478" y="225670"/>
                    <a:pt x="175210" y="194086"/>
                  </a:cubicBezTo>
                  <a:lnTo>
                    <a:pt x="265888" y="103408"/>
                  </a:lnTo>
                  <a:cubicBezTo>
                    <a:pt x="267488" y="101817"/>
                    <a:pt x="268165" y="99521"/>
                    <a:pt x="267698" y="97311"/>
                  </a:cubicBezTo>
                  <a:cubicBezTo>
                    <a:pt x="267259" y="95035"/>
                    <a:pt x="265621" y="93177"/>
                    <a:pt x="263411" y="92454"/>
                  </a:cubicBezTo>
                  <a:cubicBezTo>
                    <a:pt x="215806" y="75518"/>
                    <a:pt x="162713" y="87367"/>
                    <a:pt x="126823" y="122934"/>
                  </a:cubicBezTo>
                  <a:cubicBezTo>
                    <a:pt x="95381" y="154195"/>
                    <a:pt x="82027" y="199324"/>
                    <a:pt x="91390" y="242663"/>
                  </a:cubicBezTo>
                  <a:lnTo>
                    <a:pt x="52433" y="281715"/>
                  </a:lnTo>
                  <a:lnTo>
                    <a:pt x="27668" y="288383"/>
                  </a:lnTo>
                  <a:cubicBezTo>
                    <a:pt x="25562" y="288935"/>
                    <a:pt x="23410" y="287707"/>
                    <a:pt x="22810" y="285621"/>
                  </a:cubicBezTo>
                  <a:lnTo>
                    <a:pt x="14428" y="254665"/>
                  </a:lnTo>
                  <a:cubicBezTo>
                    <a:pt x="13932" y="252521"/>
                    <a:pt x="15181" y="250359"/>
                    <a:pt x="17286" y="249711"/>
                  </a:cubicBezTo>
                  <a:lnTo>
                    <a:pt x="45098" y="242282"/>
                  </a:lnTo>
                  <a:cubicBezTo>
                    <a:pt x="48251" y="241453"/>
                    <a:pt x="50346" y="238481"/>
                    <a:pt x="50052" y="235233"/>
                  </a:cubicBezTo>
                  <a:cubicBezTo>
                    <a:pt x="48623" y="222927"/>
                    <a:pt x="48623" y="210488"/>
                    <a:pt x="50052" y="198181"/>
                  </a:cubicBezTo>
                  <a:cubicBezTo>
                    <a:pt x="50318" y="194905"/>
                    <a:pt x="48251" y="191875"/>
                    <a:pt x="45098" y="190942"/>
                  </a:cubicBezTo>
                  <a:lnTo>
                    <a:pt x="17286" y="183513"/>
                  </a:lnTo>
                  <a:cubicBezTo>
                    <a:pt x="15190" y="182913"/>
                    <a:pt x="13942" y="180779"/>
                    <a:pt x="14428" y="178655"/>
                  </a:cubicBezTo>
                  <a:lnTo>
                    <a:pt x="22810" y="147794"/>
                  </a:lnTo>
                  <a:cubicBezTo>
                    <a:pt x="23353" y="145708"/>
                    <a:pt x="25496" y="144460"/>
                    <a:pt x="27582" y="145003"/>
                  </a:cubicBezTo>
                  <a:cubicBezTo>
                    <a:pt x="27611" y="145013"/>
                    <a:pt x="27639" y="145022"/>
                    <a:pt x="27668" y="145032"/>
                  </a:cubicBezTo>
                  <a:lnTo>
                    <a:pt x="55386" y="152461"/>
                  </a:lnTo>
                  <a:cubicBezTo>
                    <a:pt x="58605" y="153328"/>
                    <a:pt x="61958" y="151652"/>
                    <a:pt x="63196" y="148556"/>
                  </a:cubicBezTo>
                  <a:cubicBezTo>
                    <a:pt x="68187" y="137221"/>
                    <a:pt x="74378" y="126458"/>
                    <a:pt x="81674" y="116457"/>
                  </a:cubicBezTo>
                  <a:cubicBezTo>
                    <a:pt x="83675" y="113866"/>
                    <a:pt x="83436" y="110189"/>
                    <a:pt x="81103" y="107884"/>
                  </a:cubicBezTo>
                  <a:lnTo>
                    <a:pt x="60720" y="87596"/>
                  </a:lnTo>
                  <a:cubicBezTo>
                    <a:pt x="59186" y="86034"/>
                    <a:pt x="59186" y="83538"/>
                    <a:pt x="60720" y="81976"/>
                  </a:cubicBezTo>
                  <a:lnTo>
                    <a:pt x="83389" y="59307"/>
                  </a:lnTo>
                  <a:cubicBezTo>
                    <a:pt x="84932" y="57725"/>
                    <a:pt x="87466" y="57706"/>
                    <a:pt x="89047" y="59250"/>
                  </a:cubicBezTo>
                  <a:cubicBezTo>
                    <a:pt x="89066" y="59268"/>
                    <a:pt x="89085" y="59288"/>
                    <a:pt x="89104" y="59307"/>
                  </a:cubicBezTo>
                  <a:lnTo>
                    <a:pt x="109297" y="79595"/>
                  </a:lnTo>
                  <a:cubicBezTo>
                    <a:pt x="111630" y="81938"/>
                    <a:pt x="115345" y="82186"/>
                    <a:pt x="117964" y="80166"/>
                  </a:cubicBezTo>
                  <a:cubicBezTo>
                    <a:pt x="128004" y="72708"/>
                    <a:pt x="138796" y="66327"/>
                    <a:pt x="150159" y="61116"/>
                  </a:cubicBezTo>
                  <a:cubicBezTo>
                    <a:pt x="153179" y="59811"/>
                    <a:pt x="154760" y="56468"/>
                    <a:pt x="153874" y="53306"/>
                  </a:cubicBezTo>
                  <a:lnTo>
                    <a:pt x="146445" y="25779"/>
                  </a:lnTo>
                  <a:cubicBezTo>
                    <a:pt x="145825" y="23626"/>
                    <a:pt x="147064" y="21378"/>
                    <a:pt x="149207" y="20731"/>
                  </a:cubicBezTo>
                  <a:lnTo>
                    <a:pt x="180258" y="12539"/>
                  </a:lnTo>
                  <a:cubicBezTo>
                    <a:pt x="182325" y="11929"/>
                    <a:pt x="184497" y="13111"/>
                    <a:pt x="185106" y="15177"/>
                  </a:cubicBezTo>
                  <a:cubicBezTo>
                    <a:pt x="185106" y="15187"/>
                    <a:pt x="185116" y="15197"/>
                    <a:pt x="185116" y="15206"/>
                  </a:cubicBezTo>
                  <a:lnTo>
                    <a:pt x="192545" y="43019"/>
                  </a:lnTo>
                  <a:cubicBezTo>
                    <a:pt x="193403" y="46162"/>
                    <a:pt x="196346" y="48267"/>
                    <a:pt x="199594" y="48067"/>
                  </a:cubicBezTo>
                  <a:cubicBezTo>
                    <a:pt x="211938" y="46734"/>
                    <a:pt x="224397" y="46734"/>
                    <a:pt x="236741" y="48067"/>
                  </a:cubicBezTo>
                  <a:cubicBezTo>
                    <a:pt x="240046" y="48400"/>
                    <a:pt x="243095" y="46248"/>
                    <a:pt x="243885" y="43019"/>
                  </a:cubicBezTo>
                  <a:lnTo>
                    <a:pt x="251314" y="15206"/>
                  </a:lnTo>
                  <a:cubicBezTo>
                    <a:pt x="251953" y="13158"/>
                    <a:pt x="254096" y="11977"/>
                    <a:pt x="256172" y="12539"/>
                  </a:cubicBezTo>
                  <a:lnTo>
                    <a:pt x="287129" y="20731"/>
                  </a:lnTo>
                  <a:cubicBezTo>
                    <a:pt x="289253" y="21416"/>
                    <a:pt x="290491" y="23607"/>
                    <a:pt x="289986" y="25779"/>
                  </a:cubicBezTo>
                  <a:lnTo>
                    <a:pt x="282557" y="53306"/>
                  </a:lnTo>
                  <a:cubicBezTo>
                    <a:pt x="281623" y="56478"/>
                    <a:pt x="283224" y="59840"/>
                    <a:pt x="286272" y="61116"/>
                  </a:cubicBezTo>
                  <a:cubicBezTo>
                    <a:pt x="297616" y="66307"/>
                    <a:pt x="308379" y="72689"/>
                    <a:pt x="318371" y="80166"/>
                  </a:cubicBezTo>
                  <a:cubicBezTo>
                    <a:pt x="320990" y="82186"/>
                    <a:pt x="324705" y="81938"/>
                    <a:pt x="327038" y="79595"/>
                  </a:cubicBezTo>
                  <a:lnTo>
                    <a:pt x="347327" y="59307"/>
                  </a:lnTo>
                  <a:cubicBezTo>
                    <a:pt x="348822" y="57754"/>
                    <a:pt x="351298" y="57706"/>
                    <a:pt x="352851" y="59211"/>
                  </a:cubicBezTo>
                  <a:cubicBezTo>
                    <a:pt x="352880" y="59240"/>
                    <a:pt x="352918" y="59278"/>
                    <a:pt x="352947" y="59307"/>
                  </a:cubicBezTo>
                  <a:lnTo>
                    <a:pt x="375616" y="81976"/>
                  </a:lnTo>
                  <a:cubicBezTo>
                    <a:pt x="376330" y="82691"/>
                    <a:pt x="376768" y="83634"/>
                    <a:pt x="376854" y="84643"/>
                  </a:cubicBezTo>
                  <a:cubicBezTo>
                    <a:pt x="376825" y="85748"/>
                    <a:pt x="376388" y="86806"/>
                    <a:pt x="375616" y="87596"/>
                  </a:cubicBezTo>
                  <a:lnTo>
                    <a:pt x="355328" y="107884"/>
                  </a:lnTo>
                  <a:cubicBezTo>
                    <a:pt x="352927" y="110141"/>
                    <a:pt x="352632" y="113856"/>
                    <a:pt x="354661" y="116457"/>
                  </a:cubicBezTo>
                  <a:cubicBezTo>
                    <a:pt x="361986" y="126458"/>
                    <a:pt x="368215" y="137221"/>
                    <a:pt x="373235" y="148556"/>
                  </a:cubicBezTo>
                  <a:cubicBezTo>
                    <a:pt x="374473" y="151652"/>
                    <a:pt x="377826" y="153328"/>
                    <a:pt x="381045" y="152461"/>
                  </a:cubicBezTo>
                  <a:lnTo>
                    <a:pt x="408763" y="145032"/>
                  </a:lnTo>
                  <a:cubicBezTo>
                    <a:pt x="410840" y="144432"/>
                    <a:pt x="413002" y="145632"/>
                    <a:pt x="413592" y="147708"/>
                  </a:cubicBezTo>
                  <a:cubicBezTo>
                    <a:pt x="413602" y="147737"/>
                    <a:pt x="413611" y="147765"/>
                    <a:pt x="413621" y="147794"/>
                  </a:cubicBezTo>
                  <a:lnTo>
                    <a:pt x="421907" y="178655"/>
                  </a:lnTo>
                  <a:cubicBezTo>
                    <a:pt x="422450" y="180788"/>
                    <a:pt x="421174" y="182951"/>
                    <a:pt x="419050" y="183513"/>
                  </a:cubicBezTo>
                  <a:lnTo>
                    <a:pt x="391332" y="190942"/>
                  </a:lnTo>
                  <a:cubicBezTo>
                    <a:pt x="388179" y="191875"/>
                    <a:pt x="386113" y="194905"/>
                    <a:pt x="386379" y="198181"/>
                  </a:cubicBezTo>
                  <a:cubicBezTo>
                    <a:pt x="387808" y="210488"/>
                    <a:pt x="387808" y="222927"/>
                    <a:pt x="386379" y="235233"/>
                  </a:cubicBezTo>
                  <a:cubicBezTo>
                    <a:pt x="386084" y="238481"/>
                    <a:pt x="388179" y="241453"/>
                    <a:pt x="391332" y="242282"/>
                  </a:cubicBezTo>
                  <a:lnTo>
                    <a:pt x="419050" y="249711"/>
                  </a:lnTo>
                  <a:cubicBezTo>
                    <a:pt x="421231" y="250311"/>
                    <a:pt x="422507" y="252569"/>
                    <a:pt x="421907" y="254750"/>
                  </a:cubicBezTo>
                  <a:cubicBezTo>
                    <a:pt x="421907" y="254750"/>
                    <a:pt x="421907" y="254760"/>
                    <a:pt x="421907" y="2547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44935D26-F65A-5581-FBA7-316B7A894C07}"/>
              </a:ext>
            </a:extLst>
          </p:cNvPr>
          <p:cNvGrpSpPr/>
          <p:nvPr/>
        </p:nvGrpSpPr>
        <p:grpSpPr>
          <a:xfrm>
            <a:off x="1224827" y="1291012"/>
            <a:ext cx="9742347" cy="888487"/>
            <a:chOff x="1417394" y="1157956"/>
            <a:chExt cx="9742347" cy="888487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669B5DE3-2CBF-176B-3503-A78B03C7BCBC}"/>
                </a:ext>
              </a:extLst>
            </p:cNvPr>
            <p:cNvSpPr txBox="1"/>
            <p:nvPr/>
          </p:nvSpPr>
          <p:spPr>
            <a:xfrm>
              <a:off x="5170312" y="115795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E530D9A0-D282-A95A-1822-629FD1735408}"/>
                </a:ext>
              </a:extLst>
            </p:cNvPr>
            <p:cNvSpPr txBox="1"/>
            <p:nvPr/>
          </p:nvSpPr>
          <p:spPr>
            <a:xfrm>
              <a:off x="1417394" y="1672943"/>
              <a:ext cx="9742347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输入正确有意义的内容。输入正确有意义的内容。输入正确有意义的内容。输入正确有意义的内容。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2308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C6BC0-4A3E-23D5-4C68-A6FB23EE5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153DF3-0153-1E35-4512-EC8B56B2D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B307ABE-9AF8-0DA9-D52D-D02DA8CD44B2}"/>
              </a:ext>
            </a:extLst>
          </p:cNvPr>
          <p:cNvSpPr/>
          <p:nvPr/>
        </p:nvSpPr>
        <p:spPr>
          <a:xfrm>
            <a:off x="481328" y="1745099"/>
            <a:ext cx="2476500" cy="4181476"/>
          </a:xfrm>
          <a:prstGeom prst="roundRect">
            <a:avLst>
              <a:gd name="adj" fmla="val 7949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sx="101000" sy="101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C11083-5EF7-05CF-259D-093F0A6E4491}"/>
              </a:ext>
            </a:extLst>
          </p:cNvPr>
          <p:cNvSpPr txBox="1"/>
          <p:nvPr/>
        </p:nvSpPr>
        <p:spPr>
          <a:xfrm>
            <a:off x="921924" y="3466558"/>
            <a:ext cx="159531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>
                <a:latin typeface="+mj-ea"/>
                <a:ea typeface="+mj-ea"/>
              </a:rPr>
              <a:t>关键词标题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16622B0-28E9-BF43-A20B-7FAA92402844}"/>
              </a:ext>
            </a:extLst>
          </p:cNvPr>
          <p:cNvSpPr txBox="1"/>
          <p:nvPr/>
        </p:nvSpPr>
        <p:spPr>
          <a:xfrm>
            <a:off x="684961" y="3828568"/>
            <a:ext cx="2069234" cy="1672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输入正确有意义的内容。输入正确有意义的内容。输入正确有意义的内容。输入正确有意义的内容。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D17AB8D-53E0-9C1D-28A5-4CA8D25E6FCE}"/>
              </a:ext>
            </a:extLst>
          </p:cNvPr>
          <p:cNvGrpSpPr/>
          <p:nvPr/>
        </p:nvGrpSpPr>
        <p:grpSpPr>
          <a:xfrm>
            <a:off x="1087260" y="2072815"/>
            <a:ext cx="1264636" cy="1264636"/>
            <a:chOff x="4094764" y="1921842"/>
            <a:chExt cx="1264636" cy="1264636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50717F4-0B6A-3E4B-BB8C-4063F67E513C}"/>
                </a:ext>
              </a:extLst>
            </p:cNvPr>
            <p:cNvSpPr/>
            <p:nvPr/>
          </p:nvSpPr>
          <p:spPr>
            <a:xfrm>
              <a:off x="4295082" y="2122160"/>
              <a:ext cx="864000" cy="86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CA4CC5EE-84DF-805F-C0A5-99C641399FA0}"/>
                </a:ext>
              </a:extLst>
            </p:cNvPr>
            <p:cNvSpPr/>
            <p:nvPr/>
          </p:nvSpPr>
          <p:spPr>
            <a:xfrm>
              <a:off x="4205889" y="2032967"/>
              <a:ext cx="1042386" cy="1042386"/>
            </a:xfrm>
            <a:prstGeom prst="arc">
              <a:avLst>
                <a:gd name="adj1" fmla="val 18343857"/>
                <a:gd name="adj2" fmla="val 2231513"/>
              </a:avLst>
            </a:prstGeom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7400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2F164E26-A5C1-C7B8-C202-6D3B0AEA86DF}"/>
                </a:ext>
              </a:extLst>
            </p:cNvPr>
            <p:cNvSpPr/>
            <p:nvPr/>
          </p:nvSpPr>
          <p:spPr>
            <a:xfrm>
              <a:off x="4205889" y="2032967"/>
              <a:ext cx="1042386" cy="1042386"/>
            </a:xfrm>
            <a:prstGeom prst="arc">
              <a:avLst>
                <a:gd name="adj1" fmla="val 11541263"/>
                <a:gd name="adj2" fmla="val 16625676"/>
              </a:avLst>
            </a:prstGeom>
            <a:ln>
              <a:gradFill>
                <a:gsLst>
                  <a:gs pos="100000">
                    <a:schemeClr val="accent1">
                      <a:lumMod val="7500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id="{372C3A91-09CB-29BD-21A0-095189D19887}"/>
                </a:ext>
              </a:extLst>
            </p:cNvPr>
            <p:cNvSpPr/>
            <p:nvPr/>
          </p:nvSpPr>
          <p:spPr>
            <a:xfrm>
              <a:off x="4205889" y="2032967"/>
              <a:ext cx="1042386" cy="1042386"/>
            </a:xfrm>
            <a:prstGeom prst="arc">
              <a:avLst>
                <a:gd name="adj1" fmla="val 3831070"/>
                <a:gd name="adj2" fmla="val 9292066"/>
              </a:avLst>
            </a:prstGeom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2000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1B818EB7-45EA-48AF-3CF0-E21B72C107F5}"/>
                </a:ext>
              </a:extLst>
            </p:cNvPr>
            <p:cNvSpPr/>
            <p:nvPr/>
          </p:nvSpPr>
          <p:spPr>
            <a:xfrm>
              <a:off x="4094764" y="1921842"/>
              <a:ext cx="1264636" cy="1264636"/>
            </a:xfrm>
            <a:prstGeom prst="arc">
              <a:avLst>
                <a:gd name="adj1" fmla="val 10062473"/>
                <a:gd name="adj2" fmla="val 18631211"/>
              </a:avLst>
            </a:prstGeom>
            <a:ln>
              <a:gradFill>
                <a:gsLst>
                  <a:gs pos="100000">
                    <a:schemeClr val="accent1">
                      <a:lumMod val="75000"/>
                    </a:schemeClr>
                  </a:gs>
                  <a:gs pos="34500">
                    <a:schemeClr val="accent1">
                      <a:lumMod val="60000"/>
                      <a:lumOff val="40000"/>
                      <a:alpha val="68000"/>
                    </a:schemeClr>
                  </a:gs>
                  <a:gs pos="50000">
                    <a:schemeClr val="accent1"/>
                  </a:gs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CB6ADB62-C078-7B3A-429F-3014075CF8DD}"/>
                </a:ext>
              </a:extLst>
            </p:cNvPr>
            <p:cNvSpPr/>
            <p:nvPr/>
          </p:nvSpPr>
          <p:spPr>
            <a:xfrm>
              <a:off x="4094764" y="1921842"/>
              <a:ext cx="1264636" cy="1264636"/>
            </a:xfrm>
            <a:prstGeom prst="arc">
              <a:avLst>
                <a:gd name="adj1" fmla="val 20835699"/>
                <a:gd name="adj2" fmla="val 8076699"/>
              </a:avLst>
            </a:prstGeom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  <a:gs pos="66000">
                    <a:schemeClr val="accent1">
                      <a:lumMod val="60000"/>
                      <a:lumOff val="40000"/>
                      <a:alpha val="68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69908E6-D124-0829-BFED-11276588A8AC}"/>
              </a:ext>
            </a:extLst>
          </p:cNvPr>
          <p:cNvGrpSpPr>
            <a:grpSpLocks noChangeAspect="1"/>
          </p:cNvGrpSpPr>
          <p:nvPr/>
        </p:nvGrpSpPr>
        <p:grpSpPr>
          <a:xfrm>
            <a:off x="1539578" y="2504982"/>
            <a:ext cx="360000" cy="400303"/>
            <a:chOff x="3234702" y="3561471"/>
            <a:chExt cx="471004" cy="523733"/>
          </a:xfrm>
          <a:solidFill>
            <a:schemeClr val="bg1"/>
          </a:soli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99342C4-AC2D-3840-BA1E-E6F44998F9AB}"/>
                </a:ext>
              </a:extLst>
            </p:cNvPr>
            <p:cNvSpPr/>
            <p:nvPr/>
          </p:nvSpPr>
          <p:spPr>
            <a:xfrm>
              <a:off x="3234702" y="3561471"/>
              <a:ext cx="471004" cy="523733"/>
            </a:xfrm>
            <a:custGeom>
              <a:avLst/>
              <a:gdLst>
                <a:gd name="connsiteX0" fmla="*/ 343857 w 390525"/>
                <a:gd name="connsiteY0" fmla="*/ -516 h 434245"/>
                <a:gd name="connsiteX1" fmla="*/ 48582 w 390525"/>
                <a:gd name="connsiteY1" fmla="*/ -516 h 434245"/>
                <a:gd name="connsiteX2" fmla="*/ 957 w 390525"/>
                <a:gd name="connsiteY2" fmla="*/ 47109 h 434245"/>
                <a:gd name="connsiteX3" fmla="*/ 957 w 390525"/>
                <a:gd name="connsiteY3" fmla="*/ 332859 h 434245"/>
                <a:gd name="connsiteX4" fmla="*/ 48582 w 390525"/>
                <a:gd name="connsiteY4" fmla="*/ 380961 h 434245"/>
                <a:gd name="connsiteX5" fmla="*/ 79920 w 390525"/>
                <a:gd name="connsiteY5" fmla="*/ 380961 h 434245"/>
                <a:gd name="connsiteX6" fmla="*/ 79920 w 390525"/>
                <a:gd name="connsiteY6" fmla="*/ 427061 h 434245"/>
                <a:gd name="connsiteX7" fmla="*/ 83349 w 390525"/>
                <a:gd name="connsiteY7" fmla="*/ 432872 h 434245"/>
                <a:gd name="connsiteX8" fmla="*/ 86492 w 390525"/>
                <a:gd name="connsiteY8" fmla="*/ 433729 h 434245"/>
                <a:gd name="connsiteX9" fmla="*/ 90111 w 390525"/>
                <a:gd name="connsiteY9" fmla="*/ 432491 h 434245"/>
                <a:gd name="connsiteX10" fmla="*/ 166883 w 390525"/>
                <a:gd name="connsiteY10" fmla="*/ 380961 h 434245"/>
                <a:gd name="connsiteX11" fmla="*/ 343857 w 390525"/>
                <a:gd name="connsiteY11" fmla="*/ 380961 h 434245"/>
                <a:gd name="connsiteX12" fmla="*/ 391482 w 390525"/>
                <a:gd name="connsiteY12" fmla="*/ 332859 h 434245"/>
                <a:gd name="connsiteX13" fmla="*/ 391482 w 390525"/>
                <a:gd name="connsiteY13" fmla="*/ 47109 h 434245"/>
                <a:gd name="connsiteX14" fmla="*/ 343857 w 390525"/>
                <a:gd name="connsiteY14" fmla="*/ -516 h 434245"/>
                <a:gd name="connsiteX15" fmla="*/ 378719 w 390525"/>
                <a:gd name="connsiteY15" fmla="*/ 332859 h 434245"/>
                <a:gd name="connsiteX16" fmla="*/ 343857 w 390525"/>
                <a:gd name="connsiteY16" fmla="*/ 367625 h 434245"/>
                <a:gd name="connsiteX17" fmla="*/ 164883 w 390525"/>
                <a:gd name="connsiteY17" fmla="*/ 367625 h 434245"/>
                <a:gd name="connsiteX18" fmla="*/ 161263 w 390525"/>
                <a:gd name="connsiteY18" fmla="*/ 368864 h 434245"/>
                <a:gd name="connsiteX19" fmla="*/ 93065 w 390525"/>
                <a:gd name="connsiteY19" fmla="*/ 414774 h 434245"/>
                <a:gd name="connsiteX20" fmla="*/ 93065 w 390525"/>
                <a:gd name="connsiteY20" fmla="*/ 374293 h 434245"/>
                <a:gd name="connsiteX21" fmla="*/ 86587 w 390525"/>
                <a:gd name="connsiteY21" fmla="*/ 367625 h 434245"/>
                <a:gd name="connsiteX22" fmla="*/ 86492 w 390525"/>
                <a:gd name="connsiteY22" fmla="*/ 367625 h 434245"/>
                <a:gd name="connsiteX23" fmla="*/ 48392 w 390525"/>
                <a:gd name="connsiteY23" fmla="*/ 367625 h 434245"/>
                <a:gd name="connsiteX24" fmla="*/ 13626 w 390525"/>
                <a:gd name="connsiteY24" fmla="*/ 332859 h 434245"/>
                <a:gd name="connsiteX25" fmla="*/ 13626 w 390525"/>
                <a:gd name="connsiteY25" fmla="*/ 47109 h 434245"/>
                <a:gd name="connsiteX26" fmla="*/ 48202 w 390525"/>
                <a:gd name="connsiteY26" fmla="*/ 12343 h 434245"/>
                <a:gd name="connsiteX27" fmla="*/ 48392 w 390525"/>
                <a:gd name="connsiteY27" fmla="*/ 12343 h 434245"/>
                <a:gd name="connsiteX28" fmla="*/ 343667 w 390525"/>
                <a:gd name="connsiteY28" fmla="*/ 12343 h 434245"/>
                <a:gd name="connsiteX29" fmla="*/ 378529 w 390525"/>
                <a:gd name="connsiteY29" fmla="*/ 47014 h 434245"/>
                <a:gd name="connsiteX30" fmla="*/ 378529 w 390525"/>
                <a:gd name="connsiteY30" fmla="*/ 47109 h 43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90525" h="434245">
                  <a:moveTo>
                    <a:pt x="343857" y="-516"/>
                  </a:moveTo>
                  <a:lnTo>
                    <a:pt x="48582" y="-516"/>
                  </a:lnTo>
                  <a:cubicBezTo>
                    <a:pt x="22284" y="-516"/>
                    <a:pt x="957" y="20810"/>
                    <a:pt x="957" y="47109"/>
                  </a:cubicBezTo>
                  <a:lnTo>
                    <a:pt x="957" y="332859"/>
                  </a:lnTo>
                  <a:cubicBezTo>
                    <a:pt x="957" y="359243"/>
                    <a:pt x="22208" y="380703"/>
                    <a:pt x="48582" y="380961"/>
                  </a:cubicBezTo>
                  <a:lnTo>
                    <a:pt x="79920" y="380961"/>
                  </a:lnTo>
                  <a:lnTo>
                    <a:pt x="79920" y="427061"/>
                  </a:lnTo>
                  <a:cubicBezTo>
                    <a:pt x="79949" y="429472"/>
                    <a:pt x="81253" y="431681"/>
                    <a:pt x="83349" y="432872"/>
                  </a:cubicBezTo>
                  <a:cubicBezTo>
                    <a:pt x="84320" y="433377"/>
                    <a:pt x="85397" y="433672"/>
                    <a:pt x="86492" y="433729"/>
                  </a:cubicBezTo>
                  <a:cubicBezTo>
                    <a:pt x="87807" y="433748"/>
                    <a:pt x="89083" y="433310"/>
                    <a:pt x="90111" y="432491"/>
                  </a:cubicBezTo>
                  <a:lnTo>
                    <a:pt x="166883" y="380961"/>
                  </a:lnTo>
                  <a:lnTo>
                    <a:pt x="343857" y="380961"/>
                  </a:lnTo>
                  <a:cubicBezTo>
                    <a:pt x="370194" y="380598"/>
                    <a:pt x="391378" y="359196"/>
                    <a:pt x="391482" y="332859"/>
                  </a:cubicBezTo>
                  <a:lnTo>
                    <a:pt x="391482" y="47109"/>
                  </a:lnTo>
                  <a:cubicBezTo>
                    <a:pt x="391482" y="20810"/>
                    <a:pt x="370156" y="-516"/>
                    <a:pt x="343857" y="-516"/>
                  </a:cubicBezTo>
                  <a:close/>
                  <a:moveTo>
                    <a:pt x="378719" y="332859"/>
                  </a:moveTo>
                  <a:cubicBezTo>
                    <a:pt x="378672" y="352071"/>
                    <a:pt x="363079" y="367625"/>
                    <a:pt x="343857" y="367625"/>
                  </a:cubicBezTo>
                  <a:lnTo>
                    <a:pt x="164883" y="367625"/>
                  </a:lnTo>
                  <a:cubicBezTo>
                    <a:pt x="163578" y="367645"/>
                    <a:pt x="162311" y="368083"/>
                    <a:pt x="161263" y="368864"/>
                  </a:cubicBezTo>
                  <a:lnTo>
                    <a:pt x="93065" y="414774"/>
                  </a:lnTo>
                  <a:lnTo>
                    <a:pt x="93065" y="374293"/>
                  </a:lnTo>
                  <a:cubicBezTo>
                    <a:pt x="93122" y="370664"/>
                    <a:pt x="90217" y="367683"/>
                    <a:pt x="86587" y="367625"/>
                  </a:cubicBezTo>
                  <a:cubicBezTo>
                    <a:pt x="86559" y="367625"/>
                    <a:pt x="86521" y="367625"/>
                    <a:pt x="86492" y="367625"/>
                  </a:cubicBezTo>
                  <a:lnTo>
                    <a:pt x="48392" y="367625"/>
                  </a:lnTo>
                  <a:cubicBezTo>
                    <a:pt x="29209" y="367568"/>
                    <a:pt x="13674" y="352043"/>
                    <a:pt x="13626" y="332859"/>
                  </a:cubicBezTo>
                  <a:lnTo>
                    <a:pt x="13626" y="47109"/>
                  </a:lnTo>
                  <a:cubicBezTo>
                    <a:pt x="13569" y="27964"/>
                    <a:pt x="29056" y="12400"/>
                    <a:pt x="48202" y="12343"/>
                  </a:cubicBezTo>
                  <a:cubicBezTo>
                    <a:pt x="48269" y="12343"/>
                    <a:pt x="48326" y="12343"/>
                    <a:pt x="48392" y="12343"/>
                  </a:cubicBezTo>
                  <a:lnTo>
                    <a:pt x="343667" y="12343"/>
                  </a:lnTo>
                  <a:cubicBezTo>
                    <a:pt x="362870" y="12295"/>
                    <a:pt x="378481" y="27812"/>
                    <a:pt x="378529" y="47014"/>
                  </a:cubicBezTo>
                  <a:cubicBezTo>
                    <a:pt x="378529" y="47043"/>
                    <a:pt x="378529" y="47080"/>
                    <a:pt x="378529" y="4710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B9360D5-172C-E132-E3EF-80D20823EEFD}"/>
                </a:ext>
              </a:extLst>
            </p:cNvPr>
            <p:cNvSpPr/>
            <p:nvPr/>
          </p:nvSpPr>
          <p:spPr>
            <a:xfrm>
              <a:off x="3287090" y="3611338"/>
              <a:ext cx="367491" cy="366797"/>
            </a:xfrm>
            <a:custGeom>
              <a:avLst/>
              <a:gdLst>
                <a:gd name="connsiteX0" fmla="*/ 238318 w 304699"/>
                <a:gd name="connsiteY0" fmla="*/ 190358 h 304124"/>
                <a:gd name="connsiteX1" fmla="*/ 181168 w 304699"/>
                <a:gd name="connsiteY1" fmla="*/ 133208 h 304124"/>
                <a:gd name="connsiteX2" fmla="*/ 244985 w 304699"/>
                <a:gd name="connsiteY2" fmla="*/ 69295 h 304124"/>
                <a:gd name="connsiteX3" fmla="*/ 250319 w 304699"/>
                <a:gd name="connsiteY3" fmla="*/ 74629 h 304124"/>
                <a:gd name="connsiteX4" fmla="*/ 254987 w 304699"/>
                <a:gd name="connsiteY4" fmla="*/ 76534 h 304124"/>
                <a:gd name="connsiteX5" fmla="*/ 258797 w 304699"/>
                <a:gd name="connsiteY5" fmla="*/ 75391 h 304124"/>
                <a:gd name="connsiteX6" fmla="*/ 294230 w 304699"/>
                <a:gd name="connsiteY6" fmla="*/ 49959 h 304124"/>
                <a:gd name="connsiteX7" fmla="*/ 296992 w 304699"/>
                <a:gd name="connsiteY7" fmla="*/ 45101 h 304124"/>
                <a:gd name="connsiteX8" fmla="*/ 295087 w 304699"/>
                <a:gd name="connsiteY8" fmla="*/ 40053 h 304124"/>
                <a:gd name="connsiteX9" fmla="*/ 280133 w 304699"/>
                <a:gd name="connsiteY9" fmla="*/ 25003 h 304124"/>
                <a:gd name="connsiteX10" fmla="*/ 265083 w 304699"/>
                <a:gd name="connsiteY10" fmla="*/ 9954 h 304124"/>
                <a:gd name="connsiteX11" fmla="*/ 259844 w 304699"/>
                <a:gd name="connsiteY11" fmla="*/ 7954 h 304124"/>
                <a:gd name="connsiteX12" fmla="*/ 255082 w 304699"/>
                <a:gd name="connsiteY12" fmla="*/ 10716 h 304124"/>
                <a:gd name="connsiteX13" fmla="*/ 229650 w 304699"/>
                <a:gd name="connsiteY13" fmla="*/ 46244 h 304124"/>
                <a:gd name="connsiteX14" fmla="*/ 230317 w 304699"/>
                <a:gd name="connsiteY14" fmla="*/ 54721 h 304124"/>
                <a:gd name="connsiteX15" fmla="*/ 235651 w 304699"/>
                <a:gd name="connsiteY15" fmla="*/ 60150 h 304124"/>
                <a:gd name="connsiteX16" fmla="*/ 171929 w 304699"/>
                <a:gd name="connsiteY16" fmla="*/ 123873 h 304124"/>
                <a:gd name="connsiteX17" fmla="*/ 114779 w 304699"/>
                <a:gd name="connsiteY17" fmla="*/ 66723 h 304124"/>
                <a:gd name="connsiteX18" fmla="*/ 98872 w 304699"/>
                <a:gd name="connsiteY18" fmla="*/ 16240 h 304124"/>
                <a:gd name="connsiteX19" fmla="*/ 38959 w 304699"/>
                <a:gd name="connsiteY19" fmla="*/ 2810 h 304124"/>
                <a:gd name="connsiteX20" fmla="*/ 34768 w 304699"/>
                <a:gd name="connsiteY20" fmla="*/ 7668 h 304124"/>
                <a:gd name="connsiteX21" fmla="*/ 36483 w 304699"/>
                <a:gd name="connsiteY21" fmla="*/ 13764 h 304124"/>
                <a:gd name="connsiteX22" fmla="*/ 71821 w 304699"/>
                <a:gd name="connsiteY22" fmla="*/ 49102 h 304124"/>
                <a:gd name="connsiteX23" fmla="*/ 50485 w 304699"/>
                <a:gd name="connsiteY23" fmla="*/ 70438 h 304124"/>
                <a:gd name="connsiteX24" fmla="*/ 15147 w 304699"/>
                <a:gd name="connsiteY24" fmla="*/ 35004 h 304124"/>
                <a:gd name="connsiteX25" fmla="*/ 8956 w 304699"/>
                <a:gd name="connsiteY25" fmla="*/ 33290 h 304124"/>
                <a:gd name="connsiteX26" fmla="*/ 4289 w 304699"/>
                <a:gd name="connsiteY26" fmla="*/ 37576 h 304124"/>
                <a:gd name="connsiteX27" fmla="*/ 17624 w 304699"/>
                <a:gd name="connsiteY27" fmla="*/ 97584 h 304124"/>
                <a:gd name="connsiteX28" fmla="*/ 68201 w 304699"/>
                <a:gd name="connsiteY28" fmla="*/ 113395 h 304124"/>
                <a:gd name="connsiteX29" fmla="*/ 125351 w 304699"/>
                <a:gd name="connsiteY29" fmla="*/ 170545 h 304124"/>
                <a:gd name="connsiteX30" fmla="*/ 104015 w 304699"/>
                <a:gd name="connsiteY30" fmla="*/ 191786 h 304124"/>
                <a:gd name="connsiteX31" fmla="*/ 93252 w 304699"/>
                <a:gd name="connsiteY31" fmla="*/ 181023 h 304124"/>
                <a:gd name="connsiteX32" fmla="*/ 71831 w 304699"/>
                <a:gd name="connsiteY32" fmla="*/ 180918 h 304124"/>
                <a:gd name="connsiteX33" fmla="*/ 71725 w 304699"/>
                <a:gd name="connsiteY33" fmla="*/ 181023 h 304124"/>
                <a:gd name="connsiteX34" fmla="*/ 13814 w 304699"/>
                <a:gd name="connsiteY34" fmla="*/ 238173 h 304124"/>
                <a:gd name="connsiteX35" fmla="*/ 3717 w 304699"/>
                <a:gd name="connsiteY35" fmla="*/ 263033 h 304124"/>
                <a:gd name="connsiteX36" fmla="*/ 13814 w 304699"/>
                <a:gd name="connsiteY36" fmla="*/ 287607 h 304124"/>
                <a:gd name="connsiteX37" fmla="*/ 16862 w 304699"/>
                <a:gd name="connsiteY37" fmla="*/ 290751 h 304124"/>
                <a:gd name="connsiteX38" fmla="*/ 41531 w 304699"/>
                <a:gd name="connsiteY38" fmla="*/ 300943 h 304124"/>
                <a:gd name="connsiteX39" fmla="*/ 66201 w 304699"/>
                <a:gd name="connsiteY39" fmla="*/ 290751 h 304124"/>
                <a:gd name="connsiteX40" fmla="*/ 123923 w 304699"/>
                <a:gd name="connsiteY40" fmla="*/ 232934 h 304124"/>
                <a:gd name="connsiteX41" fmla="*/ 124266 w 304699"/>
                <a:gd name="connsiteY41" fmla="*/ 211655 h 304124"/>
                <a:gd name="connsiteX42" fmla="*/ 123923 w 304699"/>
                <a:gd name="connsiteY42" fmla="*/ 211312 h 304124"/>
                <a:gd name="connsiteX43" fmla="*/ 113255 w 304699"/>
                <a:gd name="connsiteY43" fmla="*/ 200549 h 304124"/>
                <a:gd name="connsiteX44" fmla="*/ 134591 w 304699"/>
                <a:gd name="connsiteY44" fmla="*/ 179213 h 304124"/>
                <a:gd name="connsiteX45" fmla="*/ 191741 w 304699"/>
                <a:gd name="connsiteY45" fmla="*/ 236363 h 304124"/>
                <a:gd name="connsiteX46" fmla="*/ 207647 w 304699"/>
                <a:gd name="connsiteY46" fmla="*/ 286751 h 304124"/>
                <a:gd name="connsiteX47" fmla="*/ 248224 w 304699"/>
                <a:gd name="connsiteY47" fmla="*/ 303609 h 304124"/>
                <a:gd name="connsiteX48" fmla="*/ 288801 w 304699"/>
                <a:gd name="connsiteY48" fmla="*/ 286751 h 304124"/>
                <a:gd name="connsiteX49" fmla="*/ 289038 w 304699"/>
                <a:gd name="connsiteY49" fmla="*/ 205930 h 304124"/>
                <a:gd name="connsiteX50" fmla="*/ 288801 w 304699"/>
                <a:gd name="connsiteY50" fmla="*/ 205693 h 304124"/>
                <a:gd name="connsiteX51" fmla="*/ 238318 w 304699"/>
                <a:gd name="connsiteY51" fmla="*/ 190358 h 304124"/>
                <a:gd name="connsiteX52" fmla="*/ 260892 w 304699"/>
                <a:gd name="connsiteY52" fmla="*/ 24336 h 304124"/>
                <a:gd name="connsiteX53" fmla="*/ 279942 w 304699"/>
                <a:gd name="connsiteY53" fmla="*/ 43386 h 304124"/>
                <a:gd name="connsiteX54" fmla="*/ 255272 w 304699"/>
                <a:gd name="connsiteY54" fmla="*/ 61103 h 304124"/>
                <a:gd name="connsiteX55" fmla="*/ 243175 w 304699"/>
                <a:gd name="connsiteY55" fmla="*/ 49006 h 304124"/>
                <a:gd name="connsiteX56" fmla="*/ 114302 w 304699"/>
                <a:gd name="connsiteY56" fmla="*/ 223409 h 304124"/>
                <a:gd name="connsiteX57" fmla="*/ 56581 w 304699"/>
                <a:gd name="connsiteY57" fmla="*/ 281226 h 304124"/>
                <a:gd name="connsiteX58" fmla="*/ 25815 w 304699"/>
                <a:gd name="connsiteY58" fmla="*/ 281226 h 304124"/>
                <a:gd name="connsiteX59" fmla="*/ 25815 w 304699"/>
                <a:gd name="connsiteY59" fmla="*/ 281226 h 304124"/>
                <a:gd name="connsiteX60" fmla="*/ 22767 w 304699"/>
                <a:gd name="connsiteY60" fmla="*/ 278273 h 304124"/>
                <a:gd name="connsiteX61" fmla="*/ 16385 w 304699"/>
                <a:gd name="connsiteY61" fmla="*/ 262843 h 304124"/>
                <a:gd name="connsiteX62" fmla="*/ 22767 w 304699"/>
                <a:gd name="connsiteY62" fmla="*/ 247412 h 304124"/>
                <a:gd name="connsiteX63" fmla="*/ 80584 w 304699"/>
                <a:gd name="connsiteY63" fmla="*/ 189595 h 304124"/>
                <a:gd name="connsiteX64" fmla="*/ 82013 w 304699"/>
                <a:gd name="connsiteY64" fmla="*/ 189595 h 304124"/>
                <a:gd name="connsiteX65" fmla="*/ 83537 w 304699"/>
                <a:gd name="connsiteY65" fmla="*/ 189595 h 304124"/>
                <a:gd name="connsiteX66" fmla="*/ 114302 w 304699"/>
                <a:gd name="connsiteY66" fmla="*/ 220456 h 304124"/>
                <a:gd name="connsiteX67" fmla="*/ 114426 w 304699"/>
                <a:gd name="connsiteY67" fmla="*/ 223285 h 304124"/>
                <a:gd name="connsiteX68" fmla="*/ 114302 w 304699"/>
                <a:gd name="connsiteY68" fmla="*/ 223409 h 304124"/>
                <a:gd name="connsiteX69" fmla="*/ 279466 w 304699"/>
                <a:gd name="connsiteY69" fmla="*/ 277892 h 304124"/>
                <a:gd name="connsiteX70" fmla="*/ 216887 w 304699"/>
                <a:gd name="connsiteY70" fmla="*/ 277892 h 304124"/>
                <a:gd name="connsiteX71" fmla="*/ 205266 w 304699"/>
                <a:gd name="connsiteY71" fmla="*/ 236077 h 304124"/>
                <a:gd name="connsiteX72" fmla="*/ 203552 w 304699"/>
                <a:gd name="connsiteY72" fmla="*/ 229791 h 304124"/>
                <a:gd name="connsiteX73" fmla="*/ 74202 w 304699"/>
                <a:gd name="connsiteY73" fmla="*/ 100536 h 304124"/>
                <a:gd name="connsiteX74" fmla="*/ 69630 w 304699"/>
                <a:gd name="connsiteY74" fmla="*/ 98727 h 304124"/>
                <a:gd name="connsiteX75" fmla="*/ 68106 w 304699"/>
                <a:gd name="connsiteY75" fmla="*/ 98727 h 304124"/>
                <a:gd name="connsiteX76" fmla="*/ 26292 w 304699"/>
                <a:gd name="connsiteY76" fmla="*/ 87011 h 304124"/>
                <a:gd name="connsiteX77" fmla="*/ 13528 w 304699"/>
                <a:gd name="connsiteY77" fmla="*/ 51673 h 304124"/>
                <a:gd name="connsiteX78" fmla="*/ 43246 w 304699"/>
                <a:gd name="connsiteY78" fmla="*/ 81582 h 304124"/>
                <a:gd name="connsiteX79" fmla="*/ 49628 w 304699"/>
                <a:gd name="connsiteY79" fmla="*/ 83106 h 304124"/>
                <a:gd name="connsiteX80" fmla="*/ 85061 w 304699"/>
                <a:gd name="connsiteY80" fmla="*/ 47768 h 304124"/>
                <a:gd name="connsiteX81" fmla="*/ 83346 w 304699"/>
                <a:gd name="connsiteY81" fmla="*/ 41482 h 304124"/>
                <a:gd name="connsiteX82" fmla="*/ 53628 w 304699"/>
                <a:gd name="connsiteY82" fmla="*/ 11859 h 304124"/>
                <a:gd name="connsiteX83" fmla="*/ 88871 w 304699"/>
                <a:gd name="connsiteY83" fmla="*/ 24527 h 304124"/>
                <a:gd name="connsiteX84" fmla="*/ 100491 w 304699"/>
                <a:gd name="connsiteY84" fmla="*/ 66151 h 304124"/>
                <a:gd name="connsiteX85" fmla="*/ 102301 w 304699"/>
                <a:gd name="connsiteY85" fmla="*/ 72438 h 304124"/>
                <a:gd name="connsiteX86" fmla="*/ 231555 w 304699"/>
                <a:gd name="connsiteY86" fmla="*/ 201692 h 304124"/>
                <a:gd name="connsiteX87" fmla="*/ 237747 w 304699"/>
                <a:gd name="connsiteY87" fmla="*/ 203502 h 304124"/>
                <a:gd name="connsiteX88" fmla="*/ 279466 w 304699"/>
                <a:gd name="connsiteY88" fmla="*/ 215122 h 304124"/>
                <a:gd name="connsiteX89" fmla="*/ 279790 w 304699"/>
                <a:gd name="connsiteY89" fmla="*/ 277759 h 304124"/>
                <a:gd name="connsiteX90" fmla="*/ 279466 w 304699"/>
                <a:gd name="connsiteY90" fmla="*/ 278082 h 304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04699" h="304124">
                  <a:moveTo>
                    <a:pt x="238318" y="190358"/>
                  </a:moveTo>
                  <a:lnTo>
                    <a:pt x="181168" y="133208"/>
                  </a:lnTo>
                  <a:lnTo>
                    <a:pt x="244985" y="69295"/>
                  </a:lnTo>
                  <a:lnTo>
                    <a:pt x="250319" y="74629"/>
                  </a:lnTo>
                  <a:cubicBezTo>
                    <a:pt x="251539" y="75886"/>
                    <a:pt x="253234" y="76581"/>
                    <a:pt x="254987" y="76534"/>
                  </a:cubicBezTo>
                  <a:cubicBezTo>
                    <a:pt x="256339" y="76534"/>
                    <a:pt x="257663" y="76143"/>
                    <a:pt x="258797" y="75391"/>
                  </a:cubicBezTo>
                  <a:lnTo>
                    <a:pt x="294230" y="49959"/>
                  </a:lnTo>
                  <a:cubicBezTo>
                    <a:pt x="295830" y="48835"/>
                    <a:pt x="296840" y="47053"/>
                    <a:pt x="296992" y="45101"/>
                  </a:cubicBezTo>
                  <a:cubicBezTo>
                    <a:pt x="297077" y="43225"/>
                    <a:pt x="296382" y="41406"/>
                    <a:pt x="295087" y="40053"/>
                  </a:cubicBezTo>
                  <a:lnTo>
                    <a:pt x="280133" y="25003"/>
                  </a:lnTo>
                  <a:lnTo>
                    <a:pt x="265083" y="9954"/>
                  </a:lnTo>
                  <a:cubicBezTo>
                    <a:pt x="263721" y="8534"/>
                    <a:pt x="261807" y="7801"/>
                    <a:pt x="259844" y="7954"/>
                  </a:cubicBezTo>
                  <a:cubicBezTo>
                    <a:pt x="257958" y="8211"/>
                    <a:pt x="256244" y="9201"/>
                    <a:pt x="255082" y="10716"/>
                  </a:cubicBezTo>
                  <a:lnTo>
                    <a:pt x="229650" y="46244"/>
                  </a:lnTo>
                  <a:cubicBezTo>
                    <a:pt x="227764" y="48854"/>
                    <a:pt x="228050" y="52435"/>
                    <a:pt x="230317" y="54721"/>
                  </a:cubicBezTo>
                  <a:lnTo>
                    <a:pt x="235651" y="60150"/>
                  </a:lnTo>
                  <a:lnTo>
                    <a:pt x="171929" y="123873"/>
                  </a:lnTo>
                  <a:lnTo>
                    <a:pt x="114779" y="66723"/>
                  </a:lnTo>
                  <a:cubicBezTo>
                    <a:pt x="118055" y="48302"/>
                    <a:pt x="112121" y="29452"/>
                    <a:pt x="98872" y="16240"/>
                  </a:cubicBezTo>
                  <a:cubicBezTo>
                    <a:pt x="83146" y="610"/>
                    <a:pt x="59848" y="-4610"/>
                    <a:pt x="38959" y="2810"/>
                  </a:cubicBezTo>
                  <a:cubicBezTo>
                    <a:pt x="36836" y="3620"/>
                    <a:pt x="35264" y="5448"/>
                    <a:pt x="34768" y="7668"/>
                  </a:cubicBezTo>
                  <a:cubicBezTo>
                    <a:pt x="34311" y="9859"/>
                    <a:pt x="34950" y="12135"/>
                    <a:pt x="36483" y="13764"/>
                  </a:cubicBezTo>
                  <a:lnTo>
                    <a:pt x="71821" y="49102"/>
                  </a:lnTo>
                  <a:cubicBezTo>
                    <a:pt x="68354" y="59103"/>
                    <a:pt x="60486" y="66970"/>
                    <a:pt x="50485" y="70438"/>
                  </a:cubicBezTo>
                  <a:lnTo>
                    <a:pt x="15147" y="35004"/>
                  </a:lnTo>
                  <a:cubicBezTo>
                    <a:pt x="13461" y="33500"/>
                    <a:pt x="11175" y="32861"/>
                    <a:pt x="8956" y="33290"/>
                  </a:cubicBezTo>
                  <a:cubicBezTo>
                    <a:pt x="6803" y="33880"/>
                    <a:pt x="5060" y="35481"/>
                    <a:pt x="4289" y="37576"/>
                  </a:cubicBezTo>
                  <a:cubicBezTo>
                    <a:pt x="-3122" y="58484"/>
                    <a:pt x="2050" y="81782"/>
                    <a:pt x="17624" y="97584"/>
                  </a:cubicBezTo>
                  <a:cubicBezTo>
                    <a:pt x="30873" y="110823"/>
                    <a:pt x="49770" y="116729"/>
                    <a:pt x="68201" y="113395"/>
                  </a:cubicBezTo>
                  <a:lnTo>
                    <a:pt x="125351" y="170545"/>
                  </a:lnTo>
                  <a:lnTo>
                    <a:pt x="104015" y="191786"/>
                  </a:lnTo>
                  <a:lnTo>
                    <a:pt x="93252" y="181023"/>
                  </a:lnTo>
                  <a:cubicBezTo>
                    <a:pt x="87366" y="175079"/>
                    <a:pt x="77774" y="175032"/>
                    <a:pt x="71831" y="180918"/>
                  </a:cubicBezTo>
                  <a:cubicBezTo>
                    <a:pt x="71802" y="180946"/>
                    <a:pt x="71764" y="180985"/>
                    <a:pt x="71725" y="181023"/>
                  </a:cubicBezTo>
                  <a:lnTo>
                    <a:pt x="13814" y="238173"/>
                  </a:lnTo>
                  <a:cubicBezTo>
                    <a:pt x="7327" y="244821"/>
                    <a:pt x="3708" y="253746"/>
                    <a:pt x="3717" y="263033"/>
                  </a:cubicBezTo>
                  <a:cubicBezTo>
                    <a:pt x="3727" y="272234"/>
                    <a:pt x="7356" y="281054"/>
                    <a:pt x="13814" y="287607"/>
                  </a:cubicBezTo>
                  <a:lnTo>
                    <a:pt x="16862" y="290751"/>
                  </a:lnTo>
                  <a:cubicBezTo>
                    <a:pt x="23434" y="297247"/>
                    <a:pt x="32292" y="300914"/>
                    <a:pt x="41531" y="300943"/>
                  </a:cubicBezTo>
                  <a:cubicBezTo>
                    <a:pt x="50780" y="300933"/>
                    <a:pt x="59648" y="297266"/>
                    <a:pt x="66201" y="290751"/>
                  </a:cubicBezTo>
                  <a:lnTo>
                    <a:pt x="123923" y="232934"/>
                  </a:lnTo>
                  <a:cubicBezTo>
                    <a:pt x="129895" y="227152"/>
                    <a:pt x="130047" y="217627"/>
                    <a:pt x="124266" y="211655"/>
                  </a:cubicBezTo>
                  <a:cubicBezTo>
                    <a:pt x="124151" y="211541"/>
                    <a:pt x="124037" y="211427"/>
                    <a:pt x="123923" y="211312"/>
                  </a:cubicBezTo>
                  <a:lnTo>
                    <a:pt x="113255" y="200549"/>
                  </a:lnTo>
                  <a:lnTo>
                    <a:pt x="134591" y="179213"/>
                  </a:lnTo>
                  <a:lnTo>
                    <a:pt x="191741" y="236363"/>
                  </a:lnTo>
                  <a:cubicBezTo>
                    <a:pt x="188493" y="254746"/>
                    <a:pt x="194436" y="273558"/>
                    <a:pt x="207647" y="286751"/>
                  </a:cubicBezTo>
                  <a:cubicBezTo>
                    <a:pt x="218382" y="297552"/>
                    <a:pt x="232994" y="303619"/>
                    <a:pt x="248224" y="303609"/>
                  </a:cubicBezTo>
                  <a:cubicBezTo>
                    <a:pt x="263454" y="303619"/>
                    <a:pt x="278066" y="297552"/>
                    <a:pt x="288801" y="286751"/>
                  </a:cubicBezTo>
                  <a:cubicBezTo>
                    <a:pt x="311184" y="264500"/>
                    <a:pt x="311289" y="228315"/>
                    <a:pt x="289038" y="205930"/>
                  </a:cubicBezTo>
                  <a:cubicBezTo>
                    <a:pt x="288962" y="205845"/>
                    <a:pt x="288877" y="205769"/>
                    <a:pt x="288801" y="205693"/>
                  </a:cubicBezTo>
                  <a:cubicBezTo>
                    <a:pt x="275485" y="192653"/>
                    <a:pt x="256644" y="186928"/>
                    <a:pt x="238318" y="190358"/>
                  </a:cubicBezTo>
                  <a:close/>
                  <a:moveTo>
                    <a:pt x="260892" y="24336"/>
                  </a:moveTo>
                  <a:lnTo>
                    <a:pt x="279942" y="43386"/>
                  </a:lnTo>
                  <a:lnTo>
                    <a:pt x="255272" y="61103"/>
                  </a:lnTo>
                  <a:lnTo>
                    <a:pt x="243175" y="49006"/>
                  </a:lnTo>
                  <a:close/>
                  <a:moveTo>
                    <a:pt x="114302" y="223409"/>
                  </a:moveTo>
                  <a:lnTo>
                    <a:pt x="56581" y="281226"/>
                  </a:lnTo>
                  <a:cubicBezTo>
                    <a:pt x="47970" y="289436"/>
                    <a:pt x="34426" y="289436"/>
                    <a:pt x="25815" y="281226"/>
                  </a:cubicBezTo>
                  <a:lnTo>
                    <a:pt x="25815" y="281226"/>
                  </a:lnTo>
                  <a:lnTo>
                    <a:pt x="22767" y="278273"/>
                  </a:lnTo>
                  <a:cubicBezTo>
                    <a:pt x="18700" y="274158"/>
                    <a:pt x="16414" y="268624"/>
                    <a:pt x="16385" y="262843"/>
                  </a:cubicBezTo>
                  <a:cubicBezTo>
                    <a:pt x="16385" y="257061"/>
                    <a:pt x="18681" y="251508"/>
                    <a:pt x="22767" y="247412"/>
                  </a:cubicBezTo>
                  <a:lnTo>
                    <a:pt x="80584" y="189595"/>
                  </a:lnTo>
                  <a:cubicBezTo>
                    <a:pt x="81041" y="189415"/>
                    <a:pt x="81556" y="189415"/>
                    <a:pt x="82013" y="189595"/>
                  </a:cubicBezTo>
                  <a:cubicBezTo>
                    <a:pt x="82508" y="189405"/>
                    <a:pt x="83051" y="189405"/>
                    <a:pt x="83537" y="189595"/>
                  </a:cubicBezTo>
                  <a:lnTo>
                    <a:pt x="114302" y="220456"/>
                  </a:lnTo>
                  <a:cubicBezTo>
                    <a:pt x="115122" y="221199"/>
                    <a:pt x="115179" y="222466"/>
                    <a:pt x="114426" y="223285"/>
                  </a:cubicBezTo>
                  <a:cubicBezTo>
                    <a:pt x="114388" y="223324"/>
                    <a:pt x="114350" y="223371"/>
                    <a:pt x="114302" y="223409"/>
                  </a:cubicBezTo>
                  <a:close/>
                  <a:moveTo>
                    <a:pt x="279466" y="277892"/>
                  </a:moveTo>
                  <a:cubicBezTo>
                    <a:pt x="262131" y="295047"/>
                    <a:pt x="234222" y="295047"/>
                    <a:pt x="216887" y="277892"/>
                  </a:cubicBezTo>
                  <a:cubicBezTo>
                    <a:pt x="205914" y="266976"/>
                    <a:pt x="201504" y="251089"/>
                    <a:pt x="205266" y="236077"/>
                  </a:cubicBezTo>
                  <a:cubicBezTo>
                    <a:pt x="205828" y="233829"/>
                    <a:pt x="205181" y="231448"/>
                    <a:pt x="203552" y="229791"/>
                  </a:cubicBezTo>
                  <a:lnTo>
                    <a:pt x="74202" y="100536"/>
                  </a:lnTo>
                  <a:cubicBezTo>
                    <a:pt x="72983" y="99336"/>
                    <a:pt x="71335" y="98689"/>
                    <a:pt x="69630" y="98727"/>
                  </a:cubicBezTo>
                  <a:cubicBezTo>
                    <a:pt x="69126" y="98622"/>
                    <a:pt x="68611" y="98622"/>
                    <a:pt x="68106" y="98727"/>
                  </a:cubicBezTo>
                  <a:cubicBezTo>
                    <a:pt x="53076" y="102337"/>
                    <a:pt x="37255" y="97898"/>
                    <a:pt x="26292" y="87011"/>
                  </a:cubicBezTo>
                  <a:cubicBezTo>
                    <a:pt x="17081" y="77657"/>
                    <a:pt x="12423" y="64751"/>
                    <a:pt x="13528" y="51673"/>
                  </a:cubicBezTo>
                  <a:lnTo>
                    <a:pt x="43246" y="81582"/>
                  </a:lnTo>
                  <a:cubicBezTo>
                    <a:pt x="44989" y="83106"/>
                    <a:pt x="47380" y="83677"/>
                    <a:pt x="49628" y="83106"/>
                  </a:cubicBezTo>
                  <a:cubicBezTo>
                    <a:pt x="67049" y="78763"/>
                    <a:pt x="80670" y="65180"/>
                    <a:pt x="85061" y="47768"/>
                  </a:cubicBezTo>
                  <a:cubicBezTo>
                    <a:pt x="85604" y="45520"/>
                    <a:pt x="84956" y="43148"/>
                    <a:pt x="83346" y="41482"/>
                  </a:cubicBezTo>
                  <a:lnTo>
                    <a:pt x="53628" y="11859"/>
                  </a:lnTo>
                  <a:cubicBezTo>
                    <a:pt x="66677" y="10592"/>
                    <a:pt x="79612" y="15240"/>
                    <a:pt x="88871" y="24527"/>
                  </a:cubicBezTo>
                  <a:cubicBezTo>
                    <a:pt x="99815" y="35386"/>
                    <a:pt x="104225" y="51197"/>
                    <a:pt x="100491" y="66151"/>
                  </a:cubicBezTo>
                  <a:cubicBezTo>
                    <a:pt x="99958" y="68418"/>
                    <a:pt x="100643" y="70800"/>
                    <a:pt x="102301" y="72438"/>
                  </a:cubicBezTo>
                  <a:lnTo>
                    <a:pt x="231555" y="201692"/>
                  </a:lnTo>
                  <a:cubicBezTo>
                    <a:pt x="233146" y="203349"/>
                    <a:pt x="235508" y="204044"/>
                    <a:pt x="237747" y="203502"/>
                  </a:cubicBezTo>
                  <a:cubicBezTo>
                    <a:pt x="252730" y="199711"/>
                    <a:pt x="268598" y="204131"/>
                    <a:pt x="279466" y="215122"/>
                  </a:cubicBezTo>
                  <a:cubicBezTo>
                    <a:pt x="296849" y="232324"/>
                    <a:pt x="297001" y="260375"/>
                    <a:pt x="279790" y="277759"/>
                  </a:cubicBezTo>
                  <a:cubicBezTo>
                    <a:pt x="279685" y="277863"/>
                    <a:pt x="279571" y="277978"/>
                    <a:pt x="279466" y="27808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E5B3B6C-E5BC-0EEA-BC7E-58623366A46D}"/>
                </a:ext>
              </a:extLst>
            </p:cNvPr>
            <p:cNvSpPr/>
            <p:nvPr/>
          </p:nvSpPr>
          <p:spPr>
            <a:xfrm>
              <a:off x="3553602" y="3877432"/>
              <a:ext cx="64571" cy="64178"/>
            </a:xfrm>
            <a:custGeom>
              <a:avLst/>
              <a:gdLst>
                <a:gd name="connsiteX0" fmla="*/ 8677 w 53538"/>
                <a:gd name="connsiteY0" fmla="*/ 7449 h 53212"/>
                <a:gd name="connsiteX1" fmla="*/ 961 w 53538"/>
                <a:gd name="connsiteY1" fmla="*/ 26499 h 53212"/>
                <a:gd name="connsiteX2" fmla="*/ 8677 w 53538"/>
                <a:gd name="connsiteY2" fmla="*/ 45073 h 53212"/>
                <a:gd name="connsiteX3" fmla="*/ 27727 w 53538"/>
                <a:gd name="connsiteY3" fmla="*/ 52693 h 53212"/>
                <a:gd name="connsiteX4" fmla="*/ 46777 w 53538"/>
                <a:gd name="connsiteY4" fmla="*/ 45073 h 53212"/>
                <a:gd name="connsiteX5" fmla="*/ 54492 w 53538"/>
                <a:gd name="connsiteY5" fmla="*/ 26499 h 53212"/>
                <a:gd name="connsiteX6" fmla="*/ 46777 w 53538"/>
                <a:gd name="connsiteY6" fmla="*/ 7449 h 53212"/>
                <a:gd name="connsiteX7" fmla="*/ 8924 w 53538"/>
                <a:gd name="connsiteY7" fmla="*/ 7201 h 53212"/>
                <a:gd name="connsiteX8" fmla="*/ 8677 w 53538"/>
                <a:gd name="connsiteY8" fmla="*/ 7449 h 53212"/>
                <a:gd name="connsiteX9" fmla="*/ 36585 w 53538"/>
                <a:gd name="connsiteY9" fmla="*/ 35357 h 53212"/>
                <a:gd name="connsiteX10" fmla="*/ 17592 w 53538"/>
                <a:gd name="connsiteY10" fmla="*/ 35415 h 53212"/>
                <a:gd name="connsiteX11" fmla="*/ 17535 w 53538"/>
                <a:gd name="connsiteY11" fmla="*/ 35357 h 53212"/>
                <a:gd name="connsiteX12" fmla="*/ 13725 w 53538"/>
                <a:gd name="connsiteY12" fmla="*/ 25832 h 53212"/>
                <a:gd name="connsiteX13" fmla="*/ 17535 w 53538"/>
                <a:gd name="connsiteY13" fmla="*/ 16307 h 53212"/>
                <a:gd name="connsiteX14" fmla="*/ 27060 w 53538"/>
                <a:gd name="connsiteY14" fmla="*/ 12402 h 53212"/>
                <a:gd name="connsiteX15" fmla="*/ 36585 w 53538"/>
                <a:gd name="connsiteY15" fmla="*/ 16307 h 53212"/>
                <a:gd name="connsiteX16" fmla="*/ 40395 w 53538"/>
                <a:gd name="connsiteY16" fmla="*/ 25832 h 53212"/>
                <a:gd name="connsiteX17" fmla="*/ 36585 w 53538"/>
                <a:gd name="connsiteY17" fmla="*/ 35357 h 5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538" h="53212">
                  <a:moveTo>
                    <a:pt x="8677" y="7449"/>
                  </a:moveTo>
                  <a:cubicBezTo>
                    <a:pt x="3629" y="12488"/>
                    <a:pt x="838" y="19365"/>
                    <a:pt x="961" y="26499"/>
                  </a:cubicBezTo>
                  <a:cubicBezTo>
                    <a:pt x="933" y="33471"/>
                    <a:pt x="3714" y="40167"/>
                    <a:pt x="8677" y="45073"/>
                  </a:cubicBezTo>
                  <a:cubicBezTo>
                    <a:pt x="13734" y="50083"/>
                    <a:pt x="20611" y="52826"/>
                    <a:pt x="27727" y="52693"/>
                  </a:cubicBezTo>
                  <a:cubicBezTo>
                    <a:pt x="34842" y="52807"/>
                    <a:pt x="41700" y="50064"/>
                    <a:pt x="46777" y="45073"/>
                  </a:cubicBezTo>
                  <a:cubicBezTo>
                    <a:pt x="51739" y="40167"/>
                    <a:pt x="54511" y="33471"/>
                    <a:pt x="54492" y="26499"/>
                  </a:cubicBezTo>
                  <a:cubicBezTo>
                    <a:pt x="54616" y="19365"/>
                    <a:pt x="51825" y="12488"/>
                    <a:pt x="46777" y="7449"/>
                  </a:cubicBezTo>
                  <a:cubicBezTo>
                    <a:pt x="36395" y="-3076"/>
                    <a:pt x="19449" y="-3181"/>
                    <a:pt x="8924" y="7201"/>
                  </a:cubicBezTo>
                  <a:cubicBezTo>
                    <a:pt x="8839" y="7287"/>
                    <a:pt x="8763" y="7363"/>
                    <a:pt x="8677" y="7449"/>
                  </a:cubicBezTo>
                  <a:close/>
                  <a:moveTo>
                    <a:pt x="36585" y="35357"/>
                  </a:moveTo>
                  <a:cubicBezTo>
                    <a:pt x="31356" y="40615"/>
                    <a:pt x="22850" y="40643"/>
                    <a:pt x="17592" y="35415"/>
                  </a:cubicBezTo>
                  <a:cubicBezTo>
                    <a:pt x="17573" y="35395"/>
                    <a:pt x="17554" y="35376"/>
                    <a:pt x="17535" y="35357"/>
                  </a:cubicBezTo>
                  <a:cubicBezTo>
                    <a:pt x="15040" y="32824"/>
                    <a:pt x="13658" y="29395"/>
                    <a:pt x="13725" y="25832"/>
                  </a:cubicBezTo>
                  <a:cubicBezTo>
                    <a:pt x="13734" y="22289"/>
                    <a:pt x="15097" y="18879"/>
                    <a:pt x="17535" y="16307"/>
                  </a:cubicBezTo>
                  <a:cubicBezTo>
                    <a:pt x="20050" y="13774"/>
                    <a:pt x="23488" y="12364"/>
                    <a:pt x="27060" y="12402"/>
                  </a:cubicBezTo>
                  <a:cubicBezTo>
                    <a:pt x="30632" y="12374"/>
                    <a:pt x="34061" y="13783"/>
                    <a:pt x="36585" y="16307"/>
                  </a:cubicBezTo>
                  <a:cubicBezTo>
                    <a:pt x="39052" y="18860"/>
                    <a:pt x="40424" y="22279"/>
                    <a:pt x="40395" y="25832"/>
                  </a:cubicBezTo>
                  <a:cubicBezTo>
                    <a:pt x="40500" y="29395"/>
                    <a:pt x="39118" y="32852"/>
                    <a:pt x="36585" y="3535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99836D9-1E06-A530-5DA2-FC8019A91443}"/>
              </a:ext>
            </a:extLst>
          </p:cNvPr>
          <p:cNvGrpSpPr/>
          <p:nvPr/>
        </p:nvGrpSpPr>
        <p:grpSpPr>
          <a:xfrm>
            <a:off x="4004875" y="2072815"/>
            <a:ext cx="1264636" cy="1264636"/>
            <a:chOff x="4094764" y="1921842"/>
            <a:chExt cx="1264636" cy="1264636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E8AB8FF4-B3EE-7EA0-A502-77979ADE43FF}"/>
                </a:ext>
              </a:extLst>
            </p:cNvPr>
            <p:cNvSpPr/>
            <p:nvPr/>
          </p:nvSpPr>
          <p:spPr>
            <a:xfrm>
              <a:off x="4295082" y="2122160"/>
              <a:ext cx="864000" cy="86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弧形 69">
              <a:extLst>
                <a:ext uri="{FF2B5EF4-FFF2-40B4-BE49-F238E27FC236}">
                  <a16:creationId xmlns:a16="http://schemas.microsoft.com/office/drawing/2014/main" id="{075B2C1E-6D5C-4C94-53F3-9A7C13C307E3}"/>
                </a:ext>
              </a:extLst>
            </p:cNvPr>
            <p:cNvSpPr/>
            <p:nvPr/>
          </p:nvSpPr>
          <p:spPr>
            <a:xfrm>
              <a:off x="4205889" y="2032967"/>
              <a:ext cx="1042386" cy="1042386"/>
            </a:xfrm>
            <a:prstGeom prst="arc">
              <a:avLst>
                <a:gd name="adj1" fmla="val 18343857"/>
                <a:gd name="adj2" fmla="val 2231513"/>
              </a:avLst>
            </a:prstGeom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7400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弧形 70">
              <a:extLst>
                <a:ext uri="{FF2B5EF4-FFF2-40B4-BE49-F238E27FC236}">
                  <a16:creationId xmlns:a16="http://schemas.microsoft.com/office/drawing/2014/main" id="{274F37DD-AEED-FDF9-020E-13B7695BC731}"/>
                </a:ext>
              </a:extLst>
            </p:cNvPr>
            <p:cNvSpPr/>
            <p:nvPr/>
          </p:nvSpPr>
          <p:spPr>
            <a:xfrm>
              <a:off x="4205889" y="2032967"/>
              <a:ext cx="1042386" cy="1042386"/>
            </a:xfrm>
            <a:prstGeom prst="arc">
              <a:avLst>
                <a:gd name="adj1" fmla="val 11541263"/>
                <a:gd name="adj2" fmla="val 16625676"/>
              </a:avLst>
            </a:prstGeom>
            <a:ln>
              <a:gradFill>
                <a:gsLst>
                  <a:gs pos="100000">
                    <a:schemeClr val="accent1">
                      <a:lumMod val="7500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弧形 71">
              <a:extLst>
                <a:ext uri="{FF2B5EF4-FFF2-40B4-BE49-F238E27FC236}">
                  <a16:creationId xmlns:a16="http://schemas.microsoft.com/office/drawing/2014/main" id="{D59130CA-90F1-BCC2-12A7-51537E776604}"/>
                </a:ext>
              </a:extLst>
            </p:cNvPr>
            <p:cNvSpPr/>
            <p:nvPr/>
          </p:nvSpPr>
          <p:spPr>
            <a:xfrm>
              <a:off x="4205889" y="2032967"/>
              <a:ext cx="1042386" cy="1042386"/>
            </a:xfrm>
            <a:prstGeom prst="arc">
              <a:avLst>
                <a:gd name="adj1" fmla="val 3831070"/>
                <a:gd name="adj2" fmla="val 9292066"/>
              </a:avLst>
            </a:prstGeom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2000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弧形 72">
              <a:extLst>
                <a:ext uri="{FF2B5EF4-FFF2-40B4-BE49-F238E27FC236}">
                  <a16:creationId xmlns:a16="http://schemas.microsoft.com/office/drawing/2014/main" id="{A7F738C4-AB35-2E20-C615-E771AA6FEEB8}"/>
                </a:ext>
              </a:extLst>
            </p:cNvPr>
            <p:cNvSpPr/>
            <p:nvPr/>
          </p:nvSpPr>
          <p:spPr>
            <a:xfrm>
              <a:off x="4094764" y="1921842"/>
              <a:ext cx="1264636" cy="1264636"/>
            </a:xfrm>
            <a:prstGeom prst="arc">
              <a:avLst>
                <a:gd name="adj1" fmla="val 10062473"/>
                <a:gd name="adj2" fmla="val 18631211"/>
              </a:avLst>
            </a:prstGeom>
            <a:ln>
              <a:gradFill>
                <a:gsLst>
                  <a:gs pos="100000">
                    <a:schemeClr val="accent1">
                      <a:lumMod val="75000"/>
                    </a:schemeClr>
                  </a:gs>
                  <a:gs pos="34500">
                    <a:schemeClr val="accent1">
                      <a:lumMod val="60000"/>
                      <a:lumOff val="40000"/>
                      <a:alpha val="68000"/>
                    </a:schemeClr>
                  </a:gs>
                  <a:gs pos="50000">
                    <a:schemeClr val="accent1"/>
                  </a:gs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>
              <a:extLst>
                <a:ext uri="{FF2B5EF4-FFF2-40B4-BE49-F238E27FC236}">
                  <a16:creationId xmlns:a16="http://schemas.microsoft.com/office/drawing/2014/main" id="{A3C76F48-5DB3-9E6E-44F7-2D4EC45DDE96}"/>
                </a:ext>
              </a:extLst>
            </p:cNvPr>
            <p:cNvSpPr/>
            <p:nvPr/>
          </p:nvSpPr>
          <p:spPr>
            <a:xfrm>
              <a:off x="4094764" y="1921842"/>
              <a:ext cx="1264636" cy="1264636"/>
            </a:xfrm>
            <a:prstGeom prst="arc">
              <a:avLst>
                <a:gd name="adj1" fmla="val 20835699"/>
                <a:gd name="adj2" fmla="val 8076699"/>
              </a:avLst>
            </a:prstGeom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  <a:gs pos="66000">
                    <a:schemeClr val="accent1">
                      <a:lumMod val="60000"/>
                      <a:lumOff val="40000"/>
                      <a:alpha val="68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03B46C0-E680-46D2-A29A-98685F6B856B}"/>
              </a:ext>
            </a:extLst>
          </p:cNvPr>
          <p:cNvGrpSpPr>
            <a:grpSpLocks noChangeAspect="1"/>
          </p:cNvGrpSpPr>
          <p:nvPr/>
        </p:nvGrpSpPr>
        <p:grpSpPr>
          <a:xfrm>
            <a:off x="4457193" y="2496726"/>
            <a:ext cx="360000" cy="416814"/>
            <a:chOff x="7398555" y="3371928"/>
            <a:chExt cx="460111" cy="532722"/>
          </a:xfrm>
          <a:solidFill>
            <a:schemeClr val="bg1"/>
          </a:soli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15FB733-0391-E584-54B4-836C1EE0C7CB}"/>
                </a:ext>
              </a:extLst>
            </p:cNvPr>
            <p:cNvSpPr/>
            <p:nvPr/>
          </p:nvSpPr>
          <p:spPr>
            <a:xfrm>
              <a:off x="7398555" y="3371928"/>
              <a:ext cx="460111" cy="532722"/>
            </a:xfrm>
            <a:custGeom>
              <a:avLst/>
              <a:gdLst>
                <a:gd name="connsiteX0" fmla="*/ 342583 w 375385"/>
                <a:gd name="connsiteY0" fmla="*/ 148227 h 434625"/>
                <a:gd name="connsiteX1" fmla="*/ 312959 w 375385"/>
                <a:gd name="connsiteY1" fmla="*/ 148227 h 434625"/>
                <a:gd name="connsiteX2" fmla="*/ 312959 w 375385"/>
                <a:gd name="connsiteY2" fmla="*/ 89076 h 434625"/>
                <a:gd name="connsiteX3" fmla="*/ 312959 w 375385"/>
                <a:gd name="connsiteY3" fmla="*/ 88410 h 434625"/>
                <a:gd name="connsiteX4" fmla="*/ 312959 w 375385"/>
                <a:gd name="connsiteY4" fmla="*/ 86695 h 434625"/>
                <a:gd name="connsiteX5" fmla="*/ 312959 w 375385"/>
                <a:gd name="connsiteY5" fmla="*/ 86124 h 434625"/>
                <a:gd name="connsiteX6" fmla="*/ 311722 w 375385"/>
                <a:gd name="connsiteY6" fmla="*/ 84314 h 434625"/>
                <a:gd name="connsiteX7" fmla="*/ 311722 w 375385"/>
                <a:gd name="connsiteY7" fmla="*/ 84314 h 434625"/>
                <a:gd name="connsiteX8" fmla="*/ 229806 w 375385"/>
                <a:gd name="connsiteY8" fmla="*/ 2304 h 434625"/>
                <a:gd name="connsiteX9" fmla="*/ 229806 w 375385"/>
                <a:gd name="connsiteY9" fmla="*/ 2304 h 434625"/>
                <a:gd name="connsiteX10" fmla="*/ 227997 w 375385"/>
                <a:gd name="connsiteY10" fmla="*/ 1161 h 434625"/>
                <a:gd name="connsiteX11" fmla="*/ 227330 w 375385"/>
                <a:gd name="connsiteY11" fmla="*/ 1161 h 434625"/>
                <a:gd name="connsiteX12" fmla="*/ 225521 w 375385"/>
                <a:gd name="connsiteY12" fmla="*/ 684 h 434625"/>
                <a:gd name="connsiteX13" fmla="*/ 8731 w 375385"/>
                <a:gd name="connsiteY13" fmla="*/ 684 h 434625"/>
                <a:gd name="connsiteX14" fmla="*/ 2160 w 375385"/>
                <a:gd name="connsiteY14" fmla="*/ 7257 h 434625"/>
                <a:gd name="connsiteX15" fmla="*/ 2160 w 375385"/>
                <a:gd name="connsiteY15" fmla="*/ 375303 h 434625"/>
                <a:gd name="connsiteX16" fmla="*/ 8636 w 375385"/>
                <a:gd name="connsiteY16" fmla="*/ 381970 h 434625"/>
                <a:gd name="connsiteX17" fmla="*/ 8731 w 375385"/>
                <a:gd name="connsiteY17" fmla="*/ 381970 h 434625"/>
                <a:gd name="connsiteX18" fmla="*/ 160179 w 375385"/>
                <a:gd name="connsiteY18" fmla="*/ 381970 h 434625"/>
                <a:gd name="connsiteX19" fmla="*/ 160179 w 375385"/>
                <a:gd name="connsiteY19" fmla="*/ 401020 h 434625"/>
                <a:gd name="connsiteX20" fmla="*/ 194469 w 375385"/>
                <a:gd name="connsiteY20" fmla="*/ 435310 h 434625"/>
                <a:gd name="connsiteX21" fmla="*/ 343249 w 375385"/>
                <a:gd name="connsiteY21" fmla="*/ 435310 h 434625"/>
                <a:gd name="connsiteX22" fmla="*/ 377539 w 375385"/>
                <a:gd name="connsiteY22" fmla="*/ 401020 h 434625"/>
                <a:gd name="connsiteX23" fmla="*/ 377539 w 375385"/>
                <a:gd name="connsiteY23" fmla="*/ 183184 h 434625"/>
                <a:gd name="connsiteX24" fmla="*/ 343726 w 375385"/>
                <a:gd name="connsiteY24" fmla="*/ 148227 h 434625"/>
                <a:gd name="connsiteX25" fmla="*/ 342583 w 375385"/>
                <a:gd name="connsiteY25" fmla="*/ 148227 h 434625"/>
                <a:gd name="connsiteX26" fmla="*/ 290481 w 375385"/>
                <a:gd name="connsiteY26" fmla="*/ 82409 h 434625"/>
                <a:gd name="connsiteX27" fmla="*/ 231140 w 375385"/>
                <a:gd name="connsiteY27" fmla="*/ 82409 h 434625"/>
                <a:gd name="connsiteX28" fmla="*/ 231140 w 375385"/>
                <a:gd name="connsiteY28" fmla="*/ 22782 h 434625"/>
                <a:gd name="connsiteX29" fmla="*/ 159512 w 375385"/>
                <a:gd name="connsiteY29" fmla="*/ 182612 h 434625"/>
                <a:gd name="connsiteX30" fmla="*/ 159512 w 375385"/>
                <a:gd name="connsiteY30" fmla="*/ 368349 h 434625"/>
                <a:gd name="connsiteX31" fmla="*/ 14637 w 375385"/>
                <a:gd name="connsiteY31" fmla="*/ 368349 h 434625"/>
                <a:gd name="connsiteX32" fmla="*/ 14637 w 375385"/>
                <a:gd name="connsiteY32" fmla="*/ 13638 h 434625"/>
                <a:gd name="connsiteX33" fmla="*/ 217900 w 375385"/>
                <a:gd name="connsiteY33" fmla="*/ 13638 h 434625"/>
                <a:gd name="connsiteX34" fmla="*/ 217900 w 375385"/>
                <a:gd name="connsiteY34" fmla="*/ 89076 h 434625"/>
                <a:gd name="connsiteX35" fmla="*/ 224473 w 375385"/>
                <a:gd name="connsiteY35" fmla="*/ 95458 h 434625"/>
                <a:gd name="connsiteX36" fmla="*/ 299816 w 375385"/>
                <a:gd name="connsiteY36" fmla="*/ 95458 h 434625"/>
                <a:gd name="connsiteX37" fmla="*/ 299816 w 375385"/>
                <a:gd name="connsiteY37" fmla="*/ 148227 h 434625"/>
                <a:gd name="connsiteX38" fmla="*/ 193803 w 375385"/>
                <a:gd name="connsiteY38" fmla="*/ 148227 h 434625"/>
                <a:gd name="connsiteX39" fmla="*/ 159512 w 375385"/>
                <a:gd name="connsiteY39" fmla="*/ 182612 h 434625"/>
                <a:gd name="connsiteX40" fmla="*/ 363538 w 375385"/>
                <a:gd name="connsiteY40" fmla="*/ 400639 h 434625"/>
                <a:gd name="connsiteX41" fmla="*/ 342488 w 375385"/>
                <a:gd name="connsiteY41" fmla="*/ 421689 h 434625"/>
                <a:gd name="connsiteX42" fmla="*/ 193707 w 375385"/>
                <a:gd name="connsiteY42" fmla="*/ 421689 h 434625"/>
                <a:gd name="connsiteX43" fmla="*/ 173038 w 375385"/>
                <a:gd name="connsiteY43" fmla="*/ 400639 h 434625"/>
                <a:gd name="connsiteX44" fmla="*/ 173038 w 375385"/>
                <a:gd name="connsiteY44" fmla="*/ 182802 h 434625"/>
                <a:gd name="connsiteX45" fmla="*/ 193992 w 375385"/>
                <a:gd name="connsiteY45" fmla="*/ 161657 h 434625"/>
                <a:gd name="connsiteX46" fmla="*/ 194088 w 375385"/>
                <a:gd name="connsiteY46" fmla="*/ 161657 h 434625"/>
                <a:gd name="connsiteX47" fmla="*/ 342868 w 375385"/>
                <a:gd name="connsiteY47" fmla="*/ 161657 h 434625"/>
                <a:gd name="connsiteX48" fmla="*/ 363919 w 375385"/>
                <a:gd name="connsiteY48" fmla="*/ 182707 h 434625"/>
                <a:gd name="connsiteX49" fmla="*/ 363919 w 375385"/>
                <a:gd name="connsiteY49" fmla="*/ 182802 h 43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75385" h="434625">
                  <a:moveTo>
                    <a:pt x="342583" y="148227"/>
                  </a:moveTo>
                  <a:lnTo>
                    <a:pt x="312959" y="148227"/>
                  </a:lnTo>
                  <a:lnTo>
                    <a:pt x="312959" y="89076"/>
                  </a:lnTo>
                  <a:cubicBezTo>
                    <a:pt x="312959" y="89076"/>
                    <a:pt x="312959" y="89076"/>
                    <a:pt x="312959" y="88410"/>
                  </a:cubicBezTo>
                  <a:cubicBezTo>
                    <a:pt x="313055" y="87838"/>
                    <a:pt x="313055" y="87267"/>
                    <a:pt x="312959" y="86695"/>
                  </a:cubicBezTo>
                  <a:lnTo>
                    <a:pt x="312959" y="86124"/>
                  </a:lnTo>
                  <a:cubicBezTo>
                    <a:pt x="312675" y="85428"/>
                    <a:pt x="312293" y="84809"/>
                    <a:pt x="311722" y="84314"/>
                  </a:cubicBezTo>
                  <a:lnTo>
                    <a:pt x="311722" y="84314"/>
                  </a:lnTo>
                  <a:lnTo>
                    <a:pt x="229806" y="2304"/>
                  </a:lnTo>
                  <a:lnTo>
                    <a:pt x="229806" y="2304"/>
                  </a:lnTo>
                  <a:cubicBezTo>
                    <a:pt x="229331" y="1770"/>
                    <a:pt x="228663" y="1380"/>
                    <a:pt x="227997" y="1161"/>
                  </a:cubicBezTo>
                  <a:lnTo>
                    <a:pt x="227330" y="1161"/>
                  </a:lnTo>
                  <a:cubicBezTo>
                    <a:pt x="226759" y="923"/>
                    <a:pt x="226187" y="761"/>
                    <a:pt x="225521" y="684"/>
                  </a:cubicBezTo>
                  <a:lnTo>
                    <a:pt x="8731" y="684"/>
                  </a:lnTo>
                  <a:cubicBezTo>
                    <a:pt x="5112" y="684"/>
                    <a:pt x="2160" y="3628"/>
                    <a:pt x="2160" y="7257"/>
                  </a:cubicBezTo>
                  <a:lnTo>
                    <a:pt x="2160" y="375303"/>
                  </a:lnTo>
                  <a:cubicBezTo>
                    <a:pt x="2064" y="378932"/>
                    <a:pt x="5017" y="381913"/>
                    <a:pt x="8636" y="381970"/>
                  </a:cubicBezTo>
                  <a:cubicBezTo>
                    <a:pt x="8636" y="381970"/>
                    <a:pt x="8731" y="381970"/>
                    <a:pt x="8731" y="381970"/>
                  </a:cubicBezTo>
                  <a:lnTo>
                    <a:pt x="160179" y="381970"/>
                  </a:lnTo>
                  <a:lnTo>
                    <a:pt x="160179" y="401020"/>
                  </a:lnTo>
                  <a:cubicBezTo>
                    <a:pt x="160179" y="419956"/>
                    <a:pt x="175514" y="435310"/>
                    <a:pt x="194469" y="435310"/>
                  </a:cubicBezTo>
                  <a:lnTo>
                    <a:pt x="343249" y="435310"/>
                  </a:lnTo>
                  <a:cubicBezTo>
                    <a:pt x="362204" y="435310"/>
                    <a:pt x="377539" y="419956"/>
                    <a:pt x="377539" y="401020"/>
                  </a:cubicBezTo>
                  <a:lnTo>
                    <a:pt x="377539" y="183184"/>
                  </a:lnTo>
                  <a:cubicBezTo>
                    <a:pt x="377825" y="164200"/>
                    <a:pt x="362681" y="148541"/>
                    <a:pt x="343726" y="148227"/>
                  </a:cubicBezTo>
                  <a:cubicBezTo>
                    <a:pt x="343345" y="148217"/>
                    <a:pt x="342963" y="148217"/>
                    <a:pt x="342583" y="148227"/>
                  </a:cubicBezTo>
                  <a:close/>
                  <a:moveTo>
                    <a:pt x="290481" y="82409"/>
                  </a:moveTo>
                  <a:lnTo>
                    <a:pt x="231140" y="82409"/>
                  </a:lnTo>
                  <a:lnTo>
                    <a:pt x="231140" y="22782"/>
                  </a:lnTo>
                  <a:close/>
                  <a:moveTo>
                    <a:pt x="159512" y="182612"/>
                  </a:moveTo>
                  <a:lnTo>
                    <a:pt x="159512" y="368349"/>
                  </a:lnTo>
                  <a:lnTo>
                    <a:pt x="14637" y="368349"/>
                  </a:lnTo>
                  <a:lnTo>
                    <a:pt x="14637" y="13638"/>
                  </a:lnTo>
                  <a:lnTo>
                    <a:pt x="217900" y="13638"/>
                  </a:lnTo>
                  <a:lnTo>
                    <a:pt x="217900" y="89076"/>
                  </a:lnTo>
                  <a:cubicBezTo>
                    <a:pt x="217995" y="92629"/>
                    <a:pt x="220949" y="95458"/>
                    <a:pt x="224473" y="95458"/>
                  </a:cubicBezTo>
                  <a:lnTo>
                    <a:pt x="299816" y="95458"/>
                  </a:lnTo>
                  <a:lnTo>
                    <a:pt x="299816" y="148227"/>
                  </a:lnTo>
                  <a:lnTo>
                    <a:pt x="193803" y="148227"/>
                  </a:lnTo>
                  <a:cubicBezTo>
                    <a:pt x="174847" y="148284"/>
                    <a:pt x="159512" y="163657"/>
                    <a:pt x="159512" y="182612"/>
                  </a:cubicBezTo>
                  <a:close/>
                  <a:moveTo>
                    <a:pt x="363538" y="400639"/>
                  </a:moveTo>
                  <a:cubicBezTo>
                    <a:pt x="363538" y="412269"/>
                    <a:pt x="354108" y="421689"/>
                    <a:pt x="342488" y="421689"/>
                  </a:cubicBezTo>
                  <a:lnTo>
                    <a:pt x="193707" y="421689"/>
                  </a:lnTo>
                  <a:cubicBezTo>
                    <a:pt x="182277" y="421480"/>
                    <a:pt x="173038" y="412117"/>
                    <a:pt x="173038" y="400639"/>
                  </a:cubicBezTo>
                  <a:lnTo>
                    <a:pt x="173038" y="182802"/>
                  </a:lnTo>
                  <a:cubicBezTo>
                    <a:pt x="172942" y="171172"/>
                    <a:pt x="182372" y="161714"/>
                    <a:pt x="193992" y="161657"/>
                  </a:cubicBezTo>
                  <a:cubicBezTo>
                    <a:pt x="193992" y="161657"/>
                    <a:pt x="194088" y="161657"/>
                    <a:pt x="194088" y="161657"/>
                  </a:cubicBezTo>
                  <a:lnTo>
                    <a:pt x="342868" y="161657"/>
                  </a:lnTo>
                  <a:cubicBezTo>
                    <a:pt x="354489" y="161657"/>
                    <a:pt x="363919" y="171077"/>
                    <a:pt x="363919" y="182707"/>
                  </a:cubicBezTo>
                  <a:cubicBezTo>
                    <a:pt x="363919" y="182736"/>
                    <a:pt x="363919" y="182774"/>
                    <a:pt x="363919" y="18280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C473401-A026-14B0-650D-48375E9276C4}"/>
                </a:ext>
              </a:extLst>
            </p:cNvPr>
            <p:cNvSpPr/>
            <p:nvPr/>
          </p:nvSpPr>
          <p:spPr>
            <a:xfrm>
              <a:off x="7632401" y="3596085"/>
              <a:ext cx="184467" cy="56272"/>
            </a:xfrm>
            <a:custGeom>
              <a:avLst/>
              <a:gdLst>
                <a:gd name="connsiteX0" fmla="*/ 146082 w 150499"/>
                <a:gd name="connsiteY0" fmla="*/ 684 h 45910"/>
                <a:gd name="connsiteX1" fmla="*/ 8733 w 150499"/>
                <a:gd name="connsiteY1" fmla="*/ 684 h 45910"/>
                <a:gd name="connsiteX2" fmla="*/ 2160 w 150499"/>
                <a:gd name="connsiteY2" fmla="*/ 7257 h 45910"/>
                <a:gd name="connsiteX3" fmla="*/ 2160 w 150499"/>
                <a:gd name="connsiteY3" fmla="*/ 7352 h 45910"/>
                <a:gd name="connsiteX4" fmla="*/ 2160 w 150499"/>
                <a:gd name="connsiteY4" fmla="*/ 39927 h 45910"/>
                <a:gd name="connsiteX5" fmla="*/ 8637 w 150499"/>
                <a:gd name="connsiteY5" fmla="*/ 46595 h 45910"/>
                <a:gd name="connsiteX6" fmla="*/ 8733 w 150499"/>
                <a:gd name="connsiteY6" fmla="*/ 46595 h 45910"/>
                <a:gd name="connsiteX7" fmla="*/ 146082 w 150499"/>
                <a:gd name="connsiteY7" fmla="*/ 46595 h 45910"/>
                <a:gd name="connsiteX8" fmla="*/ 152655 w 150499"/>
                <a:gd name="connsiteY8" fmla="*/ 40023 h 45910"/>
                <a:gd name="connsiteX9" fmla="*/ 152655 w 150499"/>
                <a:gd name="connsiteY9" fmla="*/ 39927 h 45910"/>
                <a:gd name="connsiteX10" fmla="*/ 152655 w 150499"/>
                <a:gd name="connsiteY10" fmla="*/ 7352 h 45910"/>
                <a:gd name="connsiteX11" fmla="*/ 146178 w 150499"/>
                <a:gd name="connsiteY11" fmla="*/ 684 h 45910"/>
                <a:gd name="connsiteX12" fmla="*/ 146082 w 150499"/>
                <a:gd name="connsiteY12" fmla="*/ 684 h 45910"/>
                <a:gd name="connsiteX13" fmla="*/ 139511 w 150499"/>
                <a:gd name="connsiteY13" fmla="*/ 33546 h 45910"/>
                <a:gd name="connsiteX14" fmla="*/ 15686 w 150499"/>
                <a:gd name="connsiteY14" fmla="*/ 33546 h 45910"/>
                <a:gd name="connsiteX15" fmla="*/ 15686 w 150499"/>
                <a:gd name="connsiteY15" fmla="*/ 14019 h 45910"/>
                <a:gd name="connsiteX16" fmla="*/ 139511 w 150499"/>
                <a:gd name="connsiteY16" fmla="*/ 14019 h 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0499" h="45910">
                  <a:moveTo>
                    <a:pt x="146082" y="684"/>
                  </a:moveTo>
                  <a:lnTo>
                    <a:pt x="8733" y="684"/>
                  </a:lnTo>
                  <a:cubicBezTo>
                    <a:pt x="5113" y="684"/>
                    <a:pt x="2160" y="3628"/>
                    <a:pt x="2160" y="7257"/>
                  </a:cubicBezTo>
                  <a:cubicBezTo>
                    <a:pt x="2160" y="7286"/>
                    <a:pt x="2160" y="7324"/>
                    <a:pt x="2160" y="7352"/>
                  </a:cubicBezTo>
                  <a:lnTo>
                    <a:pt x="2160" y="39927"/>
                  </a:lnTo>
                  <a:cubicBezTo>
                    <a:pt x="2064" y="43557"/>
                    <a:pt x="5018" y="46538"/>
                    <a:pt x="8637" y="46595"/>
                  </a:cubicBezTo>
                  <a:cubicBezTo>
                    <a:pt x="8637" y="46595"/>
                    <a:pt x="8733" y="46595"/>
                    <a:pt x="8733" y="46595"/>
                  </a:cubicBezTo>
                  <a:lnTo>
                    <a:pt x="146082" y="46595"/>
                  </a:lnTo>
                  <a:cubicBezTo>
                    <a:pt x="149702" y="46595"/>
                    <a:pt x="152655" y="43652"/>
                    <a:pt x="152655" y="40023"/>
                  </a:cubicBezTo>
                  <a:cubicBezTo>
                    <a:pt x="152655" y="39994"/>
                    <a:pt x="152655" y="39956"/>
                    <a:pt x="152655" y="39927"/>
                  </a:cubicBezTo>
                  <a:lnTo>
                    <a:pt x="152655" y="7352"/>
                  </a:lnTo>
                  <a:cubicBezTo>
                    <a:pt x="152751" y="3723"/>
                    <a:pt x="149797" y="742"/>
                    <a:pt x="146178" y="684"/>
                  </a:cubicBezTo>
                  <a:cubicBezTo>
                    <a:pt x="146178" y="684"/>
                    <a:pt x="146082" y="684"/>
                    <a:pt x="146082" y="684"/>
                  </a:cubicBezTo>
                  <a:close/>
                  <a:moveTo>
                    <a:pt x="139511" y="33546"/>
                  </a:moveTo>
                  <a:lnTo>
                    <a:pt x="15686" y="33546"/>
                  </a:lnTo>
                  <a:lnTo>
                    <a:pt x="15686" y="14019"/>
                  </a:lnTo>
                  <a:lnTo>
                    <a:pt x="139511" y="14019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9A678CB-9E59-26B0-8B36-55B1D9B30076}"/>
                </a:ext>
              </a:extLst>
            </p:cNvPr>
            <p:cNvSpPr/>
            <p:nvPr/>
          </p:nvSpPr>
          <p:spPr>
            <a:xfrm>
              <a:off x="7632404" y="3677809"/>
              <a:ext cx="80557" cy="80672"/>
            </a:xfrm>
            <a:custGeom>
              <a:avLst/>
              <a:gdLst>
                <a:gd name="connsiteX0" fmla="*/ 41496 w 65723"/>
                <a:gd name="connsiteY0" fmla="*/ 684 h 65817"/>
                <a:gd name="connsiteX1" fmla="*/ 28447 w 65723"/>
                <a:gd name="connsiteY1" fmla="*/ 684 h 65817"/>
                <a:gd name="connsiteX2" fmla="*/ 2157 w 65723"/>
                <a:gd name="connsiteY2" fmla="*/ 26974 h 65817"/>
                <a:gd name="connsiteX3" fmla="*/ 2157 w 65723"/>
                <a:gd name="connsiteY3" fmla="*/ 40118 h 65817"/>
                <a:gd name="connsiteX4" fmla="*/ 28447 w 65723"/>
                <a:gd name="connsiteY4" fmla="*/ 66502 h 65817"/>
                <a:gd name="connsiteX5" fmla="*/ 41496 w 65723"/>
                <a:gd name="connsiteY5" fmla="*/ 66502 h 65817"/>
                <a:gd name="connsiteX6" fmla="*/ 67880 w 65723"/>
                <a:gd name="connsiteY6" fmla="*/ 40118 h 65817"/>
                <a:gd name="connsiteX7" fmla="*/ 67880 w 65723"/>
                <a:gd name="connsiteY7" fmla="*/ 27259 h 65817"/>
                <a:gd name="connsiteX8" fmla="*/ 41686 w 65723"/>
                <a:gd name="connsiteY8" fmla="*/ 684 h 65817"/>
                <a:gd name="connsiteX9" fmla="*/ 41496 w 65723"/>
                <a:gd name="connsiteY9" fmla="*/ 684 h 65817"/>
                <a:gd name="connsiteX10" fmla="*/ 54736 w 65723"/>
                <a:gd name="connsiteY10" fmla="*/ 40118 h 65817"/>
                <a:gd name="connsiteX11" fmla="*/ 41496 w 65723"/>
                <a:gd name="connsiteY11" fmla="*/ 53167 h 65817"/>
                <a:gd name="connsiteX12" fmla="*/ 41496 w 65723"/>
                <a:gd name="connsiteY12" fmla="*/ 53167 h 65817"/>
                <a:gd name="connsiteX13" fmla="*/ 28447 w 65723"/>
                <a:gd name="connsiteY13" fmla="*/ 53167 h 65817"/>
                <a:gd name="connsiteX14" fmla="*/ 15302 w 65723"/>
                <a:gd name="connsiteY14" fmla="*/ 40213 h 65817"/>
                <a:gd name="connsiteX15" fmla="*/ 15302 w 65723"/>
                <a:gd name="connsiteY15" fmla="*/ 40118 h 65817"/>
                <a:gd name="connsiteX16" fmla="*/ 15302 w 65723"/>
                <a:gd name="connsiteY16" fmla="*/ 27259 h 65817"/>
                <a:gd name="connsiteX17" fmla="*/ 28447 w 65723"/>
                <a:gd name="connsiteY17" fmla="*/ 14019 h 65817"/>
                <a:gd name="connsiteX18" fmla="*/ 41496 w 65723"/>
                <a:gd name="connsiteY18" fmla="*/ 14019 h 65817"/>
                <a:gd name="connsiteX19" fmla="*/ 54736 w 65723"/>
                <a:gd name="connsiteY19" fmla="*/ 27259 h 6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723" h="65817">
                  <a:moveTo>
                    <a:pt x="41496" y="684"/>
                  </a:moveTo>
                  <a:lnTo>
                    <a:pt x="28447" y="684"/>
                  </a:lnTo>
                  <a:cubicBezTo>
                    <a:pt x="13968" y="732"/>
                    <a:pt x="2253" y="12477"/>
                    <a:pt x="2157" y="26974"/>
                  </a:cubicBezTo>
                  <a:lnTo>
                    <a:pt x="2157" y="40118"/>
                  </a:lnTo>
                  <a:cubicBezTo>
                    <a:pt x="2253" y="54634"/>
                    <a:pt x="13968" y="66398"/>
                    <a:pt x="28447" y="66502"/>
                  </a:cubicBezTo>
                  <a:lnTo>
                    <a:pt x="41496" y="66502"/>
                  </a:lnTo>
                  <a:cubicBezTo>
                    <a:pt x="56069" y="66455"/>
                    <a:pt x="67785" y="54672"/>
                    <a:pt x="67880" y="40118"/>
                  </a:cubicBezTo>
                  <a:lnTo>
                    <a:pt x="67880" y="27259"/>
                  </a:lnTo>
                  <a:cubicBezTo>
                    <a:pt x="67976" y="12686"/>
                    <a:pt x="56260" y="789"/>
                    <a:pt x="41686" y="684"/>
                  </a:cubicBezTo>
                  <a:cubicBezTo>
                    <a:pt x="41591" y="684"/>
                    <a:pt x="41591" y="684"/>
                    <a:pt x="41496" y="684"/>
                  </a:cubicBezTo>
                  <a:close/>
                  <a:moveTo>
                    <a:pt x="54736" y="40118"/>
                  </a:moveTo>
                  <a:cubicBezTo>
                    <a:pt x="54640" y="47376"/>
                    <a:pt x="48735" y="53215"/>
                    <a:pt x="41496" y="53167"/>
                  </a:cubicBezTo>
                  <a:cubicBezTo>
                    <a:pt x="41496" y="53167"/>
                    <a:pt x="41496" y="53167"/>
                    <a:pt x="41496" y="53167"/>
                  </a:cubicBezTo>
                  <a:lnTo>
                    <a:pt x="28447" y="53167"/>
                  </a:lnTo>
                  <a:cubicBezTo>
                    <a:pt x="21207" y="53225"/>
                    <a:pt x="15397" y="47424"/>
                    <a:pt x="15302" y="40213"/>
                  </a:cubicBezTo>
                  <a:cubicBezTo>
                    <a:pt x="15302" y="40185"/>
                    <a:pt x="15302" y="40147"/>
                    <a:pt x="15302" y="40118"/>
                  </a:cubicBezTo>
                  <a:lnTo>
                    <a:pt x="15302" y="27259"/>
                  </a:lnTo>
                  <a:cubicBezTo>
                    <a:pt x="15302" y="19982"/>
                    <a:pt x="21207" y="14077"/>
                    <a:pt x="28447" y="14019"/>
                  </a:cubicBezTo>
                  <a:lnTo>
                    <a:pt x="41496" y="14019"/>
                  </a:lnTo>
                  <a:cubicBezTo>
                    <a:pt x="48830" y="14019"/>
                    <a:pt x="54736" y="19944"/>
                    <a:pt x="54736" y="2725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1E47710-C01D-71A3-C853-4311EC4D48D3}"/>
                </a:ext>
              </a:extLst>
            </p:cNvPr>
            <p:cNvSpPr/>
            <p:nvPr/>
          </p:nvSpPr>
          <p:spPr>
            <a:xfrm>
              <a:off x="7736427" y="3677809"/>
              <a:ext cx="80557" cy="81023"/>
            </a:xfrm>
            <a:custGeom>
              <a:avLst/>
              <a:gdLst>
                <a:gd name="connsiteX0" fmla="*/ 41401 w 65723"/>
                <a:gd name="connsiteY0" fmla="*/ 684 h 66103"/>
                <a:gd name="connsiteX1" fmla="*/ 28352 w 65723"/>
                <a:gd name="connsiteY1" fmla="*/ 684 h 66103"/>
                <a:gd name="connsiteX2" fmla="*/ 2158 w 65723"/>
                <a:gd name="connsiteY2" fmla="*/ 27259 h 66103"/>
                <a:gd name="connsiteX3" fmla="*/ 2158 w 65723"/>
                <a:gd name="connsiteY3" fmla="*/ 27259 h 66103"/>
                <a:gd name="connsiteX4" fmla="*/ 2158 w 65723"/>
                <a:gd name="connsiteY4" fmla="*/ 40404 h 66103"/>
                <a:gd name="connsiteX5" fmla="*/ 28447 w 65723"/>
                <a:gd name="connsiteY5" fmla="*/ 66788 h 66103"/>
                <a:gd name="connsiteX6" fmla="*/ 41496 w 65723"/>
                <a:gd name="connsiteY6" fmla="*/ 66788 h 66103"/>
                <a:gd name="connsiteX7" fmla="*/ 67881 w 65723"/>
                <a:gd name="connsiteY7" fmla="*/ 40404 h 66103"/>
                <a:gd name="connsiteX8" fmla="*/ 67881 w 65723"/>
                <a:gd name="connsiteY8" fmla="*/ 27259 h 66103"/>
                <a:gd name="connsiteX9" fmla="*/ 41687 w 65723"/>
                <a:gd name="connsiteY9" fmla="*/ 684 h 66103"/>
                <a:gd name="connsiteX10" fmla="*/ 41401 w 65723"/>
                <a:gd name="connsiteY10" fmla="*/ 684 h 66103"/>
                <a:gd name="connsiteX11" fmla="*/ 54641 w 65723"/>
                <a:gd name="connsiteY11" fmla="*/ 40118 h 66103"/>
                <a:gd name="connsiteX12" fmla="*/ 41401 w 65723"/>
                <a:gd name="connsiteY12" fmla="*/ 53167 h 66103"/>
                <a:gd name="connsiteX13" fmla="*/ 41401 w 65723"/>
                <a:gd name="connsiteY13" fmla="*/ 53167 h 66103"/>
                <a:gd name="connsiteX14" fmla="*/ 28352 w 65723"/>
                <a:gd name="connsiteY14" fmla="*/ 53167 h 66103"/>
                <a:gd name="connsiteX15" fmla="*/ 15207 w 65723"/>
                <a:gd name="connsiteY15" fmla="*/ 40213 h 66103"/>
                <a:gd name="connsiteX16" fmla="*/ 15207 w 65723"/>
                <a:gd name="connsiteY16" fmla="*/ 40118 h 66103"/>
                <a:gd name="connsiteX17" fmla="*/ 15207 w 65723"/>
                <a:gd name="connsiteY17" fmla="*/ 27259 h 66103"/>
                <a:gd name="connsiteX18" fmla="*/ 28352 w 65723"/>
                <a:gd name="connsiteY18" fmla="*/ 14019 h 66103"/>
                <a:gd name="connsiteX19" fmla="*/ 41401 w 65723"/>
                <a:gd name="connsiteY19" fmla="*/ 14019 h 66103"/>
                <a:gd name="connsiteX20" fmla="*/ 54641 w 65723"/>
                <a:gd name="connsiteY20" fmla="*/ 27259 h 6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723" h="66103">
                  <a:moveTo>
                    <a:pt x="41401" y="684"/>
                  </a:moveTo>
                  <a:lnTo>
                    <a:pt x="28352" y="684"/>
                  </a:lnTo>
                  <a:cubicBezTo>
                    <a:pt x="13778" y="789"/>
                    <a:pt x="2063" y="12686"/>
                    <a:pt x="2158" y="27259"/>
                  </a:cubicBezTo>
                  <a:cubicBezTo>
                    <a:pt x="2158" y="27259"/>
                    <a:pt x="2158" y="27259"/>
                    <a:pt x="2158" y="27259"/>
                  </a:cubicBezTo>
                  <a:lnTo>
                    <a:pt x="2158" y="40404"/>
                  </a:lnTo>
                  <a:cubicBezTo>
                    <a:pt x="2253" y="54920"/>
                    <a:pt x="13969" y="66683"/>
                    <a:pt x="28447" y="66788"/>
                  </a:cubicBezTo>
                  <a:lnTo>
                    <a:pt x="41496" y="66788"/>
                  </a:lnTo>
                  <a:cubicBezTo>
                    <a:pt x="56070" y="66740"/>
                    <a:pt x="67785" y="54958"/>
                    <a:pt x="67881" y="40404"/>
                  </a:cubicBezTo>
                  <a:lnTo>
                    <a:pt x="67881" y="27259"/>
                  </a:lnTo>
                  <a:cubicBezTo>
                    <a:pt x="67976" y="12686"/>
                    <a:pt x="56261" y="789"/>
                    <a:pt x="41687" y="684"/>
                  </a:cubicBezTo>
                  <a:cubicBezTo>
                    <a:pt x="41592" y="684"/>
                    <a:pt x="41496" y="684"/>
                    <a:pt x="41401" y="684"/>
                  </a:cubicBezTo>
                  <a:close/>
                  <a:moveTo>
                    <a:pt x="54641" y="40118"/>
                  </a:moveTo>
                  <a:cubicBezTo>
                    <a:pt x="54546" y="47376"/>
                    <a:pt x="48640" y="53215"/>
                    <a:pt x="41401" y="53167"/>
                  </a:cubicBezTo>
                  <a:cubicBezTo>
                    <a:pt x="41401" y="53167"/>
                    <a:pt x="41401" y="53167"/>
                    <a:pt x="41401" y="53167"/>
                  </a:cubicBezTo>
                  <a:lnTo>
                    <a:pt x="28352" y="53167"/>
                  </a:lnTo>
                  <a:cubicBezTo>
                    <a:pt x="21113" y="53225"/>
                    <a:pt x="15303" y="47424"/>
                    <a:pt x="15207" y="40213"/>
                  </a:cubicBezTo>
                  <a:cubicBezTo>
                    <a:pt x="15207" y="40185"/>
                    <a:pt x="15207" y="40147"/>
                    <a:pt x="15207" y="40118"/>
                  </a:cubicBezTo>
                  <a:lnTo>
                    <a:pt x="15207" y="27259"/>
                  </a:lnTo>
                  <a:cubicBezTo>
                    <a:pt x="15207" y="19982"/>
                    <a:pt x="21113" y="14077"/>
                    <a:pt x="28352" y="14019"/>
                  </a:cubicBezTo>
                  <a:lnTo>
                    <a:pt x="41401" y="14019"/>
                  </a:lnTo>
                  <a:cubicBezTo>
                    <a:pt x="48735" y="14019"/>
                    <a:pt x="54641" y="19944"/>
                    <a:pt x="54641" y="2725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B97FFD8-D033-43D5-BE05-C75075A235B6}"/>
                </a:ext>
              </a:extLst>
            </p:cNvPr>
            <p:cNvSpPr/>
            <p:nvPr/>
          </p:nvSpPr>
          <p:spPr>
            <a:xfrm>
              <a:off x="7632404" y="3783349"/>
              <a:ext cx="80556" cy="80439"/>
            </a:xfrm>
            <a:custGeom>
              <a:avLst/>
              <a:gdLst>
                <a:gd name="connsiteX0" fmla="*/ 41496 w 65722"/>
                <a:gd name="connsiteY0" fmla="*/ 685 h 65627"/>
                <a:gd name="connsiteX1" fmla="*/ 28447 w 65722"/>
                <a:gd name="connsiteY1" fmla="*/ 685 h 65627"/>
                <a:gd name="connsiteX2" fmla="*/ 2157 w 65722"/>
                <a:gd name="connsiteY2" fmla="*/ 26878 h 65627"/>
                <a:gd name="connsiteX3" fmla="*/ 2157 w 65722"/>
                <a:gd name="connsiteY3" fmla="*/ 39928 h 65627"/>
                <a:gd name="connsiteX4" fmla="*/ 28447 w 65722"/>
                <a:gd name="connsiteY4" fmla="*/ 66312 h 65627"/>
                <a:gd name="connsiteX5" fmla="*/ 41496 w 65722"/>
                <a:gd name="connsiteY5" fmla="*/ 66312 h 65627"/>
                <a:gd name="connsiteX6" fmla="*/ 67880 w 65722"/>
                <a:gd name="connsiteY6" fmla="*/ 39928 h 65627"/>
                <a:gd name="connsiteX7" fmla="*/ 67880 w 65722"/>
                <a:gd name="connsiteY7" fmla="*/ 26878 h 65627"/>
                <a:gd name="connsiteX8" fmla="*/ 41496 w 65722"/>
                <a:gd name="connsiteY8" fmla="*/ 685 h 65627"/>
                <a:gd name="connsiteX9" fmla="*/ 41496 w 65722"/>
                <a:gd name="connsiteY9" fmla="*/ 685 h 65627"/>
                <a:gd name="connsiteX10" fmla="*/ 54736 w 65722"/>
                <a:gd name="connsiteY10" fmla="*/ 39928 h 65627"/>
                <a:gd name="connsiteX11" fmla="*/ 41591 w 65722"/>
                <a:gd name="connsiteY11" fmla="*/ 53072 h 65627"/>
                <a:gd name="connsiteX12" fmla="*/ 41496 w 65722"/>
                <a:gd name="connsiteY12" fmla="*/ 53072 h 65627"/>
                <a:gd name="connsiteX13" fmla="*/ 28447 w 65722"/>
                <a:gd name="connsiteY13" fmla="*/ 53072 h 65627"/>
                <a:gd name="connsiteX14" fmla="*/ 15302 w 65722"/>
                <a:gd name="connsiteY14" fmla="*/ 39928 h 65627"/>
                <a:gd name="connsiteX15" fmla="*/ 15302 w 65722"/>
                <a:gd name="connsiteY15" fmla="*/ 26878 h 65627"/>
                <a:gd name="connsiteX16" fmla="*/ 28447 w 65722"/>
                <a:gd name="connsiteY16" fmla="*/ 13734 h 65627"/>
                <a:gd name="connsiteX17" fmla="*/ 41496 w 65722"/>
                <a:gd name="connsiteY17" fmla="*/ 13734 h 65627"/>
                <a:gd name="connsiteX18" fmla="*/ 54736 w 65722"/>
                <a:gd name="connsiteY18" fmla="*/ 26783 h 65627"/>
                <a:gd name="connsiteX19" fmla="*/ 54736 w 65722"/>
                <a:gd name="connsiteY19" fmla="*/ 26878 h 6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722" h="65627">
                  <a:moveTo>
                    <a:pt x="41496" y="685"/>
                  </a:moveTo>
                  <a:lnTo>
                    <a:pt x="28447" y="685"/>
                  </a:lnTo>
                  <a:cubicBezTo>
                    <a:pt x="13968" y="685"/>
                    <a:pt x="2253" y="12401"/>
                    <a:pt x="2157" y="26878"/>
                  </a:cubicBezTo>
                  <a:lnTo>
                    <a:pt x="2157" y="39928"/>
                  </a:lnTo>
                  <a:cubicBezTo>
                    <a:pt x="2157" y="54463"/>
                    <a:pt x="13873" y="66255"/>
                    <a:pt x="28447" y="66312"/>
                  </a:cubicBezTo>
                  <a:lnTo>
                    <a:pt x="41496" y="66312"/>
                  </a:lnTo>
                  <a:cubicBezTo>
                    <a:pt x="56069" y="66264"/>
                    <a:pt x="67785" y="54482"/>
                    <a:pt x="67880" y="39928"/>
                  </a:cubicBezTo>
                  <a:lnTo>
                    <a:pt x="67880" y="26878"/>
                  </a:lnTo>
                  <a:cubicBezTo>
                    <a:pt x="67785" y="12362"/>
                    <a:pt x="55974" y="627"/>
                    <a:pt x="41496" y="685"/>
                  </a:cubicBezTo>
                  <a:cubicBezTo>
                    <a:pt x="41496" y="685"/>
                    <a:pt x="41496" y="685"/>
                    <a:pt x="41496" y="685"/>
                  </a:cubicBezTo>
                  <a:close/>
                  <a:moveTo>
                    <a:pt x="54736" y="39928"/>
                  </a:moveTo>
                  <a:cubicBezTo>
                    <a:pt x="54736" y="47186"/>
                    <a:pt x="48830" y="53072"/>
                    <a:pt x="41591" y="53072"/>
                  </a:cubicBezTo>
                  <a:cubicBezTo>
                    <a:pt x="41591" y="53072"/>
                    <a:pt x="41496" y="53072"/>
                    <a:pt x="41496" y="53072"/>
                  </a:cubicBezTo>
                  <a:lnTo>
                    <a:pt x="28447" y="53072"/>
                  </a:lnTo>
                  <a:cubicBezTo>
                    <a:pt x="21207" y="53072"/>
                    <a:pt x="15302" y="47186"/>
                    <a:pt x="15302" y="39928"/>
                  </a:cubicBezTo>
                  <a:lnTo>
                    <a:pt x="15302" y="26878"/>
                  </a:lnTo>
                  <a:cubicBezTo>
                    <a:pt x="15302" y="19620"/>
                    <a:pt x="21207" y="13734"/>
                    <a:pt x="28447" y="13734"/>
                  </a:cubicBezTo>
                  <a:lnTo>
                    <a:pt x="41496" y="13734"/>
                  </a:lnTo>
                  <a:cubicBezTo>
                    <a:pt x="48735" y="13677"/>
                    <a:pt x="54640" y="19525"/>
                    <a:pt x="54736" y="26783"/>
                  </a:cubicBezTo>
                  <a:cubicBezTo>
                    <a:pt x="54736" y="26812"/>
                    <a:pt x="54736" y="26850"/>
                    <a:pt x="54736" y="2687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E320770-4C6A-F6CA-96A3-CAE522CA35BA}"/>
                </a:ext>
              </a:extLst>
            </p:cNvPr>
            <p:cNvSpPr/>
            <p:nvPr/>
          </p:nvSpPr>
          <p:spPr>
            <a:xfrm>
              <a:off x="7736428" y="3783349"/>
              <a:ext cx="80556" cy="80439"/>
            </a:xfrm>
            <a:custGeom>
              <a:avLst/>
              <a:gdLst>
                <a:gd name="connsiteX0" fmla="*/ 41400 w 65722"/>
                <a:gd name="connsiteY0" fmla="*/ 685 h 65627"/>
                <a:gd name="connsiteX1" fmla="*/ 28351 w 65722"/>
                <a:gd name="connsiteY1" fmla="*/ 685 h 65627"/>
                <a:gd name="connsiteX2" fmla="*/ 2157 w 65722"/>
                <a:gd name="connsiteY2" fmla="*/ 26878 h 65627"/>
                <a:gd name="connsiteX3" fmla="*/ 2157 w 65722"/>
                <a:gd name="connsiteY3" fmla="*/ 39928 h 65627"/>
                <a:gd name="connsiteX4" fmla="*/ 28447 w 65722"/>
                <a:gd name="connsiteY4" fmla="*/ 66312 h 65627"/>
                <a:gd name="connsiteX5" fmla="*/ 41496 w 65722"/>
                <a:gd name="connsiteY5" fmla="*/ 66312 h 65627"/>
                <a:gd name="connsiteX6" fmla="*/ 67880 w 65722"/>
                <a:gd name="connsiteY6" fmla="*/ 39928 h 65627"/>
                <a:gd name="connsiteX7" fmla="*/ 67880 w 65722"/>
                <a:gd name="connsiteY7" fmla="*/ 26878 h 65627"/>
                <a:gd name="connsiteX8" fmla="*/ 41496 w 65722"/>
                <a:gd name="connsiteY8" fmla="*/ 685 h 65627"/>
                <a:gd name="connsiteX9" fmla="*/ 41400 w 65722"/>
                <a:gd name="connsiteY9" fmla="*/ 685 h 65627"/>
                <a:gd name="connsiteX10" fmla="*/ 54640 w 65722"/>
                <a:gd name="connsiteY10" fmla="*/ 39928 h 65627"/>
                <a:gd name="connsiteX11" fmla="*/ 41496 w 65722"/>
                <a:gd name="connsiteY11" fmla="*/ 53072 h 65627"/>
                <a:gd name="connsiteX12" fmla="*/ 41400 w 65722"/>
                <a:gd name="connsiteY12" fmla="*/ 53072 h 65627"/>
                <a:gd name="connsiteX13" fmla="*/ 28351 w 65722"/>
                <a:gd name="connsiteY13" fmla="*/ 53072 h 65627"/>
                <a:gd name="connsiteX14" fmla="*/ 15207 w 65722"/>
                <a:gd name="connsiteY14" fmla="*/ 39928 h 65627"/>
                <a:gd name="connsiteX15" fmla="*/ 15207 w 65722"/>
                <a:gd name="connsiteY15" fmla="*/ 26878 h 65627"/>
                <a:gd name="connsiteX16" fmla="*/ 28351 w 65722"/>
                <a:gd name="connsiteY16" fmla="*/ 13734 h 65627"/>
                <a:gd name="connsiteX17" fmla="*/ 41400 w 65722"/>
                <a:gd name="connsiteY17" fmla="*/ 13734 h 65627"/>
                <a:gd name="connsiteX18" fmla="*/ 54640 w 65722"/>
                <a:gd name="connsiteY18" fmla="*/ 26783 h 65627"/>
                <a:gd name="connsiteX19" fmla="*/ 54640 w 65722"/>
                <a:gd name="connsiteY19" fmla="*/ 26878 h 6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722" h="65627">
                  <a:moveTo>
                    <a:pt x="41400" y="685"/>
                  </a:moveTo>
                  <a:lnTo>
                    <a:pt x="28351" y="685"/>
                  </a:lnTo>
                  <a:cubicBezTo>
                    <a:pt x="13873" y="732"/>
                    <a:pt x="2253" y="12429"/>
                    <a:pt x="2157" y="26878"/>
                  </a:cubicBezTo>
                  <a:lnTo>
                    <a:pt x="2157" y="39928"/>
                  </a:lnTo>
                  <a:cubicBezTo>
                    <a:pt x="2157" y="54463"/>
                    <a:pt x="13873" y="66255"/>
                    <a:pt x="28447" y="66312"/>
                  </a:cubicBezTo>
                  <a:lnTo>
                    <a:pt x="41496" y="66312"/>
                  </a:lnTo>
                  <a:cubicBezTo>
                    <a:pt x="56069" y="66264"/>
                    <a:pt x="67785" y="54482"/>
                    <a:pt x="67880" y="39928"/>
                  </a:cubicBezTo>
                  <a:lnTo>
                    <a:pt x="67880" y="26878"/>
                  </a:lnTo>
                  <a:cubicBezTo>
                    <a:pt x="67785" y="12362"/>
                    <a:pt x="55974" y="627"/>
                    <a:pt x="41496" y="685"/>
                  </a:cubicBezTo>
                  <a:cubicBezTo>
                    <a:pt x="41496" y="685"/>
                    <a:pt x="41400" y="685"/>
                    <a:pt x="41400" y="685"/>
                  </a:cubicBezTo>
                  <a:close/>
                  <a:moveTo>
                    <a:pt x="54640" y="39928"/>
                  </a:moveTo>
                  <a:cubicBezTo>
                    <a:pt x="54640" y="47186"/>
                    <a:pt x="48735" y="53072"/>
                    <a:pt x="41496" y="53072"/>
                  </a:cubicBezTo>
                  <a:cubicBezTo>
                    <a:pt x="41496" y="53072"/>
                    <a:pt x="41400" y="53072"/>
                    <a:pt x="41400" y="53072"/>
                  </a:cubicBezTo>
                  <a:lnTo>
                    <a:pt x="28351" y="53072"/>
                  </a:lnTo>
                  <a:cubicBezTo>
                    <a:pt x="21112" y="53072"/>
                    <a:pt x="15207" y="47186"/>
                    <a:pt x="15207" y="39928"/>
                  </a:cubicBezTo>
                  <a:lnTo>
                    <a:pt x="15207" y="26878"/>
                  </a:lnTo>
                  <a:cubicBezTo>
                    <a:pt x="15207" y="19620"/>
                    <a:pt x="21112" y="13734"/>
                    <a:pt x="28351" y="13734"/>
                  </a:cubicBezTo>
                  <a:lnTo>
                    <a:pt x="41400" y="13734"/>
                  </a:lnTo>
                  <a:cubicBezTo>
                    <a:pt x="48640" y="13677"/>
                    <a:pt x="54545" y="19525"/>
                    <a:pt x="54640" y="26783"/>
                  </a:cubicBezTo>
                  <a:cubicBezTo>
                    <a:pt x="54640" y="26812"/>
                    <a:pt x="54640" y="26850"/>
                    <a:pt x="54640" y="2687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AA46E51-0D4C-1D08-CDA4-5427DBE26950}"/>
                </a:ext>
              </a:extLst>
            </p:cNvPr>
            <p:cNvSpPr/>
            <p:nvPr/>
          </p:nvSpPr>
          <p:spPr>
            <a:xfrm>
              <a:off x="7456579" y="3552771"/>
              <a:ext cx="107764" cy="16227"/>
            </a:xfrm>
            <a:custGeom>
              <a:avLst/>
              <a:gdLst>
                <a:gd name="connsiteX0" fmla="*/ 83598 w 87920"/>
                <a:gd name="connsiteY0" fmla="*/ 684 h 13239"/>
                <a:gd name="connsiteX1" fmla="*/ 8731 w 87920"/>
                <a:gd name="connsiteY1" fmla="*/ 684 h 13239"/>
                <a:gd name="connsiteX2" fmla="*/ 2160 w 87920"/>
                <a:gd name="connsiteY2" fmla="*/ 7257 h 13239"/>
                <a:gd name="connsiteX3" fmla="*/ 2160 w 87920"/>
                <a:gd name="connsiteY3" fmla="*/ 7352 h 13239"/>
                <a:gd name="connsiteX4" fmla="*/ 8541 w 87920"/>
                <a:gd name="connsiteY4" fmla="*/ 13924 h 13239"/>
                <a:gd name="connsiteX5" fmla="*/ 8731 w 87920"/>
                <a:gd name="connsiteY5" fmla="*/ 13924 h 13239"/>
                <a:gd name="connsiteX6" fmla="*/ 83598 w 87920"/>
                <a:gd name="connsiteY6" fmla="*/ 13924 h 13239"/>
                <a:gd name="connsiteX7" fmla="*/ 90075 w 87920"/>
                <a:gd name="connsiteY7" fmla="*/ 7447 h 13239"/>
                <a:gd name="connsiteX8" fmla="*/ 90075 w 87920"/>
                <a:gd name="connsiteY8" fmla="*/ 7352 h 13239"/>
                <a:gd name="connsiteX9" fmla="*/ 83598 w 87920"/>
                <a:gd name="connsiteY9" fmla="*/ 684 h 13239"/>
                <a:gd name="connsiteX10" fmla="*/ 83598 w 87920"/>
                <a:gd name="connsiteY10" fmla="*/ 68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920" h="13239">
                  <a:moveTo>
                    <a:pt x="83598" y="684"/>
                  </a:moveTo>
                  <a:lnTo>
                    <a:pt x="8731" y="684"/>
                  </a:lnTo>
                  <a:cubicBezTo>
                    <a:pt x="5112" y="684"/>
                    <a:pt x="2160" y="3628"/>
                    <a:pt x="2160" y="7257"/>
                  </a:cubicBezTo>
                  <a:cubicBezTo>
                    <a:pt x="2160" y="7285"/>
                    <a:pt x="2160" y="7323"/>
                    <a:pt x="2160" y="7352"/>
                  </a:cubicBezTo>
                  <a:cubicBezTo>
                    <a:pt x="2064" y="10933"/>
                    <a:pt x="4921" y="13867"/>
                    <a:pt x="8541" y="13924"/>
                  </a:cubicBezTo>
                  <a:cubicBezTo>
                    <a:pt x="8636" y="13924"/>
                    <a:pt x="8636" y="13924"/>
                    <a:pt x="8731" y="13924"/>
                  </a:cubicBezTo>
                  <a:lnTo>
                    <a:pt x="83598" y="13924"/>
                  </a:lnTo>
                  <a:cubicBezTo>
                    <a:pt x="87217" y="13924"/>
                    <a:pt x="90075" y="11029"/>
                    <a:pt x="90075" y="7447"/>
                  </a:cubicBezTo>
                  <a:cubicBezTo>
                    <a:pt x="90075" y="7419"/>
                    <a:pt x="90075" y="7381"/>
                    <a:pt x="90075" y="7352"/>
                  </a:cubicBezTo>
                  <a:cubicBezTo>
                    <a:pt x="90171" y="3723"/>
                    <a:pt x="87217" y="742"/>
                    <a:pt x="83598" y="684"/>
                  </a:cubicBezTo>
                  <a:cubicBezTo>
                    <a:pt x="83598" y="684"/>
                    <a:pt x="83598" y="684"/>
                    <a:pt x="83598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DE598B3-3061-A848-F596-E689A89020A6}"/>
                </a:ext>
              </a:extLst>
            </p:cNvPr>
            <p:cNvSpPr/>
            <p:nvPr/>
          </p:nvSpPr>
          <p:spPr>
            <a:xfrm>
              <a:off x="7456583" y="3504437"/>
              <a:ext cx="172323" cy="15995"/>
            </a:xfrm>
            <a:custGeom>
              <a:avLst/>
              <a:gdLst>
                <a:gd name="connsiteX0" fmla="*/ 136174 w 140591"/>
                <a:gd name="connsiteY0" fmla="*/ 685 h 13050"/>
                <a:gd name="connsiteX1" fmla="*/ 8729 w 140591"/>
                <a:gd name="connsiteY1" fmla="*/ 685 h 13050"/>
                <a:gd name="connsiteX2" fmla="*/ 2157 w 140591"/>
                <a:gd name="connsiteY2" fmla="*/ 7067 h 13050"/>
                <a:gd name="connsiteX3" fmla="*/ 2157 w 140591"/>
                <a:gd name="connsiteY3" fmla="*/ 7353 h 13050"/>
                <a:gd name="connsiteX4" fmla="*/ 8729 w 140591"/>
                <a:gd name="connsiteY4" fmla="*/ 13735 h 13050"/>
                <a:gd name="connsiteX5" fmla="*/ 8729 w 140591"/>
                <a:gd name="connsiteY5" fmla="*/ 13735 h 13050"/>
                <a:gd name="connsiteX6" fmla="*/ 136174 w 140591"/>
                <a:gd name="connsiteY6" fmla="*/ 13735 h 13050"/>
                <a:gd name="connsiteX7" fmla="*/ 142747 w 140591"/>
                <a:gd name="connsiteY7" fmla="*/ 7353 h 13050"/>
                <a:gd name="connsiteX8" fmla="*/ 136269 w 140591"/>
                <a:gd name="connsiteY8" fmla="*/ 685 h 13050"/>
                <a:gd name="connsiteX9" fmla="*/ 136174 w 140591"/>
                <a:gd name="connsiteY9" fmla="*/ 685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591" h="13050">
                  <a:moveTo>
                    <a:pt x="136174" y="685"/>
                  </a:moveTo>
                  <a:lnTo>
                    <a:pt x="8729" y="685"/>
                  </a:lnTo>
                  <a:cubicBezTo>
                    <a:pt x="5110" y="628"/>
                    <a:pt x="2253" y="3486"/>
                    <a:pt x="2157" y="7067"/>
                  </a:cubicBezTo>
                  <a:cubicBezTo>
                    <a:pt x="2157" y="7163"/>
                    <a:pt x="2157" y="7258"/>
                    <a:pt x="2157" y="7353"/>
                  </a:cubicBezTo>
                  <a:cubicBezTo>
                    <a:pt x="2253" y="10925"/>
                    <a:pt x="5110" y="13782"/>
                    <a:pt x="8729" y="13735"/>
                  </a:cubicBezTo>
                  <a:cubicBezTo>
                    <a:pt x="8729" y="13735"/>
                    <a:pt x="8729" y="13735"/>
                    <a:pt x="8729" y="13735"/>
                  </a:cubicBezTo>
                  <a:lnTo>
                    <a:pt x="136174" y="13735"/>
                  </a:lnTo>
                  <a:cubicBezTo>
                    <a:pt x="139698" y="13735"/>
                    <a:pt x="142651" y="10906"/>
                    <a:pt x="142747" y="7353"/>
                  </a:cubicBezTo>
                  <a:cubicBezTo>
                    <a:pt x="142842" y="3724"/>
                    <a:pt x="139889" y="743"/>
                    <a:pt x="136269" y="685"/>
                  </a:cubicBezTo>
                  <a:cubicBezTo>
                    <a:pt x="136269" y="685"/>
                    <a:pt x="136174" y="685"/>
                    <a:pt x="136174" y="68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2286900-0DCA-7129-197F-1B57BDF1A0FC}"/>
                </a:ext>
              </a:extLst>
            </p:cNvPr>
            <p:cNvSpPr/>
            <p:nvPr/>
          </p:nvSpPr>
          <p:spPr>
            <a:xfrm>
              <a:off x="7456583" y="3455987"/>
              <a:ext cx="172323" cy="16111"/>
            </a:xfrm>
            <a:custGeom>
              <a:avLst/>
              <a:gdLst>
                <a:gd name="connsiteX0" fmla="*/ 136174 w 140591"/>
                <a:gd name="connsiteY0" fmla="*/ 684 h 13144"/>
                <a:gd name="connsiteX1" fmla="*/ 8729 w 140591"/>
                <a:gd name="connsiteY1" fmla="*/ 684 h 13144"/>
                <a:gd name="connsiteX2" fmla="*/ 2157 w 140591"/>
                <a:gd name="connsiteY2" fmla="*/ 7257 h 13144"/>
                <a:gd name="connsiteX3" fmla="*/ 2157 w 140591"/>
                <a:gd name="connsiteY3" fmla="*/ 7352 h 13144"/>
                <a:gd name="connsiteX4" fmla="*/ 8634 w 140591"/>
                <a:gd name="connsiteY4" fmla="*/ 13829 h 13144"/>
                <a:gd name="connsiteX5" fmla="*/ 8729 w 140591"/>
                <a:gd name="connsiteY5" fmla="*/ 13829 h 13144"/>
                <a:gd name="connsiteX6" fmla="*/ 136174 w 140591"/>
                <a:gd name="connsiteY6" fmla="*/ 13829 h 13144"/>
                <a:gd name="connsiteX7" fmla="*/ 142747 w 140591"/>
                <a:gd name="connsiteY7" fmla="*/ 7352 h 13144"/>
                <a:gd name="connsiteX8" fmla="*/ 136269 w 140591"/>
                <a:gd name="connsiteY8" fmla="*/ 684 h 13144"/>
                <a:gd name="connsiteX9" fmla="*/ 136174 w 140591"/>
                <a:gd name="connsiteY9" fmla="*/ 684 h 1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591" h="13144">
                  <a:moveTo>
                    <a:pt x="136174" y="684"/>
                  </a:moveTo>
                  <a:lnTo>
                    <a:pt x="8729" y="684"/>
                  </a:lnTo>
                  <a:cubicBezTo>
                    <a:pt x="5110" y="684"/>
                    <a:pt x="2157" y="3628"/>
                    <a:pt x="2157" y="7257"/>
                  </a:cubicBezTo>
                  <a:cubicBezTo>
                    <a:pt x="2157" y="7286"/>
                    <a:pt x="2157" y="7324"/>
                    <a:pt x="2157" y="7352"/>
                  </a:cubicBezTo>
                  <a:cubicBezTo>
                    <a:pt x="2157" y="10934"/>
                    <a:pt x="5014" y="13829"/>
                    <a:pt x="8634" y="13829"/>
                  </a:cubicBezTo>
                  <a:cubicBezTo>
                    <a:pt x="8634" y="13829"/>
                    <a:pt x="8729" y="13829"/>
                    <a:pt x="8729" y="13829"/>
                  </a:cubicBezTo>
                  <a:lnTo>
                    <a:pt x="136174" y="13829"/>
                  </a:lnTo>
                  <a:cubicBezTo>
                    <a:pt x="139793" y="13829"/>
                    <a:pt x="142651" y="10943"/>
                    <a:pt x="142747" y="7352"/>
                  </a:cubicBezTo>
                  <a:cubicBezTo>
                    <a:pt x="142842" y="3723"/>
                    <a:pt x="139889" y="742"/>
                    <a:pt x="136269" y="684"/>
                  </a:cubicBezTo>
                  <a:cubicBezTo>
                    <a:pt x="136269" y="684"/>
                    <a:pt x="136174" y="684"/>
                    <a:pt x="136174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51D42EF-474E-5B0A-AB74-644B4B429FBC}"/>
                </a:ext>
              </a:extLst>
            </p:cNvPr>
            <p:cNvSpPr/>
            <p:nvPr/>
          </p:nvSpPr>
          <p:spPr>
            <a:xfrm>
              <a:off x="7456579" y="3601337"/>
              <a:ext cx="107764" cy="16112"/>
            </a:xfrm>
            <a:custGeom>
              <a:avLst/>
              <a:gdLst>
                <a:gd name="connsiteX0" fmla="*/ 83598 w 87920"/>
                <a:gd name="connsiteY0" fmla="*/ 685 h 13145"/>
                <a:gd name="connsiteX1" fmla="*/ 8731 w 87920"/>
                <a:gd name="connsiteY1" fmla="*/ 685 h 13145"/>
                <a:gd name="connsiteX2" fmla="*/ 2160 w 87920"/>
                <a:gd name="connsiteY2" fmla="*/ 7067 h 13145"/>
                <a:gd name="connsiteX3" fmla="*/ 2160 w 87920"/>
                <a:gd name="connsiteY3" fmla="*/ 7162 h 13145"/>
                <a:gd name="connsiteX4" fmla="*/ 8636 w 87920"/>
                <a:gd name="connsiteY4" fmla="*/ 13830 h 13145"/>
                <a:gd name="connsiteX5" fmla="*/ 8731 w 87920"/>
                <a:gd name="connsiteY5" fmla="*/ 13830 h 13145"/>
                <a:gd name="connsiteX6" fmla="*/ 83598 w 87920"/>
                <a:gd name="connsiteY6" fmla="*/ 13830 h 13145"/>
                <a:gd name="connsiteX7" fmla="*/ 90075 w 87920"/>
                <a:gd name="connsiteY7" fmla="*/ 7162 h 13145"/>
                <a:gd name="connsiteX8" fmla="*/ 90075 w 87920"/>
                <a:gd name="connsiteY8" fmla="*/ 7162 h 13145"/>
                <a:gd name="connsiteX9" fmla="*/ 83598 w 87920"/>
                <a:gd name="connsiteY9" fmla="*/ 685 h 1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920" h="13145">
                  <a:moveTo>
                    <a:pt x="83598" y="685"/>
                  </a:moveTo>
                  <a:lnTo>
                    <a:pt x="8731" y="685"/>
                  </a:lnTo>
                  <a:cubicBezTo>
                    <a:pt x="5112" y="628"/>
                    <a:pt x="2255" y="3486"/>
                    <a:pt x="2160" y="7067"/>
                  </a:cubicBezTo>
                  <a:cubicBezTo>
                    <a:pt x="2160" y="7096"/>
                    <a:pt x="2160" y="7134"/>
                    <a:pt x="2160" y="7162"/>
                  </a:cubicBezTo>
                  <a:cubicBezTo>
                    <a:pt x="2064" y="10791"/>
                    <a:pt x="5017" y="13773"/>
                    <a:pt x="8636" y="13830"/>
                  </a:cubicBezTo>
                  <a:cubicBezTo>
                    <a:pt x="8636" y="13830"/>
                    <a:pt x="8731" y="13830"/>
                    <a:pt x="8731" y="13830"/>
                  </a:cubicBezTo>
                  <a:lnTo>
                    <a:pt x="83598" y="13830"/>
                  </a:lnTo>
                  <a:cubicBezTo>
                    <a:pt x="87217" y="13782"/>
                    <a:pt x="90171" y="10791"/>
                    <a:pt x="90075" y="7162"/>
                  </a:cubicBezTo>
                  <a:cubicBezTo>
                    <a:pt x="90075" y="7162"/>
                    <a:pt x="90075" y="7162"/>
                    <a:pt x="90075" y="7162"/>
                  </a:cubicBezTo>
                  <a:cubicBezTo>
                    <a:pt x="90075" y="3581"/>
                    <a:pt x="87217" y="685"/>
                    <a:pt x="83598" y="68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4AD04EB-8DB2-8F12-63D9-1A4580EC93E1}"/>
                </a:ext>
              </a:extLst>
            </p:cNvPr>
            <p:cNvSpPr/>
            <p:nvPr/>
          </p:nvSpPr>
          <p:spPr>
            <a:xfrm>
              <a:off x="7456579" y="3649439"/>
              <a:ext cx="83595" cy="16344"/>
            </a:xfrm>
            <a:custGeom>
              <a:avLst/>
              <a:gdLst>
                <a:gd name="connsiteX0" fmla="*/ 8731 w 68202"/>
                <a:gd name="connsiteY0" fmla="*/ 14019 h 13334"/>
                <a:gd name="connsiteX1" fmla="*/ 63882 w 68202"/>
                <a:gd name="connsiteY1" fmla="*/ 14019 h 13334"/>
                <a:gd name="connsiteX2" fmla="*/ 70358 w 68202"/>
                <a:gd name="connsiteY2" fmla="*/ 7352 h 13334"/>
                <a:gd name="connsiteX3" fmla="*/ 70358 w 68202"/>
                <a:gd name="connsiteY3" fmla="*/ 7352 h 13334"/>
                <a:gd name="connsiteX4" fmla="*/ 63882 w 68202"/>
                <a:gd name="connsiteY4" fmla="*/ 684 h 13334"/>
                <a:gd name="connsiteX5" fmla="*/ 8731 w 68202"/>
                <a:gd name="connsiteY5" fmla="*/ 684 h 13334"/>
                <a:gd name="connsiteX6" fmla="*/ 2160 w 68202"/>
                <a:gd name="connsiteY6" fmla="*/ 7352 h 13334"/>
                <a:gd name="connsiteX7" fmla="*/ 8636 w 68202"/>
                <a:gd name="connsiteY7" fmla="*/ 14019 h 13334"/>
                <a:gd name="connsiteX8" fmla="*/ 8731 w 68202"/>
                <a:gd name="connsiteY8" fmla="*/ 14019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02" h="13334">
                  <a:moveTo>
                    <a:pt x="8731" y="14019"/>
                  </a:moveTo>
                  <a:lnTo>
                    <a:pt x="63882" y="14019"/>
                  </a:lnTo>
                  <a:cubicBezTo>
                    <a:pt x="67501" y="13962"/>
                    <a:pt x="70453" y="10981"/>
                    <a:pt x="70358" y="7352"/>
                  </a:cubicBezTo>
                  <a:cubicBezTo>
                    <a:pt x="70358" y="7352"/>
                    <a:pt x="70358" y="7352"/>
                    <a:pt x="70358" y="7352"/>
                  </a:cubicBezTo>
                  <a:cubicBezTo>
                    <a:pt x="70358" y="3742"/>
                    <a:pt x="67501" y="789"/>
                    <a:pt x="63882" y="684"/>
                  </a:cubicBezTo>
                  <a:lnTo>
                    <a:pt x="8731" y="684"/>
                  </a:lnTo>
                  <a:cubicBezTo>
                    <a:pt x="5112" y="732"/>
                    <a:pt x="2160" y="3704"/>
                    <a:pt x="2160" y="7352"/>
                  </a:cubicBezTo>
                  <a:cubicBezTo>
                    <a:pt x="2064" y="10981"/>
                    <a:pt x="5017" y="13962"/>
                    <a:pt x="8636" y="14019"/>
                  </a:cubicBezTo>
                  <a:cubicBezTo>
                    <a:pt x="8636" y="14019"/>
                    <a:pt x="8731" y="14019"/>
                    <a:pt x="8731" y="1401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E2C8151-CE76-866F-BD17-81EB30265766}"/>
                </a:ext>
              </a:extLst>
            </p:cNvPr>
            <p:cNvSpPr/>
            <p:nvPr/>
          </p:nvSpPr>
          <p:spPr>
            <a:xfrm>
              <a:off x="7456583" y="3698706"/>
              <a:ext cx="107760" cy="15995"/>
            </a:xfrm>
            <a:custGeom>
              <a:avLst/>
              <a:gdLst>
                <a:gd name="connsiteX0" fmla="*/ 83596 w 87917"/>
                <a:gd name="connsiteY0" fmla="*/ 685 h 13050"/>
                <a:gd name="connsiteX1" fmla="*/ 8729 w 87917"/>
                <a:gd name="connsiteY1" fmla="*/ 685 h 13050"/>
                <a:gd name="connsiteX2" fmla="*/ 2157 w 87917"/>
                <a:gd name="connsiteY2" fmla="*/ 7067 h 13050"/>
                <a:gd name="connsiteX3" fmla="*/ 2157 w 87917"/>
                <a:gd name="connsiteY3" fmla="*/ 7353 h 13050"/>
                <a:gd name="connsiteX4" fmla="*/ 8729 w 87917"/>
                <a:gd name="connsiteY4" fmla="*/ 13735 h 13050"/>
                <a:gd name="connsiteX5" fmla="*/ 8729 w 87917"/>
                <a:gd name="connsiteY5" fmla="*/ 13735 h 13050"/>
                <a:gd name="connsiteX6" fmla="*/ 83596 w 87917"/>
                <a:gd name="connsiteY6" fmla="*/ 13735 h 13050"/>
                <a:gd name="connsiteX7" fmla="*/ 90073 w 87917"/>
                <a:gd name="connsiteY7" fmla="*/ 7353 h 13050"/>
                <a:gd name="connsiteX8" fmla="*/ 83786 w 87917"/>
                <a:gd name="connsiteY8" fmla="*/ 685 h 13050"/>
                <a:gd name="connsiteX9" fmla="*/ 83596 w 87917"/>
                <a:gd name="connsiteY9" fmla="*/ 685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917" h="13050">
                  <a:moveTo>
                    <a:pt x="83596" y="685"/>
                  </a:moveTo>
                  <a:lnTo>
                    <a:pt x="8729" y="685"/>
                  </a:lnTo>
                  <a:cubicBezTo>
                    <a:pt x="5110" y="628"/>
                    <a:pt x="2253" y="3486"/>
                    <a:pt x="2157" y="7067"/>
                  </a:cubicBezTo>
                  <a:cubicBezTo>
                    <a:pt x="2157" y="7162"/>
                    <a:pt x="2157" y="7258"/>
                    <a:pt x="2157" y="7353"/>
                  </a:cubicBezTo>
                  <a:cubicBezTo>
                    <a:pt x="2253" y="10934"/>
                    <a:pt x="5110" y="13782"/>
                    <a:pt x="8729" y="13735"/>
                  </a:cubicBezTo>
                  <a:cubicBezTo>
                    <a:pt x="8729" y="13735"/>
                    <a:pt x="8729" y="13735"/>
                    <a:pt x="8729" y="13735"/>
                  </a:cubicBezTo>
                  <a:lnTo>
                    <a:pt x="83596" y="13735"/>
                  </a:lnTo>
                  <a:cubicBezTo>
                    <a:pt x="87120" y="13735"/>
                    <a:pt x="89978" y="10896"/>
                    <a:pt x="90073" y="7353"/>
                  </a:cubicBezTo>
                  <a:cubicBezTo>
                    <a:pt x="90168" y="3781"/>
                    <a:pt x="87406" y="790"/>
                    <a:pt x="83786" y="685"/>
                  </a:cubicBezTo>
                  <a:cubicBezTo>
                    <a:pt x="83691" y="685"/>
                    <a:pt x="83691" y="685"/>
                    <a:pt x="83596" y="68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9D131CD-8239-C08A-183A-97D227A4786B}"/>
                </a:ext>
              </a:extLst>
            </p:cNvPr>
            <p:cNvSpPr/>
            <p:nvPr/>
          </p:nvSpPr>
          <p:spPr>
            <a:xfrm>
              <a:off x="7456583" y="3746457"/>
              <a:ext cx="67482" cy="15995"/>
            </a:xfrm>
            <a:custGeom>
              <a:avLst/>
              <a:gdLst>
                <a:gd name="connsiteX0" fmla="*/ 50639 w 55056"/>
                <a:gd name="connsiteY0" fmla="*/ 684 h 13050"/>
                <a:gd name="connsiteX1" fmla="*/ 8729 w 55056"/>
                <a:gd name="connsiteY1" fmla="*/ 684 h 13050"/>
                <a:gd name="connsiteX2" fmla="*/ 2157 w 55056"/>
                <a:gd name="connsiteY2" fmla="*/ 7257 h 13050"/>
                <a:gd name="connsiteX3" fmla="*/ 2157 w 55056"/>
                <a:gd name="connsiteY3" fmla="*/ 7352 h 13050"/>
                <a:gd name="connsiteX4" fmla="*/ 8538 w 55056"/>
                <a:gd name="connsiteY4" fmla="*/ 13734 h 13050"/>
                <a:gd name="connsiteX5" fmla="*/ 8729 w 55056"/>
                <a:gd name="connsiteY5" fmla="*/ 13734 h 13050"/>
                <a:gd name="connsiteX6" fmla="*/ 50639 w 55056"/>
                <a:gd name="connsiteY6" fmla="*/ 13734 h 13050"/>
                <a:gd name="connsiteX7" fmla="*/ 57212 w 55056"/>
                <a:gd name="connsiteY7" fmla="*/ 7352 h 13050"/>
                <a:gd name="connsiteX8" fmla="*/ 57212 w 55056"/>
                <a:gd name="connsiteY8" fmla="*/ 7352 h 13050"/>
                <a:gd name="connsiteX9" fmla="*/ 50735 w 55056"/>
                <a:gd name="connsiteY9" fmla="*/ 684 h 13050"/>
                <a:gd name="connsiteX10" fmla="*/ 50639 w 55056"/>
                <a:gd name="connsiteY10" fmla="*/ 684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056" h="13050">
                  <a:moveTo>
                    <a:pt x="50639" y="684"/>
                  </a:moveTo>
                  <a:lnTo>
                    <a:pt x="8729" y="684"/>
                  </a:lnTo>
                  <a:cubicBezTo>
                    <a:pt x="5110" y="684"/>
                    <a:pt x="2157" y="3628"/>
                    <a:pt x="2157" y="7257"/>
                  </a:cubicBezTo>
                  <a:cubicBezTo>
                    <a:pt x="2157" y="7285"/>
                    <a:pt x="2157" y="7323"/>
                    <a:pt x="2157" y="7352"/>
                  </a:cubicBezTo>
                  <a:cubicBezTo>
                    <a:pt x="2157" y="10876"/>
                    <a:pt x="5014" y="13734"/>
                    <a:pt x="8538" y="13734"/>
                  </a:cubicBezTo>
                  <a:cubicBezTo>
                    <a:pt x="8634" y="13734"/>
                    <a:pt x="8634" y="13734"/>
                    <a:pt x="8729" y="13734"/>
                  </a:cubicBezTo>
                  <a:lnTo>
                    <a:pt x="50639" y="13734"/>
                  </a:lnTo>
                  <a:cubicBezTo>
                    <a:pt x="54259" y="13791"/>
                    <a:pt x="57117" y="10933"/>
                    <a:pt x="57212" y="7352"/>
                  </a:cubicBezTo>
                  <a:cubicBezTo>
                    <a:pt x="57212" y="7352"/>
                    <a:pt x="57212" y="7352"/>
                    <a:pt x="57212" y="7352"/>
                  </a:cubicBezTo>
                  <a:cubicBezTo>
                    <a:pt x="57306" y="3723"/>
                    <a:pt x="54354" y="742"/>
                    <a:pt x="50735" y="684"/>
                  </a:cubicBezTo>
                  <a:cubicBezTo>
                    <a:pt x="50735" y="684"/>
                    <a:pt x="50639" y="684"/>
                    <a:pt x="50639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03779A6E-0091-0F09-6507-F1B629074E6E}"/>
              </a:ext>
            </a:extLst>
          </p:cNvPr>
          <p:cNvSpPr/>
          <p:nvPr/>
        </p:nvSpPr>
        <p:spPr>
          <a:xfrm>
            <a:off x="3398943" y="1745099"/>
            <a:ext cx="2476500" cy="4181476"/>
          </a:xfrm>
          <a:prstGeom prst="roundRect">
            <a:avLst>
              <a:gd name="adj" fmla="val 7949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sx="101000" sy="101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2F511B7-DD18-56DE-1EC5-803038DBD698}"/>
              </a:ext>
            </a:extLst>
          </p:cNvPr>
          <p:cNvSpPr txBox="1"/>
          <p:nvPr/>
        </p:nvSpPr>
        <p:spPr>
          <a:xfrm>
            <a:off x="3839539" y="3466558"/>
            <a:ext cx="159531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>
                <a:latin typeface="+mj-ea"/>
                <a:ea typeface="+mj-ea"/>
              </a:rPr>
              <a:t>关键词标题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798BE9AA-A449-FEA5-93D3-D355F169FFCC}"/>
              </a:ext>
            </a:extLst>
          </p:cNvPr>
          <p:cNvSpPr txBox="1"/>
          <p:nvPr/>
        </p:nvSpPr>
        <p:spPr>
          <a:xfrm>
            <a:off x="3602576" y="3828568"/>
            <a:ext cx="2069234" cy="1672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输入正确有意义的内容。输入正确有意义的内容。输入正确有意义的内容。输入正确有意义的内容。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9AB70507-9BBD-4BCE-2D44-DDDDD4C25C0C}"/>
              </a:ext>
            </a:extLst>
          </p:cNvPr>
          <p:cNvGrpSpPr/>
          <p:nvPr/>
        </p:nvGrpSpPr>
        <p:grpSpPr>
          <a:xfrm>
            <a:off x="6922490" y="2072815"/>
            <a:ext cx="1264636" cy="1264636"/>
            <a:chOff x="4094764" y="1921842"/>
            <a:chExt cx="1264636" cy="1264636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F5AF257F-79F8-416D-D2C6-F20EB4DB8D99}"/>
                </a:ext>
              </a:extLst>
            </p:cNvPr>
            <p:cNvSpPr/>
            <p:nvPr/>
          </p:nvSpPr>
          <p:spPr>
            <a:xfrm>
              <a:off x="4295082" y="2122160"/>
              <a:ext cx="864000" cy="86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>
              <a:extLst>
                <a:ext uri="{FF2B5EF4-FFF2-40B4-BE49-F238E27FC236}">
                  <a16:creationId xmlns:a16="http://schemas.microsoft.com/office/drawing/2014/main" id="{044DC618-39AC-24EC-6756-B6B69F9F12FD}"/>
                </a:ext>
              </a:extLst>
            </p:cNvPr>
            <p:cNvSpPr/>
            <p:nvPr/>
          </p:nvSpPr>
          <p:spPr>
            <a:xfrm>
              <a:off x="4205889" y="2032967"/>
              <a:ext cx="1042386" cy="1042386"/>
            </a:xfrm>
            <a:prstGeom prst="arc">
              <a:avLst>
                <a:gd name="adj1" fmla="val 18343857"/>
                <a:gd name="adj2" fmla="val 2231513"/>
              </a:avLst>
            </a:prstGeom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7400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弧形 84">
              <a:extLst>
                <a:ext uri="{FF2B5EF4-FFF2-40B4-BE49-F238E27FC236}">
                  <a16:creationId xmlns:a16="http://schemas.microsoft.com/office/drawing/2014/main" id="{601655FA-2698-D87A-E7B6-5A0317EE9502}"/>
                </a:ext>
              </a:extLst>
            </p:cNvPr>
            <p:cNvSpPr/>
            <p:nvPr/>
          </p:nvSpPr>
          <p:spPr>
            <a:xfrm>
              <a:off x="4205889" y="2032967"/>
              <a:ext cx="1042386" cy="1042386"/>
            </a:xfrm>
            <a:prstGeom prst="arc">
              <a:avLst>
                <a:gd name="adj1" fmla="val 11541263"/>
                <a:gd name="adj2" fmla="val 16625676"/>
              </a:avLst>
            </a:prstGeom>
            <a:ln>
              <a:gradFill>
                <a:gsLst>
                  <a:gs pos="100000">
                    <a:schemeClr val="accent1">
                      <a:lumMod val="7500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弧形 85">
              <a:extLst>
                <a:ext uri="{FF2B5EF4-FFF2-40B4-BE49-F238E27FC236}">
                  <a16:creationId xmlns:a16="http://schemas.microsoft.com/office/drawing/2014/main" id="{531FF886-C9B9-00E6-C2A8-EDD49E190DBA}"/>
                </a:ext>
              </a:extLst>
            </p:cNvPr>
            <p:cNvSpPr/>
            <p:nvPr/>
          </p:nvSpPr>
          <p:spPr>
            <a:xfrm>
              <a:off x="4205889" y="2032967"/>
              <a:ext cx="1042386" cy="1042386"/>
            </a:xfrm>
            <a:prstGeom prst="arc">
              <a:avLst>
                <a:gd name="adj1" fmla="val 3831070"/>
                <a:gd name="adj2" fmla="val 9292066"/>
              </a:avLst>
            </a:prstGeom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2000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弧形 86">
              <a:extLst>
                <a:ext uri="{FF2B5EF4-FFF2-40B4-BE49-F238E27FC236}">
                  <a16:creationId xmlns:a16="http://schemas.microsoft.com/office/drawing/2014/main" id="{E18518FE-F7A5-9F62-B4AA-31DC4C395081}"/>
                </a:ext>
              </a:extLst>
            </p:cNvPr>
            <p:cNvSpPr/>
            <p:nvPr/>
          </p:nvSpPr>
          <p:spPr>
            <a:xfrm>
              <a:off x="4094764" y="1921842"/>
              <a:ext cx="1264636" cy="1264636"/>
            </a:xfrm>
            <a:prstGeom prst="arc">
              <a:avLst>
                <a:gd name="adj1" fmla="val 10062473"/>
                <a:gd name="adj2" fmla="val 18631211"/>
              </a:avLst>
            </a:prstGeom>
            <a:ln>
              <a:gradFill>
                <a:gsLst>
                  <a:gs pos="100000">
                    <a:schemeClr val="accent1">
                      <a:lumMod val="75000"/>
                    </a:schemeClr>
                  </a:gs>
                  <a:gs pos="34500">
                    <a:schemeClr val="accent1">
                      <a:lumMod val="60000"/>
                      <a:lumOff val="40000"/>
                      <a:alpha val="68000"/>
                    </a:schemeClr>
                  </a:gs>
                  <a:gs pos="50000">
                    <a:schemeClr val="accent1"/>
                  </a:gs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弧形 87">
              <a:extLst>
                <a:ext uri="{FF2B5EF4-FFF2-40B4-BE49-F238E27FC236}">
                  <a16:creationId xmlns:a16="http://schemas.microsoft.com/office/drawing/2014/main" id="{E9BACD85-8F8A-2B10-5608-8A8AA8153EA9}"/>
                </a:ext>
              </a:extLst>
            </p:cNvPr>
            <p:cNvSpPr/>
            <p:nvPr/>
          </p:nvSpPr>
          <p:spPr>
            <a:xfrm>
              <a:off x="4094764" y="1921842"/>
              <a:ext cx="1264636" cy="1264636"/>
            </a:xfrm>
            <a:prstGeom prst="arc">
              <a:avLst>
                <a:gd name="adj1" fmla="val 20835699"/>
                <a:gd name="adj2" fmla="val 8076699"/>
              </a:avLst>
            </a:prstGeom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  <a:gs pos="66000">
                    <a:schemeClr val="accent1">
                      <a:lumMod val="60000"/>
                      <a:lumOff val="40000"/>
                      <a:alpha val="68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0DE241D-7BC4-C8C9-0CC8-FE700E831F4A}"/>
              </a:ext>
            </a:extLst>
          </p:cNvPr>
          <p:cNvGrpSpPr>
            <a:grpSpLocks noChangeAspect="1"/>
          </p:cNvGrpSpPr>
          <p:nvPr/>
        </p:nvGrpSpPr>
        <p:grpSpPr>
          <a:xfrm>
            <a:off x="7374808" y="2523982"/>
            <a:ext cx="360000" cy="362302"/>
            <a:chOff x="8692828" y="3371928"/>
            <a:chExt cx="528989" cy="532371"/>
          </a:xfrm>
          <a:solidFill>
            <a:schemeClr val="bg1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C31605D-4877-1349-AAA5-A5774D8239DC}"/>
                </a:ext>
              </a:extLst>
            </p:cNvPr>
            <p:cNvSpPr/>
            <p:nvPr/>
          </p:nvSpPr>
          <p:spPr>
            <a:xfrm>
              <a:off x="8692828" y="3371928"/>
              <a:ext cx="374179" cy="532371"/>
            </a:xfrm>
            <a:custGeom>
              <a:avLst/>
              <a:gdLst>
                <a:gd name="connsiteX0" fmla="*/ 306578 w 305277"/>
                <a:gd name="connsiteY0" fmla="*/ 86886 h 434339"/>
                <a:gd name="connsiteX1" fmla="*/ 306578 w 305277"/>
                <a:gd name="connsiteY1" fmla="*/ 86314 h 434339"/>
                <a:gd name="connsiteX2" fmla="*/ 305435 w 305277"/>
                <a:gd name="connsiteY2" fmla="*/ 84314 h 434339"/>
                <a:gd name="connsiteX3" fmla="*/ 305435 w 305277"/>
                <a:gd name="connsiteY3" fmla="*/ 84314 h 434339"/>
                <a:gd name="connsiteX4" fmla="*/ 223425 w 305277"/>
                <a:gd name="connsiteY4" fmla="*/ 2304 h 434339"/>
                <a:gd name="connsiteX5" fmla="*/ 223425 w 305277"/>
                <a:gd name="connsiteY5" fmla="*/ 2304 h 434339"/>
                <a:gd name="connsiteX6" fmla="*/ 221615 w 305277"/>
                <a:gd name="connsiteY6" fmla="*/ 1161 h 434339"/>
                <a:gd name="connsiteX7" fmla="*/ 221044 w 305277"/>
                <a:gd name="connsiteY7" fmla="*/ 1161 h 434339"/>
                <a:gd name="connsiteX8" fmla="*/ 219234 w 305277"/>
                <a:gd name="connsiteY8" fmla="*/ 684 h 434339"/>
                <a:gd name="connsiteX9" fmla="*/ 8636 w 305277"/>
                <a:gd name="connsiteY9" fmla="*/ 684 h 434339"/>
                <a:gd name="connsiteX10" fmla="*/ 2160 w 305277"/>
                <a:gd name="connsiteY10" fmla="*/ 7161 h 434339"/>
                <a:gd name="connsiteX11" fmla="*/ 2160 w 305277"/>
                <a:gd name="connsiteY11" fmla="*/ 7257 h 434339"/>
                <a:gd name="connsiteX12" fmla="*/ 2160 w 305277"/>
                <a:gd name="connsiteY12" fmla="*/ 428452 h 434339"/>
                <a:gd name="connsiteX13" fmla="*/ 8541 w 305277"/>
                <a:gd name="connsiteY13" fmla="*/ 435024 h 434339"/>
                <a:gd name="connsiteX14" fmla="*/ 8636 w 305277"/>
                <a:gd name="connsiteY14" fmla="*/ 435024 h 434339"/>
                <a:gd name="connsiteX15" fmla="*/ 300864 w 305277"/>
                <a:gd name="connsiteY15" fmla="*/ 435024 h 434339"/>
                <a:gd name="connsiteX16" fmla="*/ 307435 w 305277"/>
                <a:gd name="connsiteY16" fmla="*/ 428452 h 434339"/>
                <a:gd name="connsiteX17" fmla="*/ 307435 w 305277"/>
                <a:gd name="connsiteY17" fmla="*/ 89362 h 434339"/>
                <a:gd name="connsiteX18" fmla="*/ 307435 w 305277"/>
                <a:gd name="connsiteY18" fmla="*/ 89362 h 434339"/>
                <a:gd name="connsiteX19" fmla="*/ 306578 w 305277"/>
                <a:gd name="connsiteY19" fmla="*/ 86886 h 434339"/>
                <a:gd name="connsiteX20" fmla="*/ 284481 w 305277"/>
                <a:gd name="connsiteY20" fmla="*/ 82409 h 434339"/>
                <a:gd name="connsiteX21" fmla="*/ 224950 w 305277"/>
                <a:gd name="connsiteY21" fmla="*/ 82409 h 434339"/>
                <a:gd name="connsiteX22" fmla="*/ 224950 w 305277"/>
                <a:gd name="connsiteY22" fmla="*/ 22782 h 434339"/>
                <a:gd name="connsiteX23" fmla="*/ 294006 w 305277"/>
                <a:gd name="connsiteY23" fmla="*/ 421499 h 434339"/>
                <a:gd name="connsiteX24" fmla="*/ 15018 w 305277"/>
                <a:gd name="connsiteY24" fmla="*/ 421499 h 434339"/>
                <a:gd name="connsiteX25" fmla="*/ 15018 w 305277"/>
                <a:gd name="connsiteY25" fmla="*/ 13638 h 434339"/>
                <a:gd name="connsiteX26" fmla="*/ 211995 w 305277"/>
                <a:gd name="connsiteY26" fmla="*/ 13638 h 434339"/>
                <a:gd name="connsiteX27" fmla="*/ 211995 w 305277"/>
                <a:gd name="connsiteY27" fmla="*/ 89076 h 434339"/>
                <a:gd name="connsiteX28" fmla="*/ 218568 w 305277"/>
                <a:gd name="connsiteY28" fmla="*/ 95649 h 434339"/>
                <a:gd name="connsiteX29" fmla="*/ 294006 w 305277"/>
                <a:gd name="connsiteY29" fmla="*/ 95649 h 43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05277" h="434339">
                  <a:moveTo>
                    <a:pt x="306578" y="86886"/>
                  </a:moveTo>
                  <a:lnTo>
                    <a:pt x="306578" y="86314"/>
                  </a:lnTo>
                  <a:cubicBezTo>
                    <a:pt x="306292" y="85590"/>
                    <a:pt x="305912" y="84914"/>
                    <a:pt x="305435" y="84314"/>
                  </a:cubicBezTo>
                  <a:lnTo>
                    <a:pt x="305435" y="84314"/>
                  </a:lnTo>
                  <a:lnTo>
                    <a:pt x="223425" y="2304"/>
                  </a:lnTo>
                  <a:lnTo>
                    <a:pt x="223425" y="2304"/>
                  </a:lnTo>
                  <a:cubicBezTo>
                    <a:pt x="222949" y="1751"/>
                    <a:pt x="222282" y="1351"/>
                    <a:pt x="221615" y="1161"/>
                  </a:cubicBezTo>
                  <a:lnTo>
                    <a:pt x="221044" y="1161"/>
                  </a:lnTo>
                  <a:cubicBezTo>
                    <a:pt x="220472" y="923"/>
                    <a:pt x="219901" y="761"/>
                    <a:pt x="219234" y="684"/>
                  </a:cubicBezTo>
                  <a:lnTo>
                    <a:pt x="8636" y="684"/>
                  </a:lnTo>
                  <a:cubicBezTo>
                    <a:pt x="5017" y="684"/>
                    <a:pt x="2160" y="3580"/>
                    <a:pt x="2160" y="7161"/>
                  </a:cubicBezTo>
                  <a:cubicBezTo>
                    <a:pt x="2160" y="7190"/>
                    <a:pt x="2160" y="7228"/>
                    <a:pt x="2160" y="7257"/>
                  </a:cubicBezTo>
                  <a:lnTo>
                    <a:pt x="2160" y="428452"/>
                  </a:lnTo>
                  <a:cubicBezTo>
                    <a:pt x="2064" y="432033"/>
                    <a:pt x="4921" y="434967"/>
                    <a:pt x="8541" y="435024"/>
                  </a:cubicBezTo>
                  <a:cubicBezTo>
                    <a:pt x="8541" y="435024"/>
                    <a:pt x="8636" y="435024"/>
                    <a:pt x="8636" y="435024"/>
                  </a:cubicBezTo>
                  <a:lnTo>
                    <a:pt x="300864" y="435024"/>
                  </a:lnTo>
                  <a:cubicBezTo>
                    <a:pt x="304483" y="435024"/>
                    <a:pt x="307435" y="432081"/>
                    <a:pt x="307435" y="428452"/>
                  </a:cubicBezTo>
                  <a:lnTo>
                    <a:pt x="307435" y="89362"/>
                  </a:lnTo>
                  <a:cubicBezTo>
                    <a:pt x="307435" y="89362"/>
                    <a:pt x="307435" y="89362"/>
                    <a:pt x="307435" y="89362"/>
                  </a:cubicBezTo>
                  <a:cubicBezTo>
                    <a:pt x="307340" y="88476"/>
                    <a:pt x="307055" y="87629"/>
                    <a:pt x="306578" y="86886"/>
                  </a:cubicBezTo>
                  <a:close/>
                  <a:moveTo>
                    <a:pt x="284481" y="82409"/>
                  </a:moveTo>
                  <a:lnTo>
                    <a:pt x="224950" y="82409"/>
                  </a:lnTo>
                  <a:lnTo>
                    <a:pt x="224950" y="22782"/>
                  </a:lnTo>
                  <a:close/>
                  <a:moveTo>
                    <a:pt x="294006" y="421499"/>
                  </a:moveTo>
                  <a:lnTo>
                    <a:pt x="15018" y="421499"/>
                  </a:lnTo>
                  <a:lnTo>
                    <a:pt x="15018" y="13638"/>
                  </a:lnTo>
                  <a:lnTo>
                    <a:pt x="211995" y="13638"/>
                  </a:lnTo>
                  <a:lnTo>
                    <a:pt x="211995" y="89076"/>
                  </a:lnTo>
                  <a:cubicBezTo>
                    <a:pt x="212090" y="92686"/>
                    <a:pt x="214948" y="95601"/>
                    <a:pt x="218568" y="95649"/>
                  </a:cubicBezTo>
                  <a:lnTo>
                    <a:pt x="294006" y="95649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00A09E8-B5CA-234E-0078-5C31A7707378}"/>
                </a:ext>
              </a:extLst>
            </p:cNvPr>
            <p:cNvSpPr/>
            <p:nvPr/>
          </p:nvSpPr>
          <p:spPr>
            <a:xfrm>
              <a:off x="9107781" y="3374225"/>
              <a:ext cx="114036" cy="529608"/>
            </a:xfrm>
            <a:custGeom>
              <a:avLst/>
              <a:gdLst>
                <a:gd name="connsiteX0" fmla="*/ 60999 w 93037"/>
                <a:gd name="connsiteY0" fmla="*/ 43768 h 432085"/>
                <a:gd name="connsiteX1" fmla="*/ 53950 w 93037"/>
                <a:gd name="connsiteY1" fmla="*/ 40244 h 432085"/>
                <a:gd name="connsiteX2" fmla="*/ 53950 w 93037"/>
                <a:gd name="connsiteY2" fmla="*/ 11669 h 432085"/>
                <a:gd name="connsiteX3" fmla="*/ 50331 w 93037"/>
                <a:gd name="connsiteY3" fmla="*/ 5764 h 432085"/>
                <a:gd name="connsiteX4" fmla="*/ 45759 w 93037"/>
                <a:gd name="connsiteY4" fmla="*/ 3478 h 432085"/>
                <a:gd name="connsiteX5" fmla="*/ 22137 w 93037"/>
                <a:gd name="connsiteY5" fmla="*/ 3478 h 432085"/>
                <a:gd name="connsiteX6" fmla="*/ 17564 w 93037"/>
                <a:gd name="connsiteY6" fmla="*/ 5764 h 432085"/>
                <a:gd name="connsiteX7" fmla="*/ 13945 w 93037"/>
                <a:gd name="connsiteY7" fmla="*/ 11669 h 432085"/>
                <a:gd name="connsiteX8" fmla="*/ 13945 w 93037"/>
                <a:gd name="connsiteY8" fmla="*/ 40244 h 432085"/>
                <a:gd name="connsiteX9" fmla="*/ 5658 w 93037"/>
                <a:gd name="connsiteY9" fmla="*/ 44530 h 432085"/>
                <a:gd name="connsiteX10" fmla="*/ 2229 w 93037"/>
                <a:gd name="connsiteY10" fmla="*/ 50436 h 432085"/>
                <a:gd name="connsiteX11" fmla="*/ 2229 w 93037"/>
                <a:gd name="connsiteY11" fmla="*/ 355236 h 432085"/>
                <a:gd name="connsiteX12" fmla="*/ 2229 w 93037"/>
                <a:gd name="connsiteY12" fmla="*/ 357236 h 432085"/>
                <a:gd name="connsiteX13" fmla="*/ 2229 w 93037"/>
                <a:gd name="connsiteY13" fmla="*/ 357236 h 432085"/>
                <a:gd name="connsiteX14" fmla="*/ 27470 w 93037"/>
                <a:gd name="connsiteY14" fmla="*/ 428483 h 432085"/>
                <a:gd name="connsiteX15" fmla="*/ 33567 w 93037"/>
                <a:gd name="connsiteY15" fmla="*/ 432769 h 432085"/>
                <a:gd name="connsiteX16" fmla="*/ 39853 w 93037"/>
                <a:gd name="connsiteY16" fmla="*/ 428483 h 432085"/>
                <a:gd name="connsiteX17" fmla="*/ 64904 w 93037"/>
                <a:gd name="connsiteY17" fmla="*/ 357236 h 432085"/>
                <a:gd name="connsiteX18" fmla="*/ 64904 w 93037"/>
                <a:gd name="connsiteY18" fmla="*/ 357236 h 432085"/>
                <a:gd name="connsiteX19" fmla="*/ 64904 w 93037"/>
                <a:gd name="connsiteY19" fmla="*/ 355236 h 432085"/>
                <a:gd name="connsiteX20" fmla="*/ 64904 w 93037"/>
                <a:gd name="connsiteY20" fmla="*/ 58151 h 432085"/>
                <a:gd name="connsiteX21" fmla="*/ 82144 w 93037"/>
                <a:gd name="connsiteY21" fmla="*/ 80821 h 432085"/>
                <a:gd name="connsiteX22" fmla="*/ 82144 w 93037"/>
                <a:gd name="connsiteY22" fmla="*/ 196264 h 432085"/>
                <a:gd name="connsiteX23" fmla="*/ 88621 w 93037"/>
                <a:gd name="connsiteY23" fmla="*/ 202931 h 432085"/>
                <a:gd name="connsiteX24" fmla="*/ 88717 w 93037"/>
                <a:gd name="connsiteY24" fmla="*/ 202931 h 432085"/>
                <a:gd name="connsiteX25" fmla="*/ 95193 w 93037"/>
                <a:gd name="connsiteY25" fmla="*/ 196264 h 432085"/>
                <a:gd name="connsiteX26" fmla="*/ 95193 w 93037"/>
                <a:gd name="connsiteY26" fmla="*/ 196264 h 432085"/>
                <a:gd name="connsiteX27" fmla="*/ 95193 w 93037"/>
                <a:gd name="connsiteY27" fmla="*/ 80821 h 432085"/>
                <a:gd name="connsiteX28" fmla="*/ 60999 w 93037"/>
                <a:gd name="connsiteY28" fmla="*/ 43768 h 432085"/>
                <a:gd name="connsiteX29" fmla="*/ 15278 w 93037"/>
                <a:gd name="connsiteY29" fmla="*/ 344187 h 432085"/>
                <a:gd name="connsiteX30" fmla="*/ 15278 w 93037"/>
                <a:gd name="connsiteY30" fmla="*/ 254747 h 432085"/>
                <a:gd name="connsiteX31" fmla="*/ 27756 w 93037"/>
                <a:gd name="connsiteY31" fmla="*/ 248080 h 432085"/>
                <a:gd name="connsiteX32" fmla="*/ 40234 w 93037"/>
                <a:gd name="connsiteY32" fmla="*/ 248080 h 432085"/>
                <a:gd name="connsiteX33" fmla="*/ 52617 w 93037"/>
                <a:gd name="connsiteY33" fmla="*/ 254747 h 432085"/>
                <a:gd name="connsiteX34" fmla="*/ 52617 w 93037"/>
                <a:gd name="connsiteY34" fmla="*/ 344187 h 432085"/>
                <a:gd name="connsiteX35" fmla="*/ 46330 w 93037"/>
                <a:gd name="connsiteY35" fmla="*/ 340948 h 432085"/>
                <a:gd name="connsiteX36" fmla="*/ 21565 w 93037"/>
                <a:gd name="connsiteY36" fmla="*/ 340948 h 432085"/>
                <a:gd name="connsiteX37" fmla="*/ 46330 w 93037"/>
                <a:gd name="connsiteY37" fmla="*/ 236554 h 432085"/>
                <a:gd name="connsiteX38" fmla="*/ 21565 w 93037"/>
                <a:gd name="connsiteY38" fmla="*/ 236554 h 432085"/>
                <a:gd name="connsiteX39" fmla="*/ 15278 w 93037"/>
                <a:gd name="connsiteY39" fmla="*/ 239888 h 432085"/>
                <a:gd name="connsiteX40" fmla="*/ 15278 w 93037"/>
                <a:gd name="connsiteY40" fmla="*/ 54341 h 432085"/>
                <a:gd name="connsiteX41" fmla="*/ 27756 w 93037"/>
                <a:gd name="connsiteY41" fmla="*/ 47674 h 432085"/>
                <a:gd name="connsiteX42" fmla="*/ 40234 w 93037"/>
                <a:gd name="connsiteY42" fmla="*/ 47674 h 432085"/>
                <a:gd name="connsiteX43" fmla="*/ 52617 w 93037"/>
                <a:gd name="connsiteY43" fmla="*/ 54341 h 432085"/>
                <a:gd name="connsiteX44" fmla="*/ 52617 w 93037"/>
                <a:gd name="connsiteY44" fmla="*/ 239888 h 432085"/>
                <a:gd name="connsiteX45" fmla="*/ 27947 w 93037"/>
                <a:gd name="connsiteY45" fmla="*/ 15479 h 432085"/>
                <a:gd name="connsiteX46" fmla="*/ 39949 w 93037"/>
                <a:gd name="connsiteY46" fmla="*/ 15479 h 432085"/>
                <a:gd name="connsiteX47" fmla="*/ 40806 w 93037"/>
                <a:gd name="connsiteY47" fmla="*/ 16051 h 432085"/>
                <a:gd name="connsiteX48" fmla="*/ 40806 w 93037"/>
                <a:gd name="connsiteY48" fmla="*/ 34053 h 432085"/>
                <a:gd name="connsiteX49" fmla="*/ 27089 w 93037"/>
                <a:gd name="connsiteY49" fmla="*/ 34053 h 432085"/>
                <a:gd name="connsiteX50" fmla="*/ 27089 w 93037"/>
                <a:gd name="connsiteY50" fmla="*/ 16051 h 432085"/>
                <a:gd name="connsiteX51" fmla="*/ 33948 w 93037"/>
                <a:gd name="connsiteY51" fmla="*/ 406576 h 432085"/>
                <a:gd name="connsiteX52" fmla="*/ 16898 w 93037"/>
                <a:gd name="connsiteY52" fmla="*/ 358284 h 432085"/>
                <a:gd name="connsiteX53" fmla="*/ 27756 w 93037"/>
                <a:gd name="connsiteY53" fmla="*/ 352474 h 432085"/>
                <a:gd name="connsiteX54" fmla="*/ 40234 w 93037"/>
                <a:gd name="connsiteY54" fmla="*/ 352474 h 432085"/>
                <a:gd name="connsiteX55" fmla="*/ 51092 w 93037"/>
                <a:gd name="connsiteY55" fmla="*/ 358284 h 43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93037" h="432085">
                  <a:moveTo>
                    <a:pt x="60999" y="43768"/>
                  </a:moveTo>
                  <a:lnTo>
                    <a:pt x="53950" y="40244"/>
                  </a:lnTo>
                  <a:lnTo>
                    <a:pt x="53950" y="11669"/>
                  </a:lnTo>
                  <a:cubicBezTo>
                    <a:pt x="54046" y="9164"/>
                    <a:pt x="52617" y="6850"/>
                    <a:pt x="50331" y="5764"/>
                  </a:cubicBezTo>
                  <a:lnTo>
                    <a:pt x="45759" y="3478"/>
                  </a:lnTo>
                  <a:cubicBezTo>
                    <a:pt x="38329" y="-247"/>
                    <a:pt x="29566" y="-247"/>
                    <a:pt x="22137" y="3478"/>
                  </a:cubicBezTo>
                  <a:lnTo>
                    <a:pt x="17564" y="5764"/>
                  </a:lnTo>
                  <a:cubicBezTo>
                    <a:pt x="15278" y="6850"/>
                    <a:pt x="13849" y="9164"/>
                    <a:pt x="13945" y="11669"/>
                  </a:cubicBezTo>
                  <a:lnTo>
                    <a:pt x="13945" y="40244"/>
                  </a:lnTo>
                  <a:lnTo>
                    <a:pt x="5658" y="44530"/>
                  </a:lnTo>
                  <a:cubicBezTo>
                    <a:pt x="3563" y="45731"/>
                    <a:pt x="2229" y="47988"/>
                    <a:pt x="2229" y="50436"/>
                  </a:cubicBezTo>
                  <a:lnTo>
                    <a:pt x="2229" y="355236"/>
                  </a:lnTo>
                  <a:cubicBezTo>
                    <a:pt x="2134" y="355893"/>
                    <a:pt x="2134" y="356569"/>
                    <a:pt x="2229" y="357236"/>
                  </a:cubicBezTo>
                  <a:cubicBezTo>
                    <a:pt x="2229" y="357236"/>
                    <a:pt x="2229" y="357236"/>
                    <a:pt x="2229" y="357236"/>
                  </a:cubicBezTo>
                  <a:lnTo>
                    <a:pt x="27470" y="428483"/>
                  </a:lnTo>
                  <a:cubicBezTo>
                    <a:pt x="28327" y="431074"/>
                    <a:pt x="30804" y="432798"/>
                    <a:pt x="33567" y="432769"/>
                  </a:cubicBezTo>
                  <a:cubicBezTo>
                    <a:pt x="36329" y="432798"/>
                    <a:pt x="38900" y="431084"/>
                    <a:pt x="39853" y="428483"/>
                  </a:cubicBezTo>
                  <a:lnTo>
                    <a:pt x="64904" y="357236"/>
                  </a:lnTo>
                  <a:cubicBezTo>
                    <a:pt x="64904" y="357236"/>
                    <a:pt x="64904" y="357236"/>
                    <a:pt x="64904" y="357236"/>
                  </a:cubicBezTo>
                  <a:cubicBezTo>
                    <a:pt x="65000" y="356579"/>
                    <a:pt x="65000" y="355903"/>
                    <a:pt x="64904" y="355236"/>
                  </a:cubicBezTo>
                  <a:lnTo>
                    <a:pt x="64904" y="58151"/>
                  </a:lnTo>
                  <a:cubicBezTo>
                    <a:pt x="75000" y="61056"/>
                    <a:pt x="82049" y="70286"/>
                    <a:pt x="82144" y="80821"/>
                  </a:cubicBezTo>
                  <a:lnTo>
                    <a:pt x="82144" y="196264"/>
                  </a:lnTo>
                  <a:cubicBezTo>
                    <a:pt x="82049" y="199893"/>
                    <a:pt x="85002" y="202874"/>
                    <a:pt x="88621" y="202931"/>
                  </a:cubicBezTo>
                  <a:cubicBezTo>
                    <a:pt x="88621" y="202931"/>
                    <a:pt x="88717" y="202931"/>
                    <a:pt x="88717" y="202931"/>
                  </a:cubicBezTo>
                  <a:cubicBezTo>
                    <a:pt x="92336" y="202874"/>
                    <a:pt x="95288" y="199893"/>
                    <a:pt x="95193" y="196264"/>
                  </a:cubicBezTo>
                  <a:cubicBezTo>
                    <a:pt x="95193" y="196264"/>
                    <a:pt x="95193" y="196264"/>
                    <a:pt x="95193" y="196264"/>
                  </a:cubicBezTo>
                  <a:lnTo>
                    <a:pt x="95193" y="80821"/>
                  </a:lnTo>
                  <a:cubicBezTo>
                    <a:pt x="95193" y="61456"/>
                    <a:pt x="80335" y="45349"/>
                    <a:pt x="60999" y="43768"/>
                  </a:cubicBezTo>
                  <a:close/>
                  <a:moveTo>
                    <a:pt x="15278" y="344187"/>
                  </a:moveTo>
                  <a:lnTo>
                    <a:pt x="15278" y="254747"/>
                  </a:lnTo>
                  <a:lnTo>
                    <a:pt x="27756" y="248080"/>
                  </a:lnTo>
                  <a:cubicBezTo>
                    <a:pt x="31662" y="246184"/>
                    <a:pt x="36329" y="246184"/>
                    <a:pt x="40234" y="248080"/>
                  </a:cubicBezTo>
                  <a:lnTo>
                    <a:pt x="52617" y="254747"/>
                  </a:lnTo>
                  <a:lnTo>
                    <a:pt x="52617" y="344187"/>
                  </a:lnTo>
                  <a:lnTo>
                    <a:pt x="46330" y="340948"/>
                  </a:lnTo>
                  <a:cubicBezTo>
                    <a:pt x="38615" y="336567"/>
                    <a:pt x="29281" y="336567"/>
                    <a:pt x="21565" y="340948"/>
                  </a:cubicBezTo>
                  <a:close/>
                  <a:moveTo>
                    <a:pt x="46330" y="236554"/>
                  </a:moveTo>
                  <a:cubicBezTo>
                    <a:pt x="38615" y="232459"/>
                    <a:pt x="29281" y="232459"/>
                    <a:pt x="21565" y="236554"/>
                  </a:cubicBezTo>
                  <a:lnTo>
                    <a:pt x="15278" y="239888"/>
                  </a:lnTo>
                  <a:lnTo>
                    <a:pt x="15278" y="54341"/>
                  </a:lnTo>
                  <a:lnTo>
                    <a:pt x="27756" y="47674"/>
                  </a:lnTo>
                  <a:cubicBezTo>
                    <a:pt x="31662" y="45578"/>
                    <a:pt x="36329" y="45578"/>
                    <a:pt x="40234" y="47674"/>
                  </a:cubicBezTo>
                  <a:lnTo>
                    <a:pt x="52617" y="54341"/>
                  </a:lnTo>
                  <a:lnTo>
                    <a:pt x="52617" y="239888"/>
                  </a:lnTo>
                  <a:close/>
                  <a:moveTo>
                    <a:pt x="27947" y="15479"/>
                  </a:moveTo>
                  <a:cubicBezTo>
                    <a:pt x="31756" y="13660"/>
                    <a:pt x="36139" y="13660"/>
                    <a:pt x="39949" y="15479"/>
                  </a:cubicBezTo>
                  <a:lnTo>
                    <a:pt x="40806" y="16051"/>
                  </a:lnTo>
                  <a:lnTo>
                    <a:pt x="40806" y="34053"/>
                  </a:lnTo>
                  <a:cubicBezTo>
                    <a:pt x="36329" y="32624"/>
                    <a:pt x="31567" y="32624"/>
                    <a:pt x="27089" y="34053"/>
                  </a:cubicBezTo>
                  <a:lnTo>
                    <a:pt x="27089" y="16051"/>
                  </a:lnTo>
                  <a:close/>
                  <a:moveTo>
                    <a:pt x="33948" y="406576"/>
                  </a:moveTo>
                  <a:lnTo>
                    <a:pt x="16898" y="358284"/>
                  </a:lnTo>
                  <a:lnTo>
                    <a:pt x="27756" y="352474"/>
                  </a:lnTo>
                  <a:cubicBezTo>
                    <a:pt x="31662" y="350283"/>
                    <a:pt x="36329" y="350283"/>
                    <a:pt x="40234" y="352474"/>
                  </a:cubicBezTo>
                  <a:lnTo>
                    <a:pt x="51092" y="358284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A187893-9B94-6760-F783-64B0DB6266E7}"/>
                </a:ext>
              </a:extLst>
            </p:cNvPr>
            <p:cNvSpPr/>
            <p:nvPr/>
          </p:nvSpPr>
          <p:spPr>
            <a:xfrm>
              <a:off x="8750267" y="3568765"/>
              <a:ext cx="258132" cy="199990"/>
            </a:xfrm>
            <a:custGeom>
              <a:avLst/>
              <a:gdLst>
                <a:gd name="connsiteX0" fmla="*/ 206186 w 210599"/>
                <a:gd name="connsiteY0" fmla="*/ 684 h 163163"/>
                <a:gd name="connsiteX1" fmla="*/ 8733 w 210599"/>
                <a:gd name="connsiteY1" fmla="*/ 684 h 163163"/>
                <a:gd name="connsiteX2" fmla="*/ 2160 w 210599"/>
                <a:gd name="connsiteY2" fmla="*/ 7352 h 163163"/>
                <a:gd name="connsiteX3" fmla="*/ 2160 w 210599"/>
                <a:gd name="connsiteY3" fmla="*/ 157180 h 163163"/>
                <a:gd name="connsiteX4" fmla="*/ 8637 w 210599"/>
                <a:gd name="connsiteY4" fmla="*/ 163848 h 163163"/>
                <a:gd name="connsiteX5" fmla="*/ 8733 w 210599"/>
                <a:gd name="connsiteY5" fmla="*/ 163848 h 163163"/>
                <a:gd name="connsiteX6" fmla="*/ 206186 w 210599"/>
                <a:gd name="connsiteY6" fmla="*/ 163848 h 163163"/>
                <a:gd name="connsiteX7" fmla="*/ 212757 w 210599"/>
                <a:gd name="connsiteY7" fmla="*/ 157276 h 163163"/>
                <a:gd name="connsiteX8" fmla="*/ 212757 w 210599"/>
                <a:gd name="connsiteY8" fmla="*/ 157180 h 163163"/>
                <a:gd name="connsiteX9" fmla="*/ 212757 w 210599"/>
                <a:gd name="connsiteY9" fmla="*/ 7352 h 163163"/>
                <a:gd name="connsiteX10" fmla="*/ 206186 w 210599"/>
                <a:gd name="connsiteY10" fmla="*/ 684 h 163163"/>
                <a:gd name="connsiteX11" fmla="*/ 15686 w 210599"/>
                <a:gd name="connsiteY11" fmla="*/ 52310 h 163163"/>
                <a:gd name="connsiteX12" fmla="*/ 56738 w 210599"/>
                <a:gd name="connsiteY12" fmla="*/ 52310 h 163163"/>
                <a:gd name="connsiteX13" fmla="*/ 56738 w 210599"/>
                <a:gd name="connsiteY13" fmla="*/ 94315 h 163163"/>
                <a:gd name="connsiteX14" fmla="*/ 15686 w 210599"/>
                <a:gd name="connsiteY14" fmla="*/ 94315 h 163163"/>
                <a:gd name="connsiteX15" fmla="*/ 69882 w 210599"/>
                <a:gd name="connsiteY15" fmla="*/ 52310 h 163163"/>
                <a:gd name="connsiteX16" fmla="*/ 199899 w 210599"/>
                <a:gd name="connsiteY16" fmla="*/ 52310 h 163163"/>
                <a:gd name="connsiteX17" fmla="*/ 199899 w 210599"/>
                <a:gd name="connsiteY17" fmla="*/ 94315 h 163163"/>
                <a:gd name="connsiteX18" fmla="*/ 69882 w 210599"/>
                <a:gd name="connsiteY18" fmla="*/ 94315 h 163163"/>
                <a:gd name="connsiteX19" fmla="*/ 199899 w 210599"/>
                <a:gd name="connsiteY19" fmla="*/ 39166 h 163163"/>
                <a:gd name="connsiteX20" fmla="*/ 69882 w 210599"/>
                <a:gd name="connsiteY20" fmla="*/ 39166 h 163163"/>
                <a:gd name="connsiteX21" fmla="*/ 69882 w 210599"/>
                <a:gd name="connsiteY21" fmla="*/ 14019 h 163163"/>
                <a:gd name="connsiteX22" fmla="*/ 199899 w 210599"/>
                <a:gd name="connsiteY22" fmla="*/ 14019 h 163163"/>
                <a:gd name="connsiteX23" fmla="*/ 57024 w 210599"/>
                <a:gd name="connsiteY23" fmla="*/ 14019 h 163163"/>
                <a:gd name="connsiteX24" fmla="*/ 57024 w 210599"/>
                <a:gd name="connsiteY24" fmla="*/ 39166 h 163163"/>
                <a:gd name="connsiteX25" fmla="*/ 15972 w 210599"/>
                <a:gd name="connsiteY25" fmla="*/ 39166 h 163163"/>
                <a:gd name="connsiteX26" fmla="*/ 15972 w 210599"/>
                <a:gd name="connsiteY26" fmla="*/ 14019 h 163163"/>
                <a:gd name="connsiteX27" fmla="*/ 15972 w 210599"/>
                <a:gd name="connsiteY27" fmla="*/ 150513 h 163163"/>
                <a:gd name="connsiteX28" fmla="*/ 15972 w 210599"/>
                <a:gd name="connsiteY28" fmla="*/ 108508 h 163163"/>
                <a:gd name="connsiteX29" fmla="*/ 57024 w 210599"/>
                <a:gd name="connsiteY29" fmla="*/ 108508 h 163163"/>
                <a:gd name="connsiteX30" fmla="*/ 57024 w 210599"/>
                <a:gd name="connsiteY30" fmla="*/ 150513 h 163163"/>
                <a:gd name="connsiteX31" fmla="*/ 200185 w 210599"/>
                <a:gd name="connsiteY31" fmla="*/ 150513 h 163163"/>
                <a:gd name="connsiteX32" fmla="*/ 70168 w 210599"/>
                <a:gd name="connsiteY32" fmla="*/ 150513 h 163163"/>
                <a:gd name="connsiteX33" fmla="*/ 70168 w 210599"/>
                <a:gd name="connsiteY33" fmla="*/ 108508 h 163163"/>
                <a:gd name="connsiteX34" fmla="*/ 200185 w 210599"/>
                <a:gd name="connsiteY34" fmla="*/ 108508 h 163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10599" h="163163">
                  <a:moveTo>
                    <a:pt x="206186" y="684"/>
                  </a:moveTo>
                  <a:lnTo>
                    <a:pt x="8733" y="684"/>
                  </a:lnTo>
                  <a:cubicBezTo>
                    <a:pt x="5113" y="789"/>
                    <a:pt x="2255" y="3723"/>
                    <a:pt x="2160" y="7352"/>
                  </a:cubicBezTo>
                  <a:lnTo>
                    <a:pt x="2160" y="157180"/>
                  </a:lnTo>
                  <a:cubicBezTo>
                    <a:pt x="2064" y="160809"/>
                    <a:pt x="5018" y="163791"/>
                    <a:pt x="8637" y="163848"/>
                  </a:cubicBezTo>
                  <a:cubicBezTo>
                    <a:pt x="8637" y="163848"/>
                    <a:pt x="8733" y="163848"/>
                    <a:pt x="8733" y="163848"/>
                  </a:cubicBezTo>
                  <a:lnTo>
                    <a:pt x="206186" y="163848"/>
                  </a:lnTo>
                  <a:cubicBezTo>
                    <a:pt x="209805" y="163848"/>
                    <a:pt x="212757" y="160905"/>
                    <a:pt x="212757" y="157276"/>
                  </a:cubicBezTo>
                  <a:cubicBezTo>
                    <a:pt x="212757" y="157247"/>
                    <a:pt x="212757" y="157209"/>
                    <a:pt x="212757" y="157180"/>
                  </a:cubicBezTo>
                  <a:lnTo>
                    <a:pt x="212757" y="7352"/>
                  </a:lnTo>
                  <a:cubicBezTo>
                    <a:pt x="212662" y="3723"/>
                    <a:pt x="209805" y="789"/>
                    <a:pt x="206186" y="684"/>
                  </a:cubicBezTo>
                  <a:close/>
                  <a:moveTo>
                    <a:pt x="15686" y="52310"/>
                  </a:moveTo>
                  <a:lnTo>
                    <a:pt x="56738" y="52310"/>
                  </a:lnTo>
                  <a:lnTo>
                    <a:pt x="56738" y="94315"/>
                  </a:lnTo>
                  <a:lnTo>
                    <a:pt x="15686" y="94315"/>
                  </a:lnTo>
                  <a:close/>
                  <a:moveTo>
                    <a:pt x="69882" y="52310"/>
                  </a:moveTo>
                  <a:lnTo>
                    <a:pt x="199899" y="52310"/>
                  </a:lnTo>
                  <a:lnTo>
                    <a:pt x="199899" y="94315"/>
                  </a:lnTo>
                  <a:lnTo>
                    <a:pt x="69882" y="94315"/>
                  </a:lnTo>
                  <a:close/>
                  <a:moveTo>
                    <a:pt x="199899" y="39166"/>
                  </a:moveTo>
                  <a:lnTo>
                    <a:pt x="69882" y="39166"/>
                  </a:lnTo>
                  <a:lnTo>
                    <a:pt x="69882" y="14019"/>
                  </a:lnTo>
                  <a:lnTo>
                    <a:pt x="199899" y="14019"/>
                  </a:lnTo>
                  <a:close/>
                  <a:moveTo>
                    <a:pt x="57024" y="14019"/>
                  </a:moveTo>
                  <a:lnTo>
                    <a:pt x="57024" y="39166"/>
                  </a:lnTo>
                  <a:lnTo>
                    <a:pt x="15972" y="39166"/>
                  </a:lnTo>
                  <a:lnTo>
                    <a:pt x="15972" y="14019"/>
                  </a:lnTo>
                  <a:close/>
                  <a:moveTo>
                    <a:pt x="15972" y="150513"/>
                  </a:moveTo>
                  <a:lnTo>
                    <a:pt x="15972" y="108508"/>
                  </a:lnTo>
                  <a:lnTo>
                    <a:pt x="57024" y="108508"/>
                  </a:lnTo>
                  <a:lnTo>
                    <a:pt x="57024" y="150513"/>
                  </a:lnTo>
                  <a:close/>
                  <a:moveTo>
                    <a:pt x="200185" y="150513"/>
                  </a:moveTo>
                  <a:lnTo>
                    <a:pt x="70168" y="150513"/>
                  </a:lnTo>
                  <a:lnTo>
                    <a:pt x="70168" y="108508"/>
                  </a:lnTo>
                  <a:lnTo>
                    <a:pt x="200185" y="108508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D0F9035-ED5A-7050-268D-0866DDF4D207}"/>
                </a:ext>
              </a:extLst>
            </p:cNvPr>
            <p:cNvSpPr/>
            <p:nvPr/>
          </p:nvSpPr>
          <p:spPr>
            <a:xfrm>
              <a:off x="8750267" y="3520432"/>
              <a:ext cx="258132" cy="16344"/>
            </a:xfrm>
            <a:custGeom>
              <a:avLst/>
              <a:gdLst>
                <a:gd name="connsiteX0" fmla="*/ 2160 w 210599"/>
                <a:gd name="connsiteY0" fmla="*/ 7352 h 13334"/>
                <a:gd name="connsiteX1" fmla="*/ 8637 w 210599"/>
                <a:gd name="connsiteY1" fmla="*/ 14019 h 13334"/>
                <a:gd name="connsiteX2" fmla="*/ 8733 w 210599"/>
                <a:gd name="connsiteY2" fmla="*/ 14019 h 13334"/>
                <a:gd name="connsiteX3" fmla="*/ 206186 w 210599"/>
                <a:gd name="connsiteY3" fmla="*/ 14019 h 13334"/>
                <a:gd name="connsiteX4" fmla="*/ 212757 w 210599"/>
                <a:gd name="connsiteY4" fmla="*/ 7447 h 13334"/>
                <a:gd name="connsiteX5" fmla="*/ 212757 w 210599"/>
                <a:gd name="connsiteY5" fmla="*/ 7352 h 13334"/>
                <a:gd name="connsiteX6" fmla="*/ 206186 w 210599"/>
                <a:gd name="connsiteY6" fmla="*/ 684 h 13334"/>
                <a:gd name="connsiteX7" fmla="*/ 8733 w 210599"/>
                <a:gd name="connsiteY7" fmla="*/ 684 h 13334"/>
                <a:gd name="connsiteX8" fmla="*/ 2160 w 210599"/>
                <a:gd name="connsiteY8" fmla="*/ 7352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99" h="13334">
                  <a:moveTo>
                    <a:pt x="2160" y="7352"/>
                  </a:moveTo>
                  <a:cubicBezTo>
                    <a:pt x="2064" y="10981"/>
                    <a:pt x="5018" y="13962"/>
                    <a:pt x="8637" y="14019"/>
                  </a:cubicBezTo>
                  <a:cubicBezTo>
                    <a:pt x="8637" y="14019"/>
                    <a:pt x="8733" y="14019"/>
                    <a:pt x="8733" y="14019"/>
                  </a:cubicBezTo>
                  <a:lnTo>
                    <a:pt x="206186" y="14019"/>
                  </a:lnTo>
                  <a:cubicBezTo>
                    <a:pt x="209805" y="14019"/>
                    <a:pt x="212757" y="11076"/>
                    <a:pt x="212757" y="7447"/>
                  </a:cubicBezTo>
                  <a:cubicBezTo>
                    <a:pt x="212757" y="7419"/>
                    <a:pt x="212757" y="7381"/>
                    <a:pt x="212757" y="7352"/>
                  </a:cubicBezTo>
                  <a:cubicBezTo>
                    <a:pt x="212662" y="3723"/>
                    <a:pt x="209805" y="789"/>
                    <a:pt x="206186" y="684"/>
                  </a:cubicBezTo>
                  <a:lnTo>
                    <a:pt x="8733" y="684"/>
                  </a:lnTo>
                  <a:cubicBezTo>
                    <a:pt x="5113" y="789"/>
                    <a:pt x="2255" y="3723"/>
                    <a:pt x="2160" y="735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C0209EE-66CC-0BDD-FFC0-38B02C2CB509}"/>
                </a:ext>
              </a:extLst>
            </p:cNvPr>
            <p:cNvSpPr/>
            <p:nvPr/>
          </p:nvSpPr>
          <p:spPr>
            <a:xfrm>
              <a:off x="8750267" y="3800862"/>
              <a:ext cx="121888" cy="16227"/>
            </a:xfrm>
            <a:custGeom>
              <a:avLst/>
              <a:gdLst>
                <a:gd name="connsiteX0" fmla="*/ 95028 w 99443"/>
                <a:gd name="connsiteY0" fmla="*/ 684 h 13239"/>
                <a:gd name="connsiteX1" fmla="*/ 8733 w 99443"/>
                <a:gd name="connsiteY1" fmla="*/ 684 h 13239"/>
                <a:gd name="connsiteX2" fmla="*/ 2160 w 99443"/>
                <a:gd name="connsiteY2" fmla="*/ 7257 h 13239"/>
                <a:gd name="connsiteX3" fmla="*/ 8637 w 99443"/>
                <a:gd name="connsiteY3" fmla="*/ 13924 h 13239"/>
                <a:gd name="connsiteX4" fmla="*/ 8733 w 99443"/>
                <a:gd name="connsiteY4" fmla="*/ 13924 h 13239"/>
                <a:gd name="connsiteX5" fmla="*/ 95028 w 99443"/>
                <a:gd name="connsiteY5" fmla="*/ 13924 h 13239"/>
                <a:gd name="connsiteX6" fmla="*/ 101601 w 99443"/>
                <a:gd name="connsiteY6" fmla="*/ 7352 h 13239"/>
                <a:gd name="connsiteX7" fmla="*/ 101601 w 99443"/>
                <a:gd name="connsiteY7" fmla="*/ 7257 h 13239"/>
                <a:gd name="connsiteX8" fmla="*/ 95028 w 99443"/>
                <a:gd name="connsiteY8" fmla="*/ 68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443" h="13239">
                  <a:moveTo>
                    <a:pt x="95028" y="684"/>
                  </a:moveTo>
                  <a:lnTo>
                    <a:pt x="8733" y="684"/>
                  </a:lnTo>
                  <a:cubicBezTo>
                    <a:pt x="5113" y="684"/>
                    <a:pt x="2160" y="3628"/>
                    <a:pt x="2160" y="7257"/>
                  </a:cubicBezTo>
                  <a:cubicBezTo>
                    <a:pt x="2064" y="10886"/>
                    <a:pt x="5018" y="13867"/>
                    <a:pt x="8637" y="13924"/>
                  </a:cubicBezTo>
                  <a:cubicBezTo>
                    <a:pt x="8637" y="13924"/>
                    <a:pt x="8733" y="13924"/>
                    <a:pt x="8733" y="13924"/>
                  </a:cubicBezTo>
                  <a:lnTo>
                    <a:pt x="95028" y="13924"/>
                  </a:lnTo>
                  <a:cubicBezTo>
                    <a:pt x="98648" y="13924"/>
                    <a:pt x="101601" y="10981"/>
                    <a:pt x="101601" y="7352"/>
                  </a:cubicBezTo>
                  <a:cubicBezTo>
                    <a:pt x="101601" y="7323"/>
                    <a:pt x="101601" y="7285"/>
                    <a:pt x="101601" y="7257"/>
                  </a:cubicBezTo>
                  <a:cubicBezTo>
                    <a:pt x="101601" y="3628"/>
                    <a:pt x="98648" y="684"/>
                    <a:pt x="95028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27F7BC7-4CEF-3367-DEAD-17868EBDD063}"/>
                </a:ext>
              </a:extLst>
            </p:cNvPr>
            <p:cNvSpPr/>
            <p:nvPr/>
          </p:nvSpPr>
          <p:spPr>
            <a:xfrm>
              <a:off x="8951075" y="3800862"/>
              <a:ext cx="57325" cy="16227"/>
            </a:xfrm>
            <a:custGeom>
              <a:avLst/>
              <a:gdLst>
                <a:gd name="connsiteX0" fmla="*/ 42355 w 46769"/>
                <a:gd name="connsiteY0" fmla="*/ 684 h 13239"/>
                <a:gd name="connsiteX1" fmla="*/ 8636 w 46769"/>
                <a:gd name="connsiteY1" fmla="*/ 684 h 13239"/>
                <a:gd name="connsiteX2" fmla="*/ 2160 w 46769"/>
                <a:gd name="connsiteY2" fmla="*/ 7161 h 13239"/>
                <a:gd name="connsiteX3" fmla="*/ 2160 w 46769"/>
                <a:gd name="connsiteY3" fmla="*/ 7257 h 13239"/>
                <a:gd name="connsiteX4" fmla="*/ 8636 w 46769"/>
                <a:gd name="connsiteY4" fmla="*/ 13924 h 13239"/>
                <a:gd name="connsiteX5" fmla="*/ 8636 w 46769"/>
                <a:gd name="connsiteY5" fmla="*/ 13924 h 13239"/>
                <a:gd name="connsiteX6" fmla="*/ 42355 w 46769"/>
                <a:gd name="connsiteY6" fmla="*/ 13924 h 13239"/>
                <a:gd name="connsiteX7" fmla="*/ 48927 w 46769"/>
                <a:gd name="connsiteY7" fmla="*/ 7352 h 13239"/>
                <a:gd name="connsiteX8" fmla="*/ 48927 w 46769"/>
                <a:gd name="connsiteY8" fmla="*/ 7257 h 13239"/>
                <a:gd name="connsiteX9" fmla="*/ 42355 w 46769"/>
                <a:gd name="connsiteY9" fmla="*/ 68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769" h="13239">
                  <a:moveTo>
                    <a:pt x="42355" y="684"/>
                  </a:moveTo>
                  <a:lnTo>
                    <a:pt x="8636" y="684"/>
                  </a:lnTo>
                  <a:cubicBezTo>
                    <a:pt x="5017" y="684"/>
                    <a:pt x="2160" y="3580"/>
                    <a:pt x="2160" y="7161"/>
                  </a:cubicBezTo>
                  <a:cubicBezTo>
                    <a:pt x="2160" y="7190"/>
                    <a:pt x="2160" y="7228"/>
                    <a:pt x="2160" y="7257"/>
                  </a:cubicBezTo>
                  <a:cubicBezTo>
                    <a:pt x="2064" y="10886"/>
                    <a:pt x="5017" y="13867"/>
                    <a:pt x="8636" y="13924"/>
                  </a:cubicBezTo>
                  <a:cubicBezTo>
                    <a:pt x="8636" y="13924"/>
                    <a:pt x="8636" y="13924"/>
                    <a:pt x="8636" y="13924"/>
                  </a:cubicBezTo>
                  <a:lnTo>
                    <a:pt x="42355" y="13924"/>
                  </a:lnTo>
                  <a:cubicBezTo>
                    <a:pt x="45974" y="13924"/>
                    <a:pt x="48927" y="10981"/>
                    <a:pt x="48927" y="7352"/>
                  </a:cubicBezTo>
                  <a:cubicBezTo>
                    <a:pt x="48927" y="7323"/>
                    <a:pt x="48927" y="7285"/>
                    <a:pt x="48927" y="7257"/>
                  </a:cubicBezTo>
                  <a:cubicBezTo>
                    <a:pt x="48927" y="3628"/>
                    <a:pt x="45974" y="684"/>
                    <a:pt x="42355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3C80638-0607-DEC5-B728-3362A43ACCC8}"/>
                </a:ext>
              </a:extLst>
            </p:cNvPr>
            <p:cNvSpPr/>
            <p:nvPr/>
          </p:nvSpPr>
          <p:spPr>
            <a:xfrm>
              <a:off x="8750737" y="3472332"/>
              <a:ext cx="161230" cy="16227"/>
            </a:xfrm>
            <a:custGeom>
              <a:avLst/>
              <a:gdLst>
                <a:gd name="connsiteX0" fmla="*/ 8349 w 131541"/>
                <a:gd name="connsiteY0" fmla="*/ 13924 h 13239"/>
                <a:gd name="connsiteX1" fmla="*/ 127125 w 131541"/>
                <a:gd name="connsiteY1" fmla="*/ 13924 h 13239"/>
                <a:gd name="connsiteX2" fmla="*/ 133697 w 131541"/>
                <a:gd name="connsiteY2" fmla="*/ 7352 h 13239"/>
                <a:gd name="connsiteX3" fmla="*/ 127221 w 131541"/>
                <a:gd name="connsiteY3" fmla="*/ 684 h 13239"/>
                <a:gd name="connsiteX4" fmla="*/ 127125 w 131541"/>
                <a:gd name="connsiteY4" fmla="*/ 684 h 13239"/>
                <a:gd name="connsiteX5" fmla="*/ 8729 w 131541"/>
                <a:gd name="connsiteY5" fmla="*/ 684 h 13239"/>
                <a:gd name="connsiteX6" fmla="*/ 2157 w 131541"/>
                <a:gd name="connsiteY6" fmla="*/ 7257 h 13239"/>
                <a:gd name="connsiteX7" fmla="*/ 2157 w 131541"/>
                <a:gd name="connsiteY7" fmla="*/ 7352 h 13239"/>
                <a:gd name="connsiteX8" fmla="*/ 8349 w 131541"/>
                <a:gd name="connsiteY8" fmla="*/ 1392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541" h="13239">
                  <a:moveTo>
                    <a:pt x="8349" y="13924"/>
                  </a:moveTo>
                  <a:lnTo>
                    <a:pt x="127125" y="13924"/>
                  </a:lnTo>
                  <a:cubicBezTo>
                    <a:pt x="130745" y="13877"/>
                    <a:pt x="133603" y="10962"/>
                    <a:pt x="133697" y="7352"/>
                  </a:cubicBezTo>
                  <a:cubicBezTo>
                    <a:pt x="133792" y="3723"/>
                    <a:pt x="130840" y="742"/>
                    <a:pt x="127221" y="684"/>
                  </a:cubicBezTo>
                  <a:cubicBezTo>
                    <a:pt x="127221" y="684"/>
                    <a:pt x="127125" y="684"/>
                    <a:pt x="127125" y="684"/>
                  </a:cubicBezTo>
                  <a:lnTo>
                    <a:pt x="8729" y="684"/>
                  </a:lnTo>
                  <a:cubicBezTo>
                    <a:pt x="5110" y="684"/>
                    <a:pt x="2157" y="3628"/>
                    <a:pt x="2157" y="7257"/>
                  </a:cubicBezTo>
                  <a:cubicBezTo>
                    <a:pt x="2157" y="7286"/>
                    <a:pt x="2157" y="7324"/>
                    <a:pt x="2157" y="7352"/>
                  </a:cubicBezTo>
                  <a:cubicBezTo>
                    <a:pt x="2157" y="10819"/>
                    <a:pt x="4920" y="13677"/>
                    <a:pt x="8349" y="1392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9DCFD69C-07CB-8DAD-2540-64184E57F91A}"/>
              </a:ext>
            </a:extLst>
          </p:cNvPr>
          <p:cNvSpPr/>
          <p:nvPr/>
        </p:nvSpPr>
        <p:spPr>
          <a:xfrm>
            <a:off x="6316558" y="1745099"/>
            <a:ext cx="2476500" cy="4181476"/>
          </a:xfrm>
          <a:prstGeom prst="roundRect">
            <a:avLst>
              <a:gd name="adj" fmla="val 7949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sx="101000" sy="101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CDA325A6-7D80-FD4D-5169-79D3B9A7C6F6}"/>
              </a:ext>
            </a:extLst>
          </p:cNvPr>
          <p:cNvSpPr txBox="1"/>
          <p:nvPr/>
        </p:nvSpPr>
        <p:spPr>
          <a:xfrm>
            <a:off x="6757154" y="3466558"/>
            <a:ext cx="159531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>
                <a:latin typeface="+mj-ea"/>
                <a:ea typeface="+mj-ea"/>
              </a:rPr>
              <a:t>关键词标题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0ADD955F-2508-90A0-EB5D-7641091F5C47}"/>
              </a:ext>
            </a:extLst>
          </p:cNvPr>
          <p:cNvSpPr txBox="1"/>
          <p:nvPr/>
        </p:nvSpPr>
        <p:spPr>
          <a:xfrm>
            <a:off x="6520191" y="3828568"/>
            <a:ext cx="2069234" cy="1672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输入正确有意义的内容。输入正确有意义的内容。输入正确有意义的内容。输入正确有意义的内容。</a:t>
            </a: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DC7769FE-1A12-1499-C569-1ACCA82C2525}"/>
              </a:ext>
            </a:extLst>
          </p:cNvPr>
          <p:cNvGrpSpPr/>
          <p:nvPr/>
        </p:nvGrpSpPr>
        <p:grpSpPr>
          <a:xfrm>
            <a:off x="9840105" y="2072815"/>
            <a:ext cx="1264636" cy="1264636"/>
            <a:chOff x="4094764" y="1921842"/>
            <a:chExt cx="1264636" cy="1264636"/>
          </a:xfrm>
        </p:grpSpPr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596CCAFC-5D44-CF0F-684E-A769A1A35727}"/>
                </a:ext>
              </a:extLst>
            </p:cNvPr>
            <p:cNvSpPr/>
            <p:nvPr/>
          </p:nvSpPr>
          <p:spPr>
            <a:xfrm>
              <a:off x="4295082" y="2122160"/>
              <a:ext cx="864000" cy="86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弧形 97">
              <a:extLst>
                <a:ext uri="{FF2B5EF4-FFF2-40B4-BE49-F238E27FC236}">
                  <a16:creationId xmlns:a16="http://schemas.microsoft.com/office/drawing/2014/main" id="{B76B13E9-54AC-E6FD-FF76-C33DB44F8105}"/>
                </a:ext>
              </a:extLst>
            </p:cNvPr>
            <p:cNvSpPr/>
            <p:nvPr/>
          </p:nvSpPr>
          <p:spPr>
            <a:xfrm>
              <a:off x="4205889" y="2032967"/>
              <a:ext cx="1042386" cy="1042386"/>
            </a:xfrm>
            <a:prstGeom prst="arc">
              <a:avLst>
                <a:gd name="adj1" fmla="val 18343857"/>
                <a:gd name="adj2" fmla="val 2231513"/>
              </a:avLst>
            </a:prstGeom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7400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弧形 98">
              <a:extLst>
                <a:ext uri="{FF2B5EF4-FFF2-40B4-BE49-F238E27FC236}">
                  <a16:creationId xmlns:a16="http://schemas.microsoft.com/office/drawing/2014/main" id="{EE069EF2-A0CB-4953-3DB4-43D685EDA8AD}"/>
                </a:ext>
              </a:extLst>
            </p:cNvPr>
            <p:cNvSpPr/>
            <p:nvPr/>
          </p:nvSpPr>
          <p:spPr>
            <a:xfrm>
              <a:off x="4205889" y="2032967"/>
              <a:ext cx="1042386" cy="1042386"/>
            </a:xfrm>
            <a:prstGeom prst="arc">
              <a:avLst>
                <a:gd name="adj1" fmla="val 11541263"/>
                <a:gd name="adj2" fmla="val 16625676"/>
              </a:avLst>
            </a:prstGeom>
            <a:ln>
              <a:gradFill>
                <a:gsLst>
                  <a:gs pos="100000">
                    <a:schemeClr val="accent1">
                      <a:lumMod val="7500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弧形 99">
              <a:extLst>
                <a:ext uri="{FF2B5EF4-FFF2-40B4-BE49-F238E27FC236}">
                  <a16:creationId xmlns:a16="http://schemas.microsoft.com/office/drawing/2014/main" id="{25BA3F22-53CC-2035-815B-9F9869A7FEC2}"/>
                </a:ext>
              </a:extLst>
            </p:cNvPr>
            <p:cNvSpPr/>
            <p:nvPr/>
          </p:nvSpPr>
          <p:spPr>
            <a:xfrm>
              <a:off x="4205889" y="2032967"/>
              <a:ext cx="1042386" cy="1042386"/>
            </a:xfrm>
            <a:prstGeom prst="arc">
              <a:avLst>
                <a:gd name="adj1" fmla="val 3831070"/>
                <a:gd name="adj2" fmla="val 9292066"/>
              </a:avLst>
            </a:prstGeom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2000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弧形 100">
              <a:extLst>
                <a:ext uri="{FF2B5EF4-FFF2-40B4-BE49-F238E27FC236}">
                  <a16:creationId xmlns:a16="http://schemas.microsoft.com/office/drawing/2014/main" id="{6EFAD431-BCCD-589D-368D-20597E749962}"/>
                </a:ext>
              </a:extLst>
            </p:cNvPr>
            <p:cNvSpPr/>
            <p:nvPr/>
          </p:nvSpPr>
          <p:spPr>
            <a:xfrm>
              <a:off x="4094764" y="1921842"/>
              <a:ext cx="1264636" cy="1264636"/>
            </a:xfrm>
            <a:prstGeom prst="arc">
              <a:avLst>
                <a:gd name="adj1" fmla="val 10062473"/>
                <a:gd name="adj2" fmla="val 18631211"/>
              </a:avLst>
            </a:prstGeom>
            <a:ln>
              <a:gradFill>
                <a:gsLst>
                  <a:gs pos="100000">
                    <a:schemeClr val="accent1">
                      <a:lumMod val="75000"/>
                    </a:schemeClr>
                  </a:gs>
                  <a:gs pos="34500">
                    <a:schemeClr val="accent1">
                      <a:lumMod val="60000"/>
                      <a:lumOff val="40000"/>
                      <a:alpha val="68000"/>
                    </a:schemeClr>
                  </a:gs>
                  <a:gs pos="50000">
                    <a:schemeClr val="accent1"/>
                  </a:gs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弧形 101">
              <a:extLst>
                <a:ext uri="{FF2B5EF4-FFF2-40B4-BE49-F238E27FC236}">
                  <a16:creationId xmlns:a16="http://schemas.microsoft.com/office/drawing/2014/main" id="{BACFE0ED-C446-6978-CBCC-F908D84B0DEA}"/>
                </a:ext>
              </a:extLst>
            </p:cNvPr>
            <p:cNvSpPr/>
            <p:nvPr/>
          </p:nvSpPr>
          <p:spPr>
            <a:xfrm>
              <a:off x="4094764" y="1921842"/>
              <a:ext cx="1264636" cy="1264636"/>
            </a:xfrm>
            <a:prstGeom prst="arc">
              <a:avLst>
                <a:gd name="adj1" fmla="val 20835699"/>
                <a:gd name="adj2" fmla="val 8076699"/>
              </a:avLst>
            </a:prstGeom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  <a:gs pos="66000">
                    <a:schemeClr val="accent1">
                      <a:lumMod val="60000"/>
                      <a:lumOff val="40000"/>
                      <a:alpha val="68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188EFCA-78DB-AF85-9DDD-F9687D4BD505}"/>
              </a:ext>
            </a:extLst>
          </p:cNvPr>
          <p:cNvGrpSpPr>
            <a:grpSpLocks noChangeAspect="1"/>
          </p:cNvGrpSpPr>
          <p:nvPr/>
        </p:nvGrpSpPr>
        <p:grpSpPr>
          <a:xfrm>
            <a:off x="10292423" y="2541946"/>
            <a:ext cx="360000" cy="326375"/>
            <a:chOff x="8695164" y="998552"/>
            <a:chExt cx="532489" cy="482754"/>
          </a:xfrm>
          <a:solidFill>
            <a:schemeClr val="bg1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A81F221-DA25-2A9A-1C6B-847F781FFE67}"/>
                </a:ext>
              </a:extLst>
            </p:cNvPr>
            <p:cNvSpPr/>
            <p:nvPr/>
          </p:nvSpPr>
          <p:spPr>
            <a:xfrm>
              <a:off x="8759493" y="1084947"/>
              <a:ext cx="42262" cy="16345"/>
            </a:xfrm>
            <a:custGeom>
              <a:avLst/>
              <a:gdLst>
                <a:gd name="connsiteX0" fmla="*/ 36638 w 34480"/>
                <a:gd name="connsiteY0" fmla="*/ 7352 h 13335"/>
                <a:gd name="connsiteX1" fmla="*/ 30066 w 34480"/>
                <a:gd name="connsiteY1" fmla="*/ 684 h 13335"/>
                <a:gd name="connsiteX2" fmla="*/ 8825 w 34480"/>
                <a:gd name="connsiteY2" fmla="*/ 684 h 13335"/>
                <a:gd name="connsiteX3" fmla="*/ 2157 w 34480"/>
                <a:gd name="connsiteY3" fmla="*/ 7352 h 13335"/>
                <a:gd name="connsiteX4" fmla="*/ 8825 w 34480"/>
                <a:gd name="connsiteY4" fmla="*/ 14020 h 13335"/>
                <a:gd name="connsiteX5" fmla="*/ 30066 w 34480"/>
                <a:gd name="connsiteY5" fmla="*/ 14020 h 13335"/>
                <a:gd name="connsiteX6" fmla="*/ 36638 w 34480"/>
                <a:gd name="connsiteY6" fmla="*/ 7352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" h="13335">
                  <a:moveTo>
                    <a:pt x="36638" y="7352"/>
                  </a:moveTo>
                  <a:cubicBezTo>
                    <a:pt x="36543" y="3723"/>
                    <a:pt x="33685" y="789"/>
                    <a:pt x="30066" y="684"/>
                  </a:cubicBezTo>
                  <a:lnTo>
                    <a:pt x="8825" y="684"/>
                  </a:lnTo>
                  <a:cubicBezTo>
                    <a:pt x="5205" y="780"/>
                    <a:pt x="2253" y="3713"/>
                    <a:pt x="2157" y="7352"/>
                  </a:cubicBezTo>
                  <a:cubicBezTo>
                    <a:pt x="2253" y="10991"/>
                    <a:pt x="5205" y="13924"/>
                    <a:pt x="8825" y="14020"/>
                  </a:cubicBezTo>
                  <a:lnTo>
                    <a:pt x="30066" y="14020"/>
                  </a:lnTo>
                  <a:cubicBezTo>
                    <a:pt x="33685" y="13914"/>
                    <a:pt x="36543" y="10981"/>
                    <a:pt x="36638" y="735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63A61E4-718E-405C-BA07-1DAE6F057B1C}"/>
                </a:ext>
              </a:extLst>
            </p:cNvPr>
            <p:cNvSpPr/>
            <p:nvPr/>
          </p:nvSpPr>
          <p:spPr>
            <a:xfrm>
              <a:off x="8916053" y="1084947"/>
              <a:ext cx="42262" cy="16345"/>
            </a:xfrm>
            <a:custGeom>
              <a:avLst/>
              <a:gdLst>
                <a:gd name="connsiteX0" fmla="*/ 8825 w 34480"/>
                <a:gd name="connsiteY0" fmla="*/ 14020 h 13335"/>
                <a:gd name="connsiteX1" fmla="*/ 30065 w 34480"/>
                <a:gd name="connsiteY1" fmla="*/ 14020 h 13335"/>
                <a:gd name="connsiteX2" fmla="*/ 36638 w 34480"/>
                <a:gd name="connsiteY2" fmla="*/ 7352 h 13335"/>
                <a:gd name="connsiteX3" fmla="*/ 30065 w 34480"/>
                <a:gd name="connsiteY3" fmla="*/ 684 h 13335"/>
                <a:gd name="connsiteX4" fmla="*/ 8825 w 34480"/>
                <a:gd name="connsiteY4" fmla="*/ 684 h 13335"/>
                <a:gd name="connsiteX5" fmla="*/ 2157 w 34480"/>
                <a:gd name="connsiteY5" fmla="*/ 7352 h 13335"/>
                <a:gd name="connsiteX6" fmla="*/ 8825 w 34480"/>
                <a:gd name="connsiteY6" fmla="*/ 140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" h="13335">
                  <a:moveTo>
                    <a:pt x="8825" y="14020"/>
                  </a:moveTo>
                  <a:lnTo>
                    <a:pt x="30065" y="14020"/>
                  </a:lnTo>
                  <a:cubicBezTo>
                    <a:pt x="33685" y="13914"/>
                    <a:pt x="36543" y="10981"/>
                    <a:pt x="36638" y="7352"/>
                  </a:cubicBezTo>
                  <a:cubicBezTo>
                    <a:pt x="36543" y="3723"/>
                    <a:pt x="33685" y="789"/>
                    <a:pt x="30065" y="684"/>
                  </a:cubicBezTo>
                  <a:lnTo>
                    <a:pt x="8825" y="684"/>
                  </a:lnTo>
                  <a:cubicBezTo>
                    <a:pt x="5205" y="732"/>
                    <a:pt x="2253" y="3694"/>
                    <a:pt x="2157" y="7352"/>
                  </a:cubicBezTo>
                  <a:cubicBezTo>
                    <a:pt x="2253" y="11009"/>
                    <a:pt x="5205" y="13972"/>
                    <a:pt x="8825" y="1402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E57B2D3-F928-B652-8978-B75B98EB4B4D}"/>
                </a:ext>
              </a:extLst>
            </p:cNvPr>
            <p:cNvSpPr/>
            <p:nvPr/>
          </p:nvSpPr>
          <p:spPr>
            <a:xfrm>
              <a:off x="9072611" y="1084947"/>
              <a:ext cx="42262" cy="16345"/>
            </a:xfrm>
            <a:custGeom>
              <a:avLst/>
              <a:gdLst>
                <a:gd name="connsiteX0" fmla="*/ 8826 w 34480"/>
                <a:gd name="connsiteY0" fmla="*/ 14020 h 13335"/>
                <a:gd name="connsiteX1" fmla="*/ 30162 w 34480"/>
                <a:gd name="connsiteY1" fmla="*/ 14020 h 13335"/>
                <a:gd name="connsiteX2" fmla="*/ 36638 w 34480"/>
                <a:gd name="connsiteY2" fmla="*/ 7352 h 13335"/>
                <a:gd name="connsiteX3" fmla="*/ 30162 w 34480"/>
                <a:gd name="connsiteY3" fmla="*/ 684 h 13335"/>
                <a:gd name="connsiteX4" fmla="*/ 8826 w 34480"/>
                <a:gd name="connsiteY4" fmla="*/ 684 h 13335"/>
                <a:gd name="connsiteX5" fmla="*/ 2157 w 34480"/>
                <a:gd name="connsiteY5" fmla="*/ 7352 h 13335"/>
                <a:gd name="connsiteX6" fmla="*/ 8826 w 34480"/>
                <a:gd name="connsiteY6" fmla="*/ 140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" h="13335">
                  <a:moveTo>
                    <a:pt x="8826" y="14020"/>
                  </a:moveTo>
                  <a:lnTo>
                    <a:pt x="30162" y="14020"/>
                  </a:lnTo>
                  <a:cubicBezTo>
                    <a:pt x="33781" y="13914"/>
                    <a:pt x="36638" y="10962"/>
                    <a:pt x="36638" y="7352"/>
                  </a:cubicBezTo>
                  <a:cubicBezTo>
                    <a:pt x="36638" y="3742"/>
                    <a:pt x="33781" y="789"/>
                    <a:pt x="30162" y="684"/>
                  </a:cubicBezTo>
                  <a:lnTo>
                    <a:pt x="8826" y="684"/>
                  </a:lnTo>
                  <a:cubicBezTo>
                    <a:pt x="5206" y="732"/>
                    <a:pt x="2253" y="3694"/>
                    <a:pt x="2157" y="7352"/>
                  </a:cubicBezTo>
                  <a:cubicBezTo>
                    <a:pt x="2253" y="11009"/>
                    <a:pt x="5206" y="13972"/>
                    <a:pt x="8826" y="1402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8FA80CC-FDF7-C87A-3CC0-4289329FE175}"/>
                </a:ext>
              </a:extLst>
            </p:cNvPr>
            <p:cNvSpPr/>
            <p:nvPr/>
          </p:nvSpPr>
          <p:spPr>
            <a:xfrm>
              <a:off x="8994390" y="1084947"/>
              <a:ext cx="42262" cy="16345"/>
            </a:xfrm>
            <a:custGeom>
              <a:avLst/>
              <a:gdLst>
                <a:gd name="connsiteX0" fmla="*/ 8729 w 34480"/>
                <a:gd name="connsiteY0" fmla="*/ 14020 h 13335"/>
                <a:gd name="connsiteX1" fmla="*/ 30066 w 34480"/>
                <a:gd name="connsiteY1" fmla="*/ 14020 h 13335"/>
                <a:gd name="connsiteX2" fmla="*/ 36638 w 34480"/>
                <a:gd name="connsiteY2" fmla="*/ 7352 h 13335"/>
                <a:gd name="connsiteX3" fmla="*/ 30066 w 34480"/>
                <a:gd name="connsiteY3" fmla="*/ 684 h 13335"/>
                <a:gd name="connsiteX4" fmla="*/ 8729 w 34480"/>
                <a:gd name="connsiteY4" fmla="*/ 684 h 13335"/>
                <a:gd name="connsiteX5" fmla="*/ 2157 w 34480"/>
                <a:gd name="connsiteY5" fmla="*/ 7352 h 13335"/>
                <a:gd name="connsiteX6" fmla="*/ 8729 w 34480"/>
                <a:gd name="connsiteY6" fmla="*/ 140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" h="13335">
                  <a:moveTo>
                    <a:pt x="8729" y="14020"/>
                  </a:moveTo>
                  <a:lnTo>
                    <a:pt x="30066" y="14020"/>
                  </a:lnTo>
                  <a:cubicBezTo>
                    <a:pt x="33686" y="13914"/>
                    <a:pt x="36543" y="10981"/>
                    <a:pt x="36638" y="7352"/>
                  </a:cubicBezTo>
                  <a:cubicBezTo>
                    <a:pt x="36543" y="3723"/>
                    <a:pt x="33686" y="789"/>
                    <a:pt x="30066" y="684"/>
                  </a:cubicBezTo>
                  <a:lnTo>
                    <a:pt x="8729" y="684"/>
                  </a:lnTo>
                  <a:cubicBezTo>
                    <a:pt x="5111" y="789"/>
                    <a:pt x="2253" y="3723"/>
                    <a:pt x="2157" y="7352"/>
                  </a:cubicBezTo>
                  <a:cubicBezTo>
                    <a:pt x="2253" y="10981"/>
                    <a:pt x="5111" y="13914"/>
                    <a:pt x="8729" y="1402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2315ACC-D547-0CFC-7C3F-1A3232E38033}"/>
                </a:ext>
              </a:extLst>
            </p:cNvPr>
            <p:cNvSpPr/>
            <p:nvPr/>
          </p:nvSpPr>
          <p:spPr>
            <a:xfrm>
              <a:off x="8837482" y="1084947"/>
              <a:ext cx="42146" cy="16345"/>
            </a:xfrm>
            <a:custGeom>
              <a:avLst/>
              <a:gdLst>
                <a:gd name="connsiteX0" fmla="*/ 30351 w 34385"/>
                <a:gd name="connsiteY0" fmla="*/ 684 h 13335"/>
                <a:gd name="connsiteX1" fmla="*/ 8729 w 34385"/>
                <a:gd name="connsiteY1" fmla="*/ 684 h 13335"/>
                <a:gd name="connsiteX2" fmla="*/ 2157 w 34385"/>
                <a:gd name="connsiteY2" fmla="*/ 7352 h 13335"/>
                <a:gd name="connsiteX3" fmla="*/ 8729 w 34385"/>
                <a:gd name="connsiteY3" fmla="*/ 14020 h 13335"/>
                <a:gd name="connsiteX4" fmla="*/ 30065 w 34385"/>
                <a:gd name="connsiteY4" fmla="*/ 14020 h 13335"/>
                <a:gd name="connsiteX5" fmla="*/ 36543 w 34385"/>
                <a:gd name="connsiteY5" fmla="*/ 7352 h 13335"/>
                <a:gd name="connsiteX6" fmla="*/ 30351 w 34385"/>
                <a:gd name="connsiteY6" fmla="*/ 684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385" h="13335">
                  <a:moveTo>
                    <a:pt x="30351" y="684"/>
                  </a:moveTo>
                  <a:lnTo>
                    <a:pt x="8729" y="684"/>
                  </a:lnTo>
                  <a:cubicBezTo>
                    <a:pt x="5110" y="732"/>
                    <a:pt x="2157" y="3704"/>
                    <a:pt x="2157" y="7352"/>
                  </a:cubicBezTo>
                  <a:cubicBezTo>
                    <a:pt x="2157" y="11000"/>
                    <a:pt x="5110" y="13972"/>
                    <a:pt x="8729" y="14020"/>
                  </a:cubicBezTo>
                  <a:lnTo>
                    <a:pt x="30065" y="14020"/>
                  </a:lnTo>
                  <a:cubicBezTo>
                    <a:pt x="33685" y="13914"/>
                    <a:pt x="36543" y="10962"/>
                    <a:pt x="36543" y="7352"/>
                  </a:cubicBezTo>
                  <a:cubicBezTo>
                    <a:pt x="36543" y="3847"/>
                    <a:pt x="33875" y="932"/>
                    <a:pt x="30351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1001D36-DA01-374E-CE81-7F07D625C8F5}"/>
                </a:ext>
              </a:extLst>
            </p:cNvPr>
            <p:cNvSpPr/>
            <p:nvPr/>
          </p:nvSpPr>
          <p:spPr>
            <a:xfrm>
              <a:off x="8896905" y="1153595"/>
              <a:ext cx="80675" cy="80906"/>
            </a:xfrm>
            <a:custGeom>
              <a:avLst/>
              <a:gdLst>
                <a:gd name="connsiteX0" fmla="*/ 48259 w 65819"/>
                <a:gd name="connsiteY0" fmla="*/ 684 h 66008"/>
                <a:gd name="connsiteX1" fmla="*/ 21874 w 65819"/>
                <a:gd name="connsiteY1" fmla="*/ 684 h 66008"/>
                <a:gd name="connsiteX2" fmla="*/ 2158 w 65819"/>
                <a:gd name="connsiteY2" fmla="*/ 20592 h 66008"/>
                <a:gd name="connsiteX3" fmla="*/ 2158 w 65819"/>
                <a:gd name="connsiteY3" fmla="*/ 20592 h 66008"/>
                <a:gd name="connsiteX4" fmla="*/ 2158 w 65819"/>
                <a:gd name="connsiteY4" fmla="*/ 46786 h 66008"/>
                <a:gd name="connsiteX5" fmla="*/ 21874 w 65819"/>
                <a:gd name="connsiteY5" fmla="*/ 66693 h 66008"/>
                <a:gd name="connsiteX6" fmla="*/ 21874 w 65819"/>
                <a:gd name="connsiteY6" fmla="*/ 66693 h 66008"/>
                <a:gd name="connsiteX7" fmla="*/ 48259 w 65819"/>
                <a:gd name="connsiteY7" fmla="*/ 66693 h 66008"/>
                <a:gd name="connsiteX8" fmla="*/ 67976 w 65819"/>
                <a:gd name="connsiteY8" fmla="*/ 46786 h 66008"/>
                <a:gd name="connsiteX9" fmla="*/ 67976 w 65819"/>
                <a:gd name="connsiteY9" fmla="*/ 46786 h 66008"/>
                <a:gd name="connsiteX10" fmla="*/ 67976 w 65819"/>
                <a:gd name="connsiteY10" fmla="*/ 20592 h 66008"/>
                <a:gd name="connsiteX11" fmla="*/ 48259 w 65819"/>
                <a:gd name="connsiteY11" fmla="*/ 684 h 66008"/>
                <a:gd name="connsiteX12" fmla="*/ 48259 w 65819"/>
                <a:gd name="connsiteY12" fmla="*/ 684 h 66008"/>
                <a:gd name="connsiteX13" fmla="*/ 54832 w 65819"/>
                <a:gd name="connsiteY13" fmla="*/ 46786 h 66008"/>
                <a:gd name="connsiteX14" fmla="*/ 48354 w 65819"/>
                <a:gd name="connsiteY14" fmla="*/ 53453 h 66008"/>
                <a:gd name="connsiteX15" fmla="*/ 48259 w 65819"/>
                <a:gd name="connsiteY15" fmla="*/ 53453 h 66008"/>
                <a:gd name="connsiteX16" fmla="*/ 21874 w 65819"/>
                <a:gd name="connsiteY16" fmla="*/ 53453 h 66008"/>
                <a:gd name="connsiteX17" fmla="*/ 15303 w 65819"/>
                <a:gd name="connsiteY17" fmla="*/ 46881 h 66008"/>
                <a:gd name="connsiteX18" fmla="*/ 15303 w 65819"/>
                <a:gd name="connsiteY18" fmla="*/ 46786 h 66008"/>
                <a:gd name="connsiteX19" fmla="*/ 15303 w 65819"/>
                <a:gd name="connsiteY19" fmla="*/ 20592 h 66008"/>
                <a:gd name="connsiteX20" fmla="*/ 21779 w 65819"/>
                <a:gd name="connsiteY20" fmla="*/ 13924 h 66008"/>
                <a:gd name="connsiteX21" fmla="*/ 21874 w 65819"/>
                <a:gd name="connsiteY21" fmla="*/ 13924 h 66008"/>
                <a:gd name="connsiteX22" fmla="*/ 48259 w 65819"/>
                <a:gd name="connsiteY22" fmla="*/ 13924 h 66008"/>
                <a:gd name="connsiteX23" fmla="*/ 54832 w 65819"/>
                <a:gd name="connsiteY23" fmla="*/ 20497 h 66008"/>
                <a:gd name="connsiteX24" fmla="*/ 54832 w 65819"/>
                <a:gd name="connsiteY24" fmla="*/ 2059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819" h="66008">
                  <a:moveTo>
                    <a:pt x="48259" y="684"/>
                  </a:moveTo>
                  <a:lnTo>
                    <a:pt x="21874" y="684"/>
                  </a:lnTo>
                  <a:cubicBezTo>
                    <a:pt x="10920" y="732"/>
                    <a:pt x="2063" y="9647"/>
                    <a:pt x="2158" y="20592"/>
                  </a:cubicBezTo>
                  <a:cubicBezTo>
                    <a:pt x="2158" y="20592"/>
                    <a:pt x="2158" y="20592"/>
                    <a:pt x="2158" y="20592"/>
                  </a:cubicBezTo>
                  <a:lnTo>
                    <a:pt x="2158" y="46786"/>
                  </a:lnTo>
                  <a:cubicBezTo>
                    <a:pt x="2063" y="57730"/>
                    <a:pt x="10920" y="66636"/>
                    <a:pt x="21874" y="66693"/>
                  </a:cubicBezTo>
                  <a:cubicBezTo>
                    <a:pt x="21874" y="66693"/>
                    <a:pt x="21874" y="66693"/>
                    <a:pt x="21874" y="66693"/>
                  </a:cubicBezTo>
                  <a:lnTo>
                    <a:pt x="48259" y="66693"/>
                  </a:lnTo>
                  <a:cubicBezTo>
                    <a:pt x="59213" y="66636"/>
                    <a:pt x="68071" y="57730"/>
                    <a:pt x="67976" y="46786"/>
                  </a:cubicBezTo>
                  <a:cubicBezTo>
                    <a:pt x="67976" y="46786"/>
                    <a:pt x="67976" y="46786"/>
                    <a:pt x="67976" y="46786"/>
                  </a:cubicBezTo>
                  <a:lnTo>
                    <a:pt x="67976" y="20592"/>
                  </a:lnTo>
                  <a:cubicBezTo>
                    <a:pt x="68071" y="9647"/>
                    <a:pt x="59213" y="741"/>
                    <a:pt x="48259" y="684"/>
                  </a:cubicBezTo>
                  <a:cubicBezTo>
                    <a:pt x="48259" y="684"/>
                    <a:pt x="48259" y="684"/>
                    <a:pt x="48259" y="684"/>
                  </a:cubicBezTo>
                  <a:close/>
                  <a:moveTo>
                    <a:pt x="54832" y="46786"/>
                  </a:moveTo>
                  <a:cubicBezTo>
                    <a:pt x="54926" y="50415"/>
                    <a:pt x="51974" y="53396"/>
                    <a:pt x="48354" y="53453"/>
                  </a:cubicBezTo>
                  <a:cubicBezTo>
                    <a:pt x="48354" y="53453"/>
                    <a:pt x="48259" y="53453"/>
                    <a:pt x="48259" y="53453"/>
                  </a:cubicBezTo>
                  <a:lnTo>
                    <a:pt x="21874" y="53453"/>
                  </a:lnTo>
                  <a:cubicBezTo>
                    <a:pt x="18255" y="53453"/>
                    <a:pt x="15303" y="50510"/>
                    <a:pt x="15303" y="46881"/>
                  </a:cubicBezTo>
                  <a:cubicBezTo>
                    <a:pt x="15303" y="46852"/>
                    <a:pt x="15303" y="46814"/>
                    <a:pt x="15303" y="46786"/>
                  </a:cubicBezTo>
                  <a:lnTo>
                    <a:pt x="15303" y="20592"/>
                  </a:lnTo>
                  <a:cubicBezTo>
                    <a:pt x="15207" y="16963"/>
                    <a:pt x="18160" y="13981"/>
                    <a:pt x="21779" y="13924"/>
                  </a:cubicBezTo>
                  <a:cubicBezTo>
                    <a:pt x="21779" y="13924"/>
                    <a:pt x="21874" y="13924"/>
                    <a:pt x="21874" y="13924"/>
                  </a:cubicBezTo>
                  <a:lnTo>
                    <a:pt x="48259" y="13924"/>
                  </a:lnTo>
                  <a:cubicBezTo>
                    <a:pt x="51878" y="13924"/>
                    <a:pt x="54832" y="16867"/>
                    <a:pt x="54832" y="20497"/>
                  </a:cubicBezTo>
                  <a:cubicBezTo>
                    <a:pt x="54832" y="20525"/>
                    <a:pt x="54832" y="20563"/>
                    <a:pt x="54832" y="2059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D982A5E-63EB-D5D7-556A-648A51CFE3E5}"/>
                </a:ext>
              </a:extLst>
            </p:cNvPr>
            <p:cNvSpPr/>
            <p:nvPr/>
          </p:nvSpPr>
          <p:spPr>
            <a:xfrm>
              <a:off x="8929129" y="1185817"/>
              <a:ext cx="16113" cy="16227"/>
            </a:xfrm>
            <a:custGeom>
              <a:avLst/>
              <a:gdLst>
                <a:gd name="connsiteX0" fmla="*/ 8825 w 13146"/>
                <a:gd name="connsiteY0" fmla="*/ 684 h 13239"/>
                <a:gd name="connsiteX1" fmla="*/ 2157 w 13146"/>
                <a:gd name="connsiteY1" fmla="*/ 7352 h 13239"/>
                <a:gd name="connsiteX2" fmla="*/ 8729 w 13146"/>
                <a:gd name="connsiteY2" fmla="*/ 13924 h 13239"/>
                <a:gd name="connsiteX3" fmla="*/ 8825 w 13146"/>
                <a:gd name="connsiteY3" fmla="*/ 13924 h 13239"/>
                <a:gd name="connsiteX4" fmla="*/ 15302 w 13146"/>
                <a:gd name="connsiteY4" fmla="*/ 7447 h 13239"/>
                <a:gd name="connsiteX5" fmla="*/ 15302 w 13146"/>
                <a:gd name="connsiteY5" fmla="*/ 7352 h 13239"/>
                <a:gd name="connsiteX6" fmla="*/ 8825 w 13146"/>
                <a:gd name="connsiteY6" fmla="*/ 684 h 13239"/>
                <a:gd name="connsiteX7" fmla="*/ 8825 w 13146"/>
                <a:gd name="connsiteY7" fmla="*/ 68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46" h="13239">
                  <a:moveTo>
                    <a:pt x="8825" y="684"/>
                  </a:moveTo>
                  <a:cubicBezTo>
                    <a:pt x="5110" y="684"/>
                    <a:pt x="2157" y="3666"/>
                    <a:pt x="2157" y="7352"/>
                  </a:cubicBezTo>
                  <a:cubicBezTo>
                    <a:pt x="2157" y="10981"/>
                    <a:pt x="5110" y="13924"/>
                    <a:pt x="8729" y="13924"/>
                  </a:cubicBezTo>
                  <a:cubicBezTo>
                    <a:pt x="8729" y="13924"/>
                    <a:pt x="8825" y="13924"/>
                    <a:pt x="8825" y="13924"/>
                  </a:cubicBezTo>
                  <a:cubicBezTo>
                    <a:pt x="12444" y="13924"/>
                    <a:pt x="15302" y="11029"/>
                    <a:pt x="15302" y="7447"/>
                  </a:cubicBezTo>
                  <a:cubicBezTo>
                    <a:pt x="15302" y="7418"/>
                    <a:pt x="15302" y="7381"/>
                    <a:pt x="15302" y="7352"/>
                  </a:cubicBezTo>
                  <a:cubicBezTo>
                    <a:pt x="15397" y="3723"/>
                    <a:pt x="12444" y="741"/>
                    <a:pt x="8825" y="684"/>
                  </a:cubicBezTo>
                  <a:cubicBezTo>
                    <a:pt x="8825" y="684"/>
                    <a:pt x="8825" y="684"/>
                    <a:pt x="8825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D528010-EFE6-8948-B4DF-F7E903E103C0}"/>
                </a:ext>
              </a:extLst>
            </p:cNvPr>
            <p:cNvSpPr/>
            <p:nvPr/>
          </p:nvSpPr>
          <p:spPr>
            <a:xfrm>
              <a:off x="8772568" y="1153595"/>
              <a:ext cx="80790" cy="80906"/>
            </a:xfrm>
            <a:custGeom>
              <a:avLst/>
              <a:gdLst>
                <a:gd name="connsiteX0" fmla="*/ 48258 w 65913"/>
                <a:gd name="connsiteY0" fmla="*/ 684 h 66008"/>
                <a:gd name="connsiteX1" fmla="*/ 21969 w 65913"/>
                <a:gd name="connsiteY1" fmla="*/ 684 h 66008"/>
                <a:gd name="connsiteX2" fmla="*/ 2157 w 65913"/>
                <a:gd name="connsiteY2" fmla="*/ 20592 h 66008"/>
                <a:gd name="connsiteX3" fmla="*/ 2157 w 65913"/>
                <a:gd name="connsiteY3" fmla="*/ 46786 h 66008"/>
                <a:gd name="connsiteX4" fmla="*/ 21969 w 65913"/>
                <a:gd name="connsiteY4" fmla="*/ 66693 h 66008"/>
                <a:gd name="connsiteX5" fmla="*/ 48258 w 65913"/>
                <a:gd name="connsiteY5" fmla="*/ 66693 h 66008"/>
                <a:gd name="connsiteX6" fmla="*/ 68071 w 65913"/>
                <a:gd name="connsiteY6" fmla="*/ 46786 h 66008"/>
                <a:gd name="connsiteX7" fmla="*/ 68071 w 65913"/>
                <a:gd name="connsiteY7" fmla="*/ 20592 h 66008"/>
                <a:gd name="connsiteX8" fmla="*/ 48258 w 65913"/>
                <a:gd name="connsiteY8" fmla="*/ 684 h 66008"/>
                <a:gd name="connsiteX9" fmla="*/ 54831 w 65913"/>
                <a:gd name="connsiteY9" fmla="*/ 46786 h 66008"/>
                <a:gd name="connsiteX10" fmla="*/ 48353 w 65913"/>
                <a:gd name="connsiteY10" fmla="*/ 53453 h 66008"/>
                <a:gd name="connsiteX11" fmla="*/ 48258 w 65913"/>
                <a:gd name="connsiteY11" fmla="*/ 53453 h 66008"/>
                <a:gd name="connsiteX12" fmla="*/ 21969 w 65913"/>
                <a:gd name="connsiteY12" fmla="*/ 53453 h 66008"/>
                <a:gd name="connsiteX13" fmla="*/ 15302 w 65913"/>
                <a:gd name="connsiteY13" fmla="*/ 46786 h 66008"/>
                <a:gd name="connsiteX14" fmla="*/ 15302 w 65913"/>
                <a:gd name="connsiteY14" fmla="*/ 20592 h 66008"/>
                <a:gd name="connsiteX15" fmla="*/ 21969 w 65913"/>
                <a:gd name="connsiteY15" fmla="*/ 13924 h 66008"/>
                <a:gd name="connsiteX16" fmla="*/ 48258 w 65913"/>
                <a:gd name="connsiteY16" fmla="*/ 13924 h 66008"/>
                <a:gd name="connsiteX17" fmla="*/ 54831 w 65913"/>
                <a:gd name="connsiteY17" fmla="*/ 20497 h 66008"/>
                <a:gd name="connsiteX18" fmla="*/ 54831 w 65913"/>
                <a:gd name="connsiteY18" fmla="*/ 2059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13" h="66008">
                  <a:moveTo>
                    <a:pt x="48258" y="684"/>
                  </a:moveTo>
                  <a:lnTo>
                    <a:pt x="21969" y="684"/>
                  </a:lnTo>
                  <a:cubicBezTo>
                    <a:pt x="11016" y="732"/>
                    <a:pt x="2157" y="9638"/>
                    <a:pt x="2157" y="20592"/>
                  </a:cubicBezTo>
                  <a:lnTo>
                    <a:pt x="2157" y="46786"/>
                  </a:lnTo>
                  <a:cubicBezTo>
                    <a:pt x="2157" y="57739"/>
                    <a:pt x="11016" y="66636"/>
                    <a:pt x="21969" y="66693"/>
                  </a:cubicBezTo>
                  <a:lnTo>
                    <a:pt x="48258" y="66693"/>
                  </a:lnTo>
                  <a:cubicBezTo>
                    <a:pt x="59212" y="66636"/>
                    <a:pt x="68071" y="57739"/>
                    <a:pt x="68071" y="46786"/>
                  </a:cubicBezTo>
                  <a:lnTo>
                    <a:pt x="68071" y="20592"/>
                  </a:lnTo>
                  <a:cubicBezTo>
                    <a:pt x="68071" y="9638"/>
                    <a:pt x="59212" y="741"/>
                    <a:pt x="48258" y="684"/>
                  </a:cubicBezTo>
                  <a:close/>
                  <a:moveTo>
                    <a:pt x="54831" y="46786"/>
                  </a:moveTo>
                  <a:cubicBezTo>
                    <a:pt x="54926" y="50415"/>
                    <a:pt x="51973" y="53396"/>
                    <a:pt x="48353" y="53453"/>
                  </a:cubicBezTo>
                  <a:cubicBezTo>
                    <a:pt x="48353" y="53453"/>
                    <a:pt x="48258" y="53453"/>
                    <a:pt x="48258" y="53453"/>
                  </a:cubicBezTo>
                  <a:lnTo>
                    <a:pt x="21969" y="53453"/>
                  </a:lnTo>
                  <a:cubicBezTo>
                    <a:pt x="18254" y="53453"/>
                    <a:pt x="15302" y="50472"/>
                    <a:pt x="15302" y="46786"/>
                  </a:cubicBezTo>
                  <a:lnTo>
                    <a:pt x="15302" y="20592"/>
                  </a:lnTo>
                  <a:cubicBezTo>
                    <a:pt x="15302" y="16906"/>
                    <a:pt x="18254" y="13924"/>
                    <a:pt x="21969" y="13924"/>
                  </a:cubicBezTo>
                  <a:lnTo>
                    <a:pt x="48258" y="13924"/>
                  </a:lnTo>
                  <a:cubicBezTo>
                    <a:pt x="51878" y="13924"/>
                    <a:pt x="54831" y="16867"/>
                    <a:pt x="54831" y="20497"/>
                  </a:cubicBezTo>
                  <a:cubicBezTo>
                    <a:pt x="54831" y="20525"/>
                    <a:pt x="54831" y="20563"/>
                    <a:pt x="54831" y="2059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7C7F08A-4459-4B01-3DC2-DF3184589735}"/>
                </a:ext>
              </a:extLst>
            </p:cNvPr>
            <p:cNvSpPr/>
            <p:nvPr/>
          </p:nvSpPr>
          <p:spPr>
            <a:xfrm>
              <a:off x="9020660" y="1153477"/>
              <a:ext cx="80790" cy="80906"/>
            </a:xfrm>
            <a:custGeom>
              <a:avLst/>
              <a:gdLst>
                <a:gd name="connsiteX0" fmla="*/ 2157 w 65913"/>
                <a:gd name="connsiteY0" fmla="*/ 20592 h 66008"/>
                <a:gd name="connsiteX1" fmla="*/ 2157 w 65913"/>
                <a:gd name="connsiteY1" fmla="*/ 46786 h 66008"/>
                <a:gd name="connsiteX2" fmla="*/ 21969 w 65913"/>
                <a:gd name="connsiteY2" fmla="*/ 66693 h 66008"/>
                <a:gd name="connsiteX3" fmla="*/ 48258 w 65913"/>
                <a:gd name="connsiteY3" fmla="*/ 66693 h 66008"/>
                <a:gd name="connsiteX4" fmla="*/ 68071 w 65913"/>
                <a:gd name="connsiteY4" fmla="*/ 46786 h 66008"/>
                <a:gd name="connsiteX5" fmla="*/ 68071 w 65913"/>
                <a:gd name="connsiteY5" fmla="*/ 20592 h 66008"/>
                <a:gd name="connsiteX6" fmla="*/ 48258 w 65913"/>
                <a:gd name="connsiteY6" fmla="*/ 684 h 66008"/>
                <a:gd name="connsiteX7" fmla="*/ 21969 w 65913"/>
                <a:gd name="connsiteY7" fmla="*/ 684 h 66008"/>
                <a:gd name="connsiteX8" fmla="*/ 2157 w 65913"/>
                <a:gd name="connsiteY8" fmla="*/ 20592 h 66008"/>
                <a:gd name="connsiteX9" fmla="*/ 15397 w 65913"/>
                <a:gd name="connsiteY9" fmla="*/ 20592 h 66008"/>
                <a:gd name="connsiteX10" fmla="*/ 21874 w 65913"/>
                <a:gd name="connsiteY10" fmla="*/ 13924 h 66008"/>
                <a:gd name="connsiteX11" fmla="*/ 21969 w 65913"/>
                <a:gd name="connsiteY11" fmla="*/ 13924 h 66008"/>
                <a:gd name="connsiteX12" fmla="*/ 48258 w 65913"/>
                <a:gd name="connsiteY12" fmla="*/ 13924 h 66008"/>
                <a:gd name="connsiteX13" fmla="*/ 54831 w 65913"/>
                <a:gd name="connsiteY13" fmla="*/ 20497 h 66008"/>
                <a:gd name="connsiteX14" fmla="*/ 54831 w 65913"/>
                <a:gd name="connsiteY14" fmla="*/ 20592 h 66008"/>
                <a:gd name="connsiteX15" fmla="*/ 54831 w 65913"/>
                <a:gd name="connsiteY15" fmla="*/ 46786 h 66008"/>
                <a:gd name="connsiteX16" fmla="*/ 48353 w 65913"/>
                <a:gd name="connsiteY16" fmla="*/ 53453 h 66008"/>
                <a:gd name="connsiteX17" fmla="*/ 48258 w 65913"/>
                <a:gd name="connsiteY17" fmla="*/ 53453 h 66008"/>
                <a:gd name="connsiteX18" fmla="*/ 21969 w 65913"/>
                <a:gd name="connsiteY18" fmla="*/ 53453 h 66008"/>
                <a:gd name="connsiteX19" fmla="*/ 15397 w 65913"/>
                <a:gd name="connsiteY19" fmla="*/ 46881 h 66008"/>
                <a:gd name="connsiteX20" fmla="*/ 15397 w 65913"/>
                <a:gd name="connsiteY20" fmla="*/ 46786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913" h="66008">
                  <a:moveTo>
                    <a:pt x="2157" y="20592"/>
                  </a:moveTo>
                  <a:lnTo>
                    <a:pt x="2157" y="46786"/>
                  </a:lnTo>
                  <a:cubicBezTo>
                    <a:pt x="2157" y="57739"/>
                    <a:pt x="11016" y="66636"/>
                    <a:pt x="21969" y="66693"/>
                  </a:cubicBezTo>
                  <a:lnTo>
                    <a:pt x="48258" y="66693"/>
                  </a:lnTo>
                  <a:cubicBezTo>
                    <a:pt x="59212" y="66636"/>
                    <a:pt x="68071" y="57739"/>
                    <a:pt x="68071" y="46786"/>
                  </a:cubicBezTo>
                  <a:lnTo>
                    <a:pt x="68071" y="20592"/>
                  </a:lnTo>
                  <a:cubicBezTo>
                    <a:pt x="68071" y="9638"/>
                    <a:pt x="59212" y="741"/>
                    <a:pt x="48258" y="684"/>
                  </a:cubicBezTo>
                  <a:lnTo>
                    <a:pt x="21969" y="684"/>
                  </a:lnTo>
                  <a:cubicBezTo>
                    <a:pt x="11016" y="732"/>
                    <a:pt x="2157" y="9638"/>
                    <a:pt x="2157" y="20592"/>
                  </a:cubicBezTo>
                  <a:close/>
                  <a:moveTo>
                    <a:pt x="15397" y="20592"/>
                  </a:moveTo>
                  <a:cubicBezTo>
                    <a:pt x="15302" y="16963"/>
                    <a:pt x="18254" y="13981"/>
                    <a:pt x="21874" y="13924"/>
                  </a:cubicBezTo>
                  <a:cubicBezTo>
                    <a:pt x="21874" y="13924"/>
                    <a:pt x="21969" y="13924"/>
                    <a:pt x="21969" y="13924"/>
                  </a:cubicBezTo>
                  <a:lnTo>
                    <a:pt x="48258" y="13924"/>
                  </a:lnTo>
                  <a:cubicBezTo>
                    <a:pt x="51878" y="13924"/>
                    <a:pt x="54831" y="16868"/>
                    <a:pt x="54831" y="20497"/>
                  </a:cubicBezTo>
                  <a:cubicBezTo>
                    <a:pt x="54831" y="20525"/>
                    <a:pt x="54831" y="20564"/>
                    <a:pt x="54831" y="20592"/>
                  </a:cubicBezTo>
                  <a:lnTo>
                    <a:pt x="54831" y="46786"/>
                  </a:lnTo>
                  <a:cubicBezTo>
                    <a:pt x="54926" y="50415"/>
                    <a:pt x="51973" y="53396"/>
                    <a:pt x="48353" y="53453"/>
                  </a:cubicBezTo>
                  <a:cubicBezTo>
                    <a:pt x="48353" y="53453"/>
                    <a:pt x="48258" y="53453"/>
                    <a:pt x="48258" y="53453"/>
                  </a:cubicBezTo>
                  <a:lnTo>
                    <a:pt x="21969" y="53453"/>
                  </a:lnTo>
                  <a:cubicBezTo>
                    <a:pt x="18350" y="53453"/>
                    <a:pt x="15397" y="50510"/>
                    <a:pt x="15397" y="46881"/>
                  </a:cubicBezTo>
                  <a:cubicBezTo>
                    <a:pt x="15397" y="46852"/>
                    <a:pt x="15397" y="46814"/>
                    <a:pt x="15397" y="467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8369A37-A4F3-24C7-6049-FC7D2037A66A}"/>
                </a:ext>
              </a:extLst>
            </p:cNvPr>
            <p:cNvSpPr/>
            <p:nvPr/>
          </p:nvSpPr>
          <p:spPr>
            <a:xfrm>
              <a:off x="8772568" y="1285169"/>
              <a:ext cx="80790" cy="80672"/>
            </a:xfrm>
            <a:custGeom>
              <a:avLst/>
              <a:gdLst>
                <a:gd name="connsiteX0" fmla="*/ 48258 w 65913"/>
                <a:gd name="connsiteY0" fmla="*/ 685 h 65817"/>
                <a:gd name="connsiteX1" fmla="*/ 21969 w 65913"/>
                <a:gd name="connsiteY1" fmla="*/ 685 h 65817"/>
                <a:gd name="connsiteX2" fmla="*/ 2157 w 65913"/>
                <a:gd name="connsiteY2" fmla="*/ 20306 h 65817"/>
                <a:gd name="connsiteX3" fmla="*/ 2157 w 65913"/>
                <a:gd name="connsiteY3" fmla="*/ 20402 h 65817"/>
                <a:gd name="connsiteX4" fmla="*/ 2157 w 65913"/>
                <a:gd name="connsiteY4" fmla="*/ 46785 h 65817"/>
                <a:gd name="connsiteX5" fmla="*/ 21874 w 65913"/>
                <a:gd name="connsiteY5" fmla="*/ 66502 h 65817"/>
                <a:gd name="connsiteX6" fmla="*/ 21969 w 65913"/>
                <a:gd name="connsiteY6" fmla="*/ 66502 h 65817"/>
                <a:gd name="connsiteX7" fmla="*/ 48258 w 65913"/>
                <a:gd name="connsiteY7" fmla="*/ 66502 h 65817"/>
                <a:gd name="connsiteX8" fmla="*/ 68071 w 65913"/>
                <a:gd name="connsiteY8" fmla="*/ 46881 h 65817"/>
                <a:gd name="connsiteX9" fmla="*/ 68071 w 65913"/>
                <a:gd name="connsiteY9" fmla="*/ 46785 h 65817"/>
                <a:gd name="connsiteX10" fmla="*/ 68071 w 65913"/>
                <a:gd name="connsiteY10" fmla="*/ 20402 h 65817"/>
                <a:gd name="connsiteX11" fmla="*/ 48353 w 65913"/>
                <a:gd name="connsiteY11" fmla="*/ 685 h 65817"/>
                <a:gd name="connsiteX12" fmla="*/ 48258 w 65913"/>
                <a:gd name="connsiteY12" fmla="*/ 685 h 65817"/>
                <a:gd name="connsiteX13" fmla="*/ 54831 w 65913"/>
                <a:gd name="connsiteY13" fmla="*/ 46785 h 65817"/>
                <a:gd name="connsiteX14" fmla="*/ 48353 w 65913"/>
                <a:gd name="connsiteY14" fmla="*/ 53453 h 65817"/>
                <a:gd name="connsiteX15" fmla="*/ 48258 w 65913"/>
                <a:gd name="connsiteY15" fmla="*/ 53453 h 65817"/>
                <a:gd name="connsiteX16" fmla="*/ 21969 w 65913"/>
                <a:gd name="connsiteY16" fmla="*/ 53453 h 65817"/>
                <a:gd name="connsiteX17" fmla="*/ 15302 w 65913"/>
                <a:gd name="connsiteY17" fmla="*/ 46785 h 65817"/>
                <a:gd name="connsiteX18" fmla="*/ 15302 w 65913"/>
                <a:gd name="connsiteY18" fmla="*/ 20402 h 65817"/>
                <a:gd name="connsiteX19" fmla="*/ 21969 w 65913"/>
                <a:gd name="connsiteY19" fmla="*/ 13924 h 65817"/>
                <a:gd name="connsiteX20" fmla="*/ 21969 w 65913"/>
                <a:gd name="connsiteY20" fmla="*/ 13924 h 65817"/>
                <a:gd name="connsiteX21" fmla="*/ 48258 w 65913"/>
                <a:gd name="connsiteY21" fmla="*/ 13924 h 65817"/>
                <a:gd name="connsiteX22" fmla="*/ 54831 w 65913"/>
                <a:gd name="connsiteY22" fmla="*/ 20402 h 6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5913" h="65817">
                  <a:moveTo>
                    <a:pt x="48258" y="685"/>
                  </a:moveTo>
                  <a:lnTo>
                    <a:pt x="21969" y="685"/>
                  </a:lnTo>
                  <a:cubicBezTo>
                    <a:pt x="11110" y="637"/>
                    <a:pt x="2253" y="9419"/>
                    <a:pt x="2157" y="20306"/>
                  </a:cubicBezTo>
                  <a:cubicBezTo>
                    <a:pt x="2157" y="20335"/>
                    <a:pt x="2157" y="20372"/>
                    <a:pt x="2157" y="20402"/>
                  </a:cubicBezTo>
                  <a:lnTo>
                    <a:pt x="2157" y="46785"/>
                  </a:lnTo>
                  <a:cubicBezTo>
                    <a:pt x="2157" y="57672"/>
                    <a:pt x="11016" y="66502"/>
                    <a:pt x="21874" y="66502"/>
                  </a:cubicBezTo>
                  <a:cubicBezTo>
                    <a:pt x="21874" y="66502"/>
                    <a:pt x="21969" y="66502"/>
                    <a:pt x="21969" y="66502"/>
                  </a:cubicBezTo>
                  <a:lnTo>
                    <a:pt x="48258" y="66502"/>
                  </a:lnTo>
                  <a:cubicBezTo>
                    <a:pt x="59117" y="66550"/>
                    <a:pt x="67976" y="57768"/>
                    <a:pt x="68071" y="46881"/>
                  </a:cubicBezTo>
                  <a:cubicBezTo>
                    <a:pt x="68071" y="46852"/>
                    <a:pt x="68071" y="46814"/>
                    <a:pt x="68071" y="46785"/>
                  </a:cubicBezTo>
                  <a:lnTo>
                    <a:pt x="68071" y="20402"/>
                  </a:lnTo>
                  <a:cubicBezTo>
                    <a:pt x="68071" y="9514"/>
                    <a:pt x="59212" y="685"/>
                    <a:pt x="48353" y="685"/>
                  </a:cubicBezTo>
                  <a:cubicBezTo>
                    <a:pt x="48353" y="685"/>
                    <a:pt x="48258" y="685"/>
                    <a:pt x="48258" y="685"/>
                  </a:cubicBezTo>
                  <a:close/>
                  <a:moveTo>
                    <a:pt x="54831" y="46785"/>
                  </a:moveTo>
                  <a:cubicBezTo>
                    <a:pt x="54926" y="50415"/>
                    <a:pt x="51973" y="53396"/>
                    <a:pt x="48353" y="53453"/>
                  </a:cubicBezTo>
                  <a:cubicBezTo>
                    <a:pt x="48353" y="53453"/>
                    <a:pt x="48258" y="53453"/>
                    <a:pt x="48258" y="53453"/>
                  </a:cubicBezTo>
                  <a:lnTo>
                    <a:pt x="21969" y="53453"/>
                  </a:lnTo>
                  <a:cubicBezTo>
                    <a:pt x="18254" y="53453"/>
                    <a:pt x="15302" y="50472"/>
                    <a:pt x="15302" y="46785"/>
                  </a:cubicBezTo>
                  <a:lnTo>
                    <a:pt x="15302" y="20402"/>
                  </a:lnTo>
                  <a:cubicBezTo>
                    <a:pt x="15397" y="16772"/>
                    <a:pt x="18350" y="13877"/>
                    <a:pt x="21969" y="13924"/>
                  </a:cubicBezTo>
                  <a:cubicBezTo>
                    <a:pt x="21969" y="13924"/>
                    <a:pt x="21969" y="13924"/>
                    <a:pt x="21969" y="13924"/>
                  </a:cubicBezTo>
                  <a:lnTo>
                    <a:pt x="48258" y="13924"/>
                  </a:lnTo>
                  <a:cubicBezTo>
                    <a:pt x="51878" y="13924"/>
                    <a:pt x="54736" y="16810"/>
                    <a:pt x="54831" y="2040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953E437-5331-77AB-1FC6-DCBCC3397350}"/>
                </a:ext>
              </a:extLst>
            </p:cNvPr>
            <p:cNvSpPr/>
            <p:nvPr/>
          </p:nvSpPr>
          <p:spPr>
            <a:xfrm>
              <a:off x="8896905" y="1285169"/>
              <a:ext cx="80673" cy="80672"/>
            </a:xfrm>
            <a:custGeom>
              <a:avLst/>
              <a:gdLst>
                <a:gd name="connsiteX0" fmla="*/ 48259 w 65818"/>
                <a:gd name="connsiteY0" fmla="*/ 685 h 65817"/>
                <a:gd name="connsiteX1" fmla="*/ 21874 w 65818"/>
                <a:gd name="connsiteY1" fmla="*/ 685 h 65817"/>
                <a:gd name="connsiteX2" fmla="*/ 2158 w 65818"/>
                <a:gd name="connsiteY2" fmla="*/ 20211 h 65817"/>
                <a:gd name="connsiteX3" fmla="*/ 2158 w 65818"/>
                <a:gd name="connsiteY3" fmla="*/ 20402 h 65817"/>
                <a:gd name="connsiteX4" fmla="*/ 2158 w 65818"/>
                <a:gd name="connsiteY4" fmla="*/ 46785 h 65817"/>
                <a:gd name="connsiteX5" fmla="*/ 21684 w 65818"/>
                <a:gd name="connsiteY5" fmla="*/ 66502 h 65817"/>
                <a:gd name="connsiteX6" fmla="*/ 21874 w 65818"/>
                <a:gd name="connsiteY6" fmla="*/ 66502 h 65817"/>
                <a:gd name="connsiteX7" fmla="*/ 48259 w 65818"/>
                <a:gd name="connsiteY7" fmla="*/ 66502 h 65817"/>
                <a:gd name="connsiteX8" fmla="*/ 67976 w 65818"/>
                <a:gd name="connsiteY8" fmla="*/ 46785 h 65817"/>
                <a:gd name="connsiteX9" fmla="*/ 67976 w 65818"/>
                <a:gd name="connsiteY9" fmla="*/ 20402 h 65817"/>
                <a:gd name="connsiteX10" fmla="*/ 48259 w 65818"/>
                <a:gd name="connsiteY10" fmla="*/ 685 h 65817"/>
                <a:gd name="connsiteX11" fmla="*/ 54832 w 65818"/>
                <a:gd name="connsiteY11" fmla="*/ 46785 h 65817"/>
                <a:gd name="connsiteX12" fmla="*/ 48354 w 65818"/>
                <a:gd name="connsiteY12" fmla="*/ 53453 h 65817"/>
                <a:gd name="connsiteX13" fmla="*/ 48259 w 65818"/>
                <a:gd name="connsiteY13" fmla="*/ 53453 h 65817"/>
                <a:gd name="connsiteX14" fmla="*/ 21874 w 65818"/>
                <a:gd name="connsiteY14" fmla="*/ 53453 h 65817"/>
                <a:gd name="connsiteX15" fmla="*/ 15303 w 65818"/>
                <a:gd name="connsiteY15" fmla="*/ 46881 h 65817"/>
                <a:gd name="connsiteX16" fmla="*/ 15303 w 65818"/>
                <a:gd name="connsiteY16" fmla="*/ 46785 h 65817"/>
                <a:gd name="connsiteX17" fmla="*/ 15303 w 65818"/>
                <a:gd name="connsiteY17" fmla="*/ 20402 h 65817"/>
                <a:gd name="connsiteX18" fmla="*/ 21779 w 65818"/>
                <a:gd name="connsiteY18" fmla="*/ 13924 h 65817"/>
                <a:gd name="connsiteX19" fmla="*/ 21874 w 65818"/>
                <a:gd name="connsiteY19" fmla="*/ 13924 h 65817"/>
                <a:gd name="connsiteX20" fmla="*/ 48259 w 65818"/>
                <a:gd name="connsiteY20" fmla="*/ 13924 h 65817"/>
                <a:gd name="connsiteX21" fmla="*/ 54832 w 65818"/>
                <a:gd name="connsiteY21" fmla="*/ 20402 h 6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5818" h="65817">
                  <a:moveTo>
                    <a:pt x="48259" y="685"/>
                  </a:moveTo>
                  <a:lnTo>
                    <a:pt x="21874" y="685"/>
                  </a:lnTo>
                  <a:cubicBezTo>
                    <a:pt x="11016" y="627"/>
                    <a:pt x="2254" y="9371"/>
                    <a:pt x="2158" y="20211"/>
                  </a:cubicBezTo>
                  <a:cubicBezTo>
                    <a:pt x="2158" y="20278"/>
                    <a:pt x="2158" y="20335"/>
                    <a:pt x="2158" y="20402"/>
                  </a:cubicBezTo>
                  <a:lnTo>
                    <a:pt x="2158" y="46785"/>
                  </a:lnTo>
                  <a:cubicBezTo>
                    <a:pt x="2063" y="57625"/>
                    <a:pt x="10826" y="66445"/>
                    <a:pt x="21684" y="66502"/>
                  </a:cubicBezTo>
                  <a:cubicBezTo>
                    <a:pt x="21779" y="66502"/>
                    <a:pt x="21779" y="66502"/>
                    <a:pt x="21874" y="66502"/>
                  </a:cubicBezTo>
                  <a:lnTo>
                    <a:pt x="48259" y="66502"/>
                  </a:lnTo>
                  <a:cubicBezTo>
                    <a:pt x="59118" y="66502"/>
                    <a:pt x="67976" y="57673"/>
                    <a:pt x="67976" y="46785"/>
                  </a:cubicBezTo>
                  <a:lnTo>
                    <a:pt x="67976" y="20402"/>
                  </a:lnTo>
                  <a:cubicBezTo>
                    <a:pt x="67976" y="9514"/>
                    <a:pt x="59118" y="685"/>
                    <a:pt x="48259" y="685"/>
                  </a:cubicBezTo>
                  <a:close/>
                  <a:moveTo>
                    <a:pt x="54832" y="46785"/>
                  </a:moveTo>
                  <a:cubicBezTo>
                    <a:pt x="54926" y="50415"/>
                    <a:pt x="51974" y="53396"/>
                    <a:pt x="48354" y="53453"/>
                  </a:cubicBezTo>
                  <a:cubicBezTo>
                    <a:pt x="48354" y="53453"/>
                    <a:pt x="48259" y="53453"/>
                    <a:pt x="48259" y="53453"/>
                  </a:cubicBezTo>
                  <a:lnTo>
                    <a:pt x="21874" y="53453"/>
                  </a:lnTo>
                  <a:cubicBezTo>
                    <a:pt x="18255" y="53453"/>
                    <a:pt x="15303" y="50510"/>
                    <a:pt x="15303" y="46881"/>
                  </a:cubicBezTo>
                  <a:cubicBezTo>
                    <a:pt x="15303" y="46852"/>
                    <a:pt x="15303" y="46814"/>
                    <a:pt x="15303" y="46785"/>
                  </a:cubicBezTo>
                  <a:lnTo>
                    <a:pt x="15303" y="20402"/>
                  </a:lnTo>
                  <a:cubicBezTo>
                    <a:pt x="15303" y="16820"/>
                    <a:pt x="18160" y="13924"/>
                    <a:pt x="21779" y="13924"/>
                  </a:cubicBezTo>
                  <a:cubicBezTo>
                    <a:pt x="21779" y="13924"/>
                    <a:pt x="21874" y="13924"/>
                    <a:pt x="21874" y="13924"/>
                  </a:cubicBezTo>
                  <a:lnTo>
                    <a:pt x="48259" y="13924"/>
                  </a:lnTo>
                  <a:cubicBezTo>
                    <a:pt x="51878" y="13924"/>
                    <a:pt x="54736" y="16811"/>
                    <a:pt x="54832" y="2040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7EF00AF-4EC2-2374-6F26-1869CDA5B52E}"/>
                </a:ext>
              </a:extLst>
            </p:cNvPr>
            <p:cNvSpPr/>
            <p:nvPr/>
          </p:nvSpPr>
          <p:spPr>
            <a:xfrm>
              <a:off x="8695164" y="998552"/>
              <a:ext cx="532489" cy="482754"/>
            </a:xfrm>
            <a:custGeom>
              <a:avLst/>
              <a:gdLst>
                <a:gd name="connsiteX0" fmla="*/ 397064 w 434435"/>
                <a:gd name="connsiteY0" fmla="*/ 222427 h 393859"/>
                <a:gd name="connsiteX1" fmla="*/ 397064 w 434435"/>
                <a:gd name="connsiteY1" fmla="*/ 44500 h 393859"/>
                <a:gd name="connsiteX2" fmla="*/ 370681 w 434435"/>
                <a:gd name="connsiteY2" fmla="*/ 18115 h 393859"/>
                <a:gd name="connsiteX3" fmla="*/ 337914 w 434435"/>
                <a:gd name="connsiteY3" fmla="*/ 18115 h 393859"/>
                <a:gd name="connsiteX4" fmla="*/ 337914 w 434435"/>
                <a:gd name="connsiteY4" fmla="*/ 7352 h 393859"/>
                <a:gd name="connsiteX5" fmla="*/ 331247 w 434435"/>
                <a:gd name="connsiteY5" fmla="*/ 684 h 393859"/>
                <a:gd name="connsiteX6" fmla="*/ 324674 w 434435"/>
                <a:gd name="connsiteY6" fmla="*/ 7257 h 393859"/>
                <a:gd name="connsiteX7" fmla="*/ 324674 w 434435"/>
                <a:gd name="connsiteY7" fmla="*/ 7352 h 393859"/>
                <a:gd name="connsiteX8" fmla="*/ 324674 w 434435"/>
                <a:gd name="connsiteY8" fmla="*/ 18115 h 393859"/>
                <a:gd name="connsiteX9" fmla="*/ 272001 w 434435"/>
                <a:gd name="connsiteY9" fmla="*/ 18115 h 393859"/>
                <a:gd name="connsiteX10" fmla="*/ 272001 w 434435"/>
                <a:gd name="connsiteY10" fmla="*/ 7352 h 393859"/>
                <a:gd name="connsiteX11" fmla="*/ 265525 w 434435"/>
                <a:gd name="connsiteY11" fmla="*/ 684 h 393859"/>
                <a:gd name="connsiteX12" fmla="*/ 265525 w 434435"/>
                <a:gd name="connsiteY12" fmla="*/ 684 h 393859"/>
                <a:gd name="connsiteX13" fmla="*/ 258856 w 434435"/>
                <a:gd name="connsiteY13" fmla="*/ 7352 h 393859"/>
                <a:gd name="connsiteX14" fmla="*/ 258856 w 434435"/>
                <a:gd name="connsiteY14" fmla="*/ 18115 h 393859"/>
                <a:gd name="connsiteX15" fmla="*/ 206184 w 434435"/>
                <a:gd name="connsiteY15" fmla="*/ 18115 h 393859"/>
                <a:gd name="connsiteX16" fmla="*/ 206184 w 434435"/>
                <a:gd name="connsiteY16" fmla="*/ 7352 h 393859"/>
                <a:gd name="connsiteX17" fmla="*/ 199706 w 434435"/>
                <a:gd name="connsiteY17" fmla="*/ 684 h 393859"/>
                <a:gd name="connsiteX18" fmla="*/ 199706 w 434435"/>
                <a:gd name="connsiteY18" fmla="*/ 684 h 393859"/>
                <a:gd name="connsiteX19" fmla="*/ 193039 w 434435"/>
                <a:gd name="connsiteY19" fmla="*/ 7352 h 393859"/>
                <a:gd name="connsiteX20" fmla="*/ 193039 w 434435"/>
                <a:gd name="connsiteY20" fmla="*/ 18115 h 393859"/>
                <a:gd name="connsiteX21" fmla="*/ 140366 w 434435"/>
                <a:gd name="connsiteY21" fmla="*/ 18115 h 393859"/>
                <a:gd name="connsiteX22" fmla="*/ 140366 w 434435"/>
                <a:gd name="connsiteY22" fmla="*/ 7352 h 393859"/>
                <a:gd name="connsiteX23" fmla="*/ 133888 w 434435"/>
                <a:gd name="connsiteY23" fmla="*/ 684 h 393859"/>
                <a:gd name="connsiteX24" fmla="*/ 133793 w 434435"/>
                <a:gd name="connsiteY24" fmla="*/ 684 h 393859"/>
                <a:gd name="connsiteX25" fmla="*/ 127221 w 434435"/>
                <a:gd name="connsiteY25" fmla="*/ 7352 h 393859"/>
                <a:gd name="connsiteX26" fmla="*/ 127221 w 434435"/>
                <a:gd name="connsiteY26" fmla="*/ 18115 h 393859"/>
                <a:gd name="connsiteX27" fmla="*/ 74643 w 434435"/>
                <a:gd name="connsiteY27" fmla="*/ 18115 h 393859"/>
                <a:gd name="connsiteX28" fmla="*/ 74643 w 434435"/>
                <a:gd name="connsiteY28" fmla="*/ 7352 h 393859"/>
                <a:gd name="connsiteX29" fmla="*/ 67976 w 434435"/>
                <a:gd name="connsiteY29" fmla="*/ 684 h 393859"/>
                <a:gd name="connsiteX30" fmla="*/ 61499 w 434435"/>
                <a:gd name="connsiteY30" fmla="*/ 7352 h 393859"/>
                <a:gd name="connsiteX31" fmla="*/ 61499 w 434435"/>
                <a:gd name="connsiteY31" fmla="*/ 7352 h 393859"/>
                <a:gd name="connsiteX32" fmla="*/ 61499 w 434435"/>
                <a:gd name="connsiteY32" fmla="*/ 18115 h 393859"/>
                <a:gd name="connsiteX33" fmla="*/ 28542 w 434435"/>
                <a:gd name="connsiteY33" fmla="*/ 18115 h 393859"/>
                <a:gd name="connsiteX34" fmla="*/ 2158 w 434435"/>
                <a:gd name="connsiteY34" fmla="*/ 44500 h 393859"/>
                <a:gd name="connsiteX35" fmla="*/ 2158 w 434435"/>
                <a:gd name="connsiteY35" fmla="*/ 328440 h 393859"/>
                <a:gd name="connsiteX36" fmla="*/ 28352 w 434435"/>
                <a:gd name="connsiteY36" fmla="*/ 354825 h 393859"/>
                <a:gd name="connsiteX37" fmla="*/ 28542 w 434435"/>
                <a:gd name="connsiteY37" fmla="*/ 354825 h 393859"/>
                <a:gd name="connsiteX38" fmla="*/ 264191 w 434435"/>
                <a:gd name="connsiteY38" fmla="*/ 354825 h 393859"/>
                <a:gd name="connsiteX39" fmla="*/ 341343 w 434435"/>
                <a:gd name="connsiteY39" fmla="*/ 394544 h 393859"/>
                <a:gd name="connsiteX40" fmla="*/ 436593 w 434435"/>
                <a:gd name="connsiteY40" fmla="*/ 299294 h 393859"/>
                <a:gd name="connsiteX41" fmla="*/ 397064 w 434435"/>
                <a:gd name="connsiteY41" fmla="*/ 222427 h 393859"/>
                <a:gd name="connsiteX42" fmla="*/ 28542 w 434435"/>
                <a:gd name="connsiteY42" fmla="*/ 341775 h 393859"/>
                <a:gd name="connsiteX43" fmla="*/ 15398 w 434435"/>
                <a:gd name="connsiteY43" fmla="*/ 328440 h 393859"/>
                <a:gd name="connsiteX44" fmla="*/ 15398 w 434435"/>
                <a:gd name="connsiteY44" fmla="*/ 328440 h 393859"/>
                <a:gd name="connsiteX45" fmla="*/ 15398 w 434435"/>
                <a:gd name="connsiteY45" fmla="*/ 84314 h 393859"/>
                <a:gd name="connsiteX46" fmla="*/ 18731 w 434435"/>
                <a:gd name="connsiteY46" fmla="*/ 84314 h 393859"/>
                <a:gd name="connsiteX47" fmla="*/ 25209 w 434435"/>
                <a:gd name="connsiteY47" fmla="*/ 77647 h 393859"/>
                <a:gd name="connsiteX48" fmla="*/ 18731 w 434435"/>
                <a:gd name="connsiteY48" fmla="*/ 70979 h 393859"/>
                <a:gd name="connsiteX49" fmla="*/ 15398 w 434435"/>
                <a:gd name="connsiteY49" fmla="*/ 70979 h 393859"/>
                <a:gd name="connsiteX50" fmla="*/ 15398 w 434435"/>
                <a:gd name="connsiteY50" fmla="*/ 44500 h 393859"/>
                <a:gd name="connsiteX51" fmla="*/ 28542 w 434435"/>
                <a:gd name="connsiteY51" fmla="*/ 31355 h 393859"/>
                <a:gd name="connsiteX52" fmla="*/ 61499 w 434435"/>
                <a:gd name="connsiteY52" fmla="*/ 31355 h 393859"/>
                <a:gd name="connsiteX53" fmla="*/ 61499 w 434435"/>
                <a:gd name="connsiteY53" fmla="*/ 42309 h 393859"/>
                <a:gd name="connsiteX54" fmla="*/ 67976 w 434435"/>
                <a:gd name="connsiteY54" fmla="*/ 48786 h 393859"/>
                <a:gd name="connsiteX55" fmla="*/ 74643 w 434435"/>
                <a:gd name="connsiteY55" fmla="*/ 42309 h 393859"/>
                <a:gd name="connsiteX56" fmla="*/ 74643 w 434435"/>
                <a:gd name="connsiteY56" fmla="*/ 31927 h 393859"/>
                <a:gd name="connsiteX57" fmla="*/ 127221 w 434435"/>
                <a:gd name="connsiteY57" fmla="*/ 31927 h 393859"/>
                <a:gd name="connsiteX58" fmla="*/ 127221 w 434435"/>
                <a:gd name="connsiteY58" fmla="*/ 42881 h 393859"/>
                <a:gd name="connsiteX59" fmla="*/ 133793 w 434435"/>
                <a:gd name="connsiteY59" fmla="*/ 49358 h 393859"/>
                <a:gd name="connsiteX60" fmla="*/ 140366 w 434435"/>
                <a:gd name="connsiteY60" fmla="*/ 42976 h 393859"/>
                <a:gd name="connsiteX61" fmla="*/ 140366 w 434435"/>
                <a:gd name="connsiteY61" fmla="*/ 42881 h 393859"/>
                <a:gd name="connsiteX62" fmla="*/ 140366 w 434435"/>
                <a:gd name="connsiteY62" fmla="*/ 31927 h 393859"/>
                <a:gd name="connsiteX63" fmla="*/ 193039 w 434435"/>
                <a:gd name="connsiteY63" fmla="*/ 31927 h 393859"/>
                <a:gd name="connsiteX64" fmla="*/ 193039 w 434435"/>
                <a:gd name="connsiteY64" fmla="*/ 42881 h 393859"/>
                <a:gd name="connsiteX65" fmla="*/ 199706 w 434435"/>
                <a:gd name="connsiteY65" fmla="*/ 49358 h 393859"/>
                <a:gd name="connsiteX66" fmla="*/ 206184 w 434435"/>
                <a:gd name="connsiteY66" fmla="*/ 42881 h 393859"/>
                <a:gd name="connsiteX67" fmla="*/ 206184 w 434435"/>
                <a:gd name="connsiteY67" fmla="*/ 31927 h 393859"/>
                <a:gd name="connsiteX68" fmla="*/ 258856 w 434435"/>
                <a:gd name="connsiteY68" fmla="*/ 31927 h 393859"/>
                <a:gd name="connsiteX69" fmla="*/ 258856 w 434435"/>
                <a:gd name="connsiteY69" fmla="*/ 42881 h 393859"/>
                <a:gd name="connsiteX70" fmla="*/ 265525 w 434435"/>
                <a:gd name="connsiteY70" fmla="*/ 49358 h 393859"/>
                <a:gd name="connsiteX71" fmla="*/ 265525 w 434435"/>
                <a:gd name="connsiteY71" fmla="*/ 49358 h 393859"/>
                <a:gd name="connsiteX72" fmla="*/ 272001 w 434435"/>
                <a:gd name="connsiteY72" fmla="*/ 42881 h 393859"/>
                <a:gd name="connsiteX73" fmla="*/ 272001 w 434435"/>
                <a:gd name="connsiteY73" fmla="*/ 31927 h 393859"/>
                <a:gd name="connsiteX74" fmla="*/ 324674 w 434435"/>
                <a:gd name="connsiteY74" fmla="*/ 31927 h 393859"/>
                <a:gd name="connsiteX75" fmla="*/ 324674 w 434435"/>
                <a:gd name="connsiteY75" fmla="*/ 42881 h 393859"/>
                <a:gd name="connsiteX76" fmla="*/ 331247 w 434435"/>
                <a:gd name="connsiteY76" fmla="*/ 49358 h 393859"/>
                <a:gd name="connsiteX77" fmla="*/ 337914 w 434435"/>
                <a:gd name="connsiteY77" fmla="*/ 42881 h 393859"/>
                <a:gd name="connsiteX78" fmla="*/ 337914 w 434435"/>
                <a:gd name="connsiteY78" fmla="*/ 42881 h 393859"/>
                <a:gd name="connsiteX79" fmla="*/ 337914 w 434435"/>
                <a:gd name="connsiteY79" fmla="*/ 31927 h 393859"/>
                <a:gd name="connsiteX80" fmla="*/ 370681 w 434435"/>
                <a:gd name="connsiteY80" fmla="*/ 31927 h 393859"/>
                <a:gd name="connsiteX81" fmla="*/ 383920 w 434435"/>
                <a:gd name="connsiteY81" fmla="*/ 44976 h 393859"/>
                <a:gd name="connsiteX82" fmla="*/ 383920 w 434435"/>
                <a:gd name="connsiteY82" fmla="*/ 45071 h 393859"/>
                <a:gd name="connsiteX83" fmla="*/ 383920 w 434435"/>
                <a:gd name="connsiteY83" fmla="*/ 71551 h 393859"/>
                <a:gd name="connsiteX84" fmla="*/ 380681 w 434435"/>
                <a:gd name="connsiteY84" fmla="*/ 71551 h 393859"/>
                <a:gd name="connsiteX85" fmla="*/ 374014 w 434435"/>
                <a:gd name="connsiteY85" fmla="*/ 78218 h 393859"/>
                <a:gd name="connsiteX86" fmla="*/ 380681 w 434435"/>
                <a:gd name="connsiteY86" fmla="*/ 84886 h 393859"/>
                <a:gd name="connsiteX87" fmla="*/ 383920 w 434435"/>
                <a:gd name="connsiteY87" fmla="*/ 84886 h 393859"/>
                <a:gd name="connsiteX88" fmla="*/ 383920 w 434435"/>
                <a:gd name="connsiteY88" fmla="*/ 214997 h 393859"/>
                <a:gd name="connsiteX89" fmla="*/ 341343 w 434435"/>
                <a:gd name="connsiteY89" fmla="*/ 204806 h 393859"/>
                <a:gd name="connsiteX90" fmla="*/ 246093 w 434435"/>
                <a:gd name="connsiteY90" fmla="*/ 300056 h 393859"/>
                <a:gd name="connsiteX91" fmla="*/ 255618 w 434435"/>
                <a:gd name="connsiteY91" fmla="*/ 342442 h 393859"/>
                <a:gd name="connsiteX92" fmla="*/ 341343 w 434435"/>
                <a:gd name="connsiteY92" fmla="*/ 381399 h 393859"/>
                <a:gd name="connsiteX93" fmla="*/ 259428 w 434435"/>
                <a:gd name="connsiteY93" fmla="*/ 299389 h 393859"/>
                <a:gd name="connsiteX94" fmla="*/ 341343 w 434435"/>
                <a:gd name="connsiteY94" fmla="*/ 217283 h 393859"/>
                <a:gd name="connsiteX95" fmla="*/ 423449 w 434435"/>
                <a:gd name="connsiteY95" fmla="*/ 299389 h 393859"/>
                <a:gd name="connsiteX96" fmla="*/ 341343 w 434435"/>
                <a:gd name="connsiteY96" fmla="*/ 381590 h 39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434435" h="393859">
                  <a:moveTo>
                    <a:pt x="397064" y="222427"/>
                  </a:moveTo>
                  <a:lnTo>
                    <a:pt x="397064" y="44500"/>
                  </a:lnTo>
                  <a:cubicBezTo>
                    <a:pt x="396969" y="29945"/>
                    <a:pt x="385253" y="18163"/>
                    <a:pt x="370681" y="18115"/>
                  </a:cubicBezTo>
                  <a:lnTo>
                    <a:pt x="337914" y="18115"/>
                  </a:lnTo>
                  <a:lnTo>
                    <a:pt x="337914" y="7352"/>
                  </a:lnTo>
                  <a:cubicBezTo>
                    <a:pt x="337914" y="3666"/>
                    <a:pt x="334962" y="684"/>
                    <a:pt x="331247" y="684"/>
                  </a:cubicBezTo>
                  <a:cubicBezTo>
                    <a:pt x="327628" y="684"/>
                    <a:pt x="324674" y="3628"/>
                    <a:pt x="324674" y="7257"/>
                  </a:cubicBezTo>
                  <a:cubicBezTo>
                    <a:pt x="324674" y="7286"/>
                    <a:pt x="324674" y="7324"/>
                    <a:pt x="324674" y="7352"/>
                  </a:cubicBezTo>
                  <a:lnTo>
                    <a:pt x="324674" y="18115"/>
                  </a:lnTo>
                  <a:lnTo>
                    <a:pt x="272001" y="18115"/>
                  </a:lnTo>
                  <a:lnTo>
                    <a:pt x="272001" y="7352"/>
                  </a:lnTo>
                  <a:cubicBezTo>
                    <a:pt x="272096" y="3723"/>
                    <a:pt x="269144" y="742"/>
                    <a:pt x="265525" y="684"/>
                  </a:cubicBezTo>
                  <a:cubicBezTo>
                    <a:pt x="265525" y="684"/>
                    <a:pt x="265525" y="684"/>
                    <a:pt x="265525" y="684"/>
                  </a:cubicBezTo>
                  <a:cubicBezTo>
                    <a:pt x="261810" y="684"/>
                    <a:pt x="258856" y="3666"/>
                    <a:pt x="258856" y="7352"/>
                  </a:cubicBezTo>
                  <a:lnTo>
                    <a:pt x="258856" y="18115"/>
                  </a:lnTo>
                  <a:lnTo>
                    <a:pt x="206184" y="18115"/>
                  </a:lnTo>
                  <a:lnTo>
                    <a:pt x="206184" y="7352"/>
                  </a:lnTo>
                  <a:cubicBezTo>
                    <a:pt x="206279" y="3723"/>
                    <a:pt x="203326" y="742"/>
                    <a:pt x="199706" y="684"/>
                  </a:cubicBezTo>
                  <a:cubicBezTo>
                    <a:pt x="199706" y="684"/>
                    <a:pt x="199706" y="684"/>
                    <a:pt x="199706" y="684"/>
                  </a:cubicBezTo>
                  <a:cubicBezTo>
                    <a:pt x="195992" y="684"/>
                    <a:pt x="193039" y="3666"/>
                    <a:pt x="193039" y="7352"/>
                  </a:cubicBezTo>
                  <a:lnTo>
                    <a:pt x="193039" y="18115"/>
                  </a:lnTo>
                  <a:lnTo>
                    <a:pt x="140366" y="18115"/>
                  </a:lnTo>
                  <a:lnTo>
                    <a:pt x="140366" y="7352"/>
                  </a:lnTo>
                  <a:cubicBezTo>
                    <a:pt x="140461" y="3723"/>
                    <a:pt x="137508" y="742"/>
                    <a:pt x="133888" y="684"/>
                  </a:cubicBezTo>
                  <a:cubicBezTo>
                    <a:pt x="133888" y="684"/>
                    <a:pt x="133793" y="684"/>
                    <a:pt x="133793" y="684"/>
                  </a:cubicBezTo>
                  <a:cubicBezTo>
                    <a:pt x="130175" y="732"/>
                    <a:pt x="127221" y="3704"/>
                    <a:pt x="127221" y="7352"/>
                  </a:cubicBezTo>
                  <a:lnTo>
                    <a:pt x="127221" y="18115"/>
                  </a:lnTo>
                  <a:lnTo>
                    <a:pt x="74643" y="18115"/>
                  </a:lnTo>
                  <a:lnTo>
                    <a:pt x="74643" y="7352"/>
                  </a:lnTo>
                  <a:cubicBezTo>
                    <a:pt x="74643" y="3666"/>
                    <a:pt x="71691" y="684"/>
                    <a:pt x="67976" y="684"/>
                  </a:cubicBezTo>
                  <a:cubicBezTo>
                    <a:pt x="64357" y="732"/>
                    <a:pt x="61403" y="3723"/>
                    <a:pt x="61499" y="7352"/>
                  </a:cubicBezTo>
                  <a:cubicBezTo>
                    <a:pt x="61499" y="7352"/>
                    <a:pt x="61499" y="7352"/>
                    <a:pt x="61499" y="7352"/>
                  </a:cubicBezTo>
                  <a:lnTo>
                    <a:pt x="61499" y="18115"/>
                  </a:lnTo>
                  <a:lnTo>
                    <a:pt x="28542" y="18115"/>
                  </a:lnTo>
                  <a:cubicBezTo>
                    <a:pt x="13969" y="18163"/>
                    <a:pt x="2253" y="29945"/>
                    <a:pt x="2158" y="44500"/>
                  </a:cubicBezTo>
                  <a:lnTo>
                    <a:pt x="2158" y="328440"/>
                  </a:lnTo>
                  <a:cubicBezTo>
                    <a:pt x="2063" y="342956"/>
                    <a:pt x="13874" y="354767"/>
                    <a:pt x="28352" y="354825"/>
                  </a:cubicBezTo>
                  <a:cubicBezTo>
                    <a:pt x="28447" y="354825"/>
                    <a:pt x="28447" y="354825"/>
                    <a:pt x="28542" y="354825"/>
                  </a:cubicBezTo>
                  <a:lnTo>
                    <a:pt x="264191" y="354825"/>
                  </a:lnTo>
                  <a:cubicBezTo>
                    <a:pt x="282003" y="379694"/>
                    <a:pt x="310768" y="394467"/>
                    <a:pt x="341343" y="394544"/>
                  </a:cubicBezTo>
                  <a:cubicBezTo>
                    <a:pt x="393921" y="394544"/>
                    <a:pt x="436593" y="351900"/>
                    <a:pt x="436593" y="299294"/>
                  </a:cubicBezTo>
                  <a:cubicBezTo>
                    <a:pt x="436498" y="268823"/>
                    <a:pt x="421735" y="240248"/>
                    <a:pt x="397064" y="222427"/>
                  </a:cubicBezTo>
                  <a:close/>
                  <a:moveTo>
                    <a:pt x="28542" y="341775"/>
                  </a:moveTo>
                  <a:cubicBezTo>
                    <a:pt x="21208" y="341728"/>
                    <a:pt x="15303" y="335755"/>
                    <a:pt x="15398" y="328440"/>
                  </a:cubicBezTo>
                  <a:cubicBezTo>
                    <a:pt x="15398" y="328440"/>
                    <a:pt x="15398" y="328440"/>
                    <a:pt x="15398" y="328440"/>
                  </a:cubicBezTo>
                  <a:lnTo>
                    <a:pt x="15398" y="84314"/>
                  </a:lnTo>
                  <a:lnTo>
                    <a:pt x="18731" y="84314"/>
                  </a:lnTo>
                  <a:cubicBezTo>
                    <a:pt x="22351" y="84210"/>
                    <a:pt x="25209" y="81257"/>
                    <a:pt x="25209" y="77647"/>
                  </a:cubicBezTo>
                  <a:cubicBezTo>
                    <a:pt x="25209" y="74037"/>
                    <a:pt x="22351" y="71084"/>
                    <a:pt x="18731" y="70979"/>
                  </a:cubicBezTo>
                  <a:lnTo>
                    <a:pt x="15398" y="70979"/>
                  </a:lnTo>
                  <a:lnTo>
                    <a:pt x="15398" y="44500"/>
                  </a:lnTo>
                  <a:cubicBezTo>
                    <a:pt x="15398" y="37242"/>
                    <a:pt x="21303" y="31355"/>
                    <a:pt x="28542" y="31355"/>
                  </a:cubicBezTo>
                  <a:lnTo>
                    <a:pt x="61499" y="31355"/>
                  </a:lnTo>
                  <a:lnTo>
                    <a:pt x="61499" y="42309"/>
                  </a:lnTo>
                  <a:cubicBezTo>
                    <a:pt x="61594" y="45862"/>
                    <a:pt x="64452" y="48739"/>
                    <a:pt x="67976" y="48786"/>
                  </a:cubicBezTo>
                  <a:cubicBezTo>
                    <a:pt x="71596" y="48786"/>
                    <a:pt x="74548" y="45919"/>
                    <a:pt x="74643" y="42309"/>
                  </a:cubicBezTo>
                  <a:lnTo>
                    <a:pt x="74643" y="31927"/>
                  </a:lnTo>
                  <a:lnTo>
                    <a:pt x="127221" y="31927"/>
                  </a:lnTo>
                  <a:lnTo>
                    <a:pt x="127221" y="42881"/>
                  </a:lnTo>
                  <a:cubicBezTo>
                    <a:pt x="127317" y="46453"/>
                    <a:pt x="130175" y="49310"/>
                    <a:pt x="133793" y="49358"/>
                  </a:cubicBezTo>
                  <a:cubicBezTo>
                    <a:pt x="137413" y="49415"/>
                    <a:pt x="140271" y="46557"/>
                    <a:pt x="140366" y="42976"/>
                  </a:cubicBezTo>
                  <a:cubicBezTo>
                    <a:pt x="140366" y="42947"/>
                    <a:pt x="140366" y="42909"/>
                    <a:pt x="140366" y="42881"/>
                  </a:cubicBezTo>
                  <a:lnTo>
                    <a:pt x="140366" y="31927"/>
                  </a:lnTo>
                  <a:lnTo>
                    <a:pt x="193039" y="31927"/>
                  </a:lnTo>
                  <a:lnTo>
                    <a:pt x="193039" y="42881"/>
                  </a:lnTo>
                  <a:cubicBezTo>
                    <a:pt x="193135" y="46490"/>
                    <a:pt x="196087" y="49358"/>
                    <a:pt x="199706" y="49358"/>
                  </a:cubicBezTo>
                  <a:cubicBezTo>
                    <a:pt x="203326" y="49358"/>
                    <a:pt x="206184" y="46462"/>
                    <a:pt x="206184" y="42881"/>
                  </a:cubicBezTo>
                  <a:lnTo>
                    <a:pt x="206184" y="31927"/>
                  </a:lnTo>
                  <a:lnTo>
                    <a:pt x="258856" y="31927"/>
                  </a:lnTo>
                  <a:lnTo>
                    <a:pt x="258856" y="42881"/>
                  </a:lnTo>
                  <a:cubicBezTo>
                    <a:pt x="258952" y="46510"/>
                    <a:pt x="261905" y="49415"/>
                    <a:pt x="265525" y="49358"/>
                  </a:cubicBezTo>
                  <a:cubicBezTo>
                    <a:pt x="265525" y="49358"/>
                    <a:pt x="265525" y="49358"/>
                    <a:pt x="265525" y="49358"/>
                  </a:cubicBezTo>
                  <a:cubicBezTo>
                    <a:pt x="269144" y="49358"/>
                    <a:pt x="272001" y="46462"/>
                    <a:pt x="272001" y="42881"/>
                  </a:cubicBezTo>
                  <a:lnTo>
                    <a:pt x="272001" y="31927"/>
                  </a:lnTo>
                  <a:lnTo>
                    <a:pt x="324674" y="31927"/>
                  </a:lnTo>
                  <a:lnTo>
                    <a:pt x="324674" y="42881"/>
                  </a:lnTo>
                  <a:cubicBezTo>
                    <a:pt x="324770" y="46471"/>
                    <a:pt x="327628" y="49358"/>
                    <a:pt x="331247" y="49358"/>
                  </a:cubicBezTo>
                  <a:cubicBezTo>
                    <a:pt x="334867" y="49415"/>
                    <a:pt x="337819" y="46510"/>
                    <a:pt x="337914" y="42881"/>
                  </a:cubicBezTo>
                  <a:cubicBezTo>
                    <a:pt x="337914" y="42881"/>
                    <a:pt x="337914" y="42881"/>
                    <a:pt x="337914" y="42881"/>
                  </a:cubicBezTo>
                  <a:lnTo>
                    <a:pt x="337914" y="31927"/>
                  </a:lnTo>
                  <a:lnTo>
                    <a:pt x="370681" y="31927"/>
                  </a:lnTo>
                  <a:cubicBezTo>
                    <a:pt x="377919" y="31879"/>
                    <a:pt x="383824" y="37718"/>
                    <a:pt x="383920" y="44976"/>
                  </a:cubicBezTo>
                  <a:cubicBezTo>
                    <a:pt x="383920" y="45004"/>
                    <a:pt x="383920" y="45043"/>
                    <a:pt x="383920" y="45071"/>
                  </a:cubicBezTo>
                  <a:lnTo>
                    <a:pt x="383920" y="71551"/>
                  </a:lnTo>
                  <a:lnTo>
                    <a:pt x="380681" y="71551"/>
                  </a:lnTo>
                  <a:cubicBezTo>
                    <a:pt x="377062" y="71598"/>
                    <a:pt x="374110" y="74561"/>
                    <a:pt x="374014" y="78218"/>
                  </a:cubicBezTo>
                  <a:cubicBezTo>
                    <a:pt x="374110" y="81876"/>
                    <a:pt x="377062" y="84838"/>
                    <a:pt x="380681" y="84886"/>
                  </a:cubicBezTo>
                  <a:lnTo>
                    <a:pt x="383920" y="84886"/>
                  </a:lnTo>
                  <a:lnTo>
                    <a:pt x="383920" y="214997"/>
                  </a:lnTo>
                  <a:cubicBezTo>
                    <a:pt x="370775" y="208206"/>
                    <a:pt x="356107" y="204710"/>
                    <a:pt x="341343" y="204806"/>
                  </a:cubicBezTo>
                  <a:cubicBezTo>
                    <a:pt x="288765" y="204806"/>
                    <a:pt x="246093" y="247449"/>
                    <a:pt x="246093" y="300056"/>
                  </a:cubicBezTo>
                  <a:cubicBezTo>
                    <a:pt x="245998" y="314724"/>
                    <a:pt x="249237" y="329221"/>
                    <a:pt x="255618" y="342442"/>
                  </a:cubicBezTo>
                  <a:close/>
                  <a:moveTo>
                    <a:pt x="341343" y="381399"/>
                  </a:moveTo>
                  <a:cubicBezTo>
                    <a:pt x="296099" y="381294"/>
                    <a:pt x="259524" y="344623"/>
                    <a:pt x="259428" y="299389"/>
                  </a:cubicBezTo>
                  <a:cubicBezTo>
                    <a:pt x="259428" y="254117"/>
                    <a:pt x="296099" y="217388"/>
                    <a:pt x="341343" y="217283"/>
                  </a:cubicBezTo>
                  <a:cubicBezTo>
                    <a:pt x="386682" y="217340"/>
                    <a:pt x="423353" y="254069"/>
                    <a:pt x="423449" y="299389"/>
                  </a:cubicBezTo>
                  <a:cubicBezTo>
                    <a:pt x="423449" y="344747"/>
                    <a:pt x="386682" y="381542"/>
                    <a:pt x="341343" y="38159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7303A09-53E4-6359-7D12-6DFC428DE749}"/>
                </a:ext>
              </a:extLst>
            </p:cNvPr>
            <p:cNvSpPr/>
            <p:nvPr/>
          </p:nvSpPr>
          <p:spPr>
            <a:xfrm>
              <a:off x="9102964" y="1294276"/>
              <a:ext cx="67718" cy="78804"/>
            </a:xfrm>
            <a:custGeom>
              <a:avLst/>
              <a:gdLst>
                <a:gd name="connsiteX0" fmla="*/ 50928 w 55248"/>
                <a:gd name="connsiteY0" fmla="*/ 51644 h 64293"/>
                <a:gd name="connsiteX1" fmla="*/ 15304 w 55248"/>
                <a:gd name="connsiteY1" fmla="*/ 51644 h 64293"/>
                <a:gd name="connsiteX2" fmla="*/ 15304 w 55248"/>
                <a:gd name="connsiteY2" fmla="*/ 7352 h 64293"/>
                <a:gd name="connsiteX3" fmla="*/ 8636 w 55248"/>
                <a:gd name="connsiteY3" fmla="*/ 684 h 64293"/>
                <a:gd name="connsiteX4" fmla="*/ 2160 w 55248"/>
                <a:gd name="connsiteY4" fmla="*/ 7352 h 64293"/>
                <a:gd name="connsiteX5" fmla="*/ 2160 w 55248"/>
                <a:gd name="connsiteY5" fmla="*/ 58311 h 64293"/>
                <a:gd name="connsiteX6" fmla="*/ 8636 w 55248"/>
                <a:gd name="connsiteY6" fmla="*/ 64978 h 64293"/>
                <a:gd name="connsiteX7" fmla="*/ 8636 w 55248"/>
                <a:gd name="connsiteY7" fmla="*/ 64978 h 64293"/>
                <a:gd name="connsiteX8" fmla="*/ 50928 w 55248"/>
                <a:gd name="connsiteY8" fmla="*/ 64978 h 64293"/>
                <a:gd name="connsiteX9" fmla="*/ 57404 w 55248"/>
                <a:gd name="connsiteY9" fmla="*/ 58311 h 64293"/>
                <a:gd name="connsiteX10" fmla="*/ 57404 w 55248"/>
                <a:gd name="connsiteY10" fmla="*/ 58311 h 64293"/>
                <a:gd name="connsiteX11" fmla="*/ 50928 w 55248"/>
                <a:gd name="connsiteY11" fmla="*/ 51644 h 64293"/>
                <a:gd name="connsiteX12" fmla="*/ 50928 w 55248"/>
                <a:gd name="connsiteY12" fmla="*/ 51644 h 6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248" h="64293">
                  <a:moveTo>
                    <a:pt x="50928" y="51644"/>
                  </a:moveTo>
                  <a:lnTo>
                    <a:pt x="15304" y="51644"/>
                  </a:lnTo>
                  <a:lnTo>
                    <a:pt x="15304" y="7352"/>
                  </a:lnTo>
                  <a:cubicBezTo>
                    <a:pt x="15304" y="3666"/>
                    <a:pt x="12351" y="684"/>
                    <a:pt x="8636" y="684"/>
                  </a:cubicBezTo>
                  <a:cubicBezTo>
                    <a:pt x="5017" y="789"/>
                    <a:pt x="2160" y="3742"/>
                    <a:pt x="2160" y="7352"/>
                  </a:cubicBezTo>
                  <a:lnTo>
                    <a:pt x="2160" y="58311"/>
                  </a:lnTo>
                  <a:cubicBezTo>
                    <a:pt x="2064" y="61940"/>
                    <a:pt x="5017" y="64921"/>
                    <a:pt x="8636" y="64978"/>
                  </a:cubicBezTo>
                  <a:cubicBezTo>
                    <a:pt x="8636" y="64978"/>
                    <a:pt x="8636" y="64978"/>
                    <a:pt x="8636" y="64978"/>
                  </a:cubicBezTo>
                  <a:lnTo>
                    <a:pt x="50928" y="64978"/>
                  </a:lnTo>
                  <a:cubicBezTo>
                    <a:pt x="54547" y="64921"/>
                    <a:pt x="57499" y="61940"/>
                    <a:pt x="57404" y="58311"/>
                  </a:cubicBezTo>
                  <a:cubicBezTo>
                    <a:pt x="57404" y="58311"/>
                    <a:pt x="57404" y="58311"/>
                    <a:pt x="57404" y="58311"/>
                  </a:cubicBezTo>
                  <a:cubicBezTo>
                    <a:pt x="57499" y="54682"/>
                    <a:pt x="54547" y="51701"/>
                    <a:pt x="50928" y="51644"/>
                  </a:cubicBezTo>
                  <a:cubicBezTo>
                    <a:pt x="50928" y="51644"/>
                    <a:pt x="50928" y="51644"/>
                    <a:pt x="50928" y="5164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76A7DA0-CCDD-8E4D-2367-BA5FB0153751}"/>
                </a:ext>
              </a:extLst>
            </p:cNvPr>
            <p:cNvSpPr/>
            <p:nvPr/>
          </p:nvSpPr>
          <p:spPr>
            <a:xfrm>
              <a:off x="8804905" y="1317041"/>
              <a:ext cx="16113" cy="15995"/>
            </a:xfrm>
            <a:custGeom>
              <a:avLst/>
              <a:gdLst>
                <a:gd name="connsiteX0" fmla="*/ 8636 w 13146"/>
                <a:gd name="connsiteY0" fmla="*/ 685 h 13050"/>
                <a:gd name="connsiteX1" fmla="*/ 2160 w 13146"/>
                <a:gd name="connsiteY1" fmla="*/ 7162 h 13050"/>
                <a:gd name="connsiteX2" fmla="*/ 8541 w 13146"/>
                <a:gd name="connsiteY2" fmla="*/ 13734 h 13050"/>
                <a:gd name="connsiteX3" fmla="*/ 8636 w 13146"/>
                <a:gd name="connsiteY3" fmla="*/ 13734 h 13050"/>
                <a:gd name="connsiteX4" fmla="*/ 15304 w 13146"/>
                <a:gd name="connsiteY4" fmla="*/ 7257 h 13050"/>
                <a:gd name="connsiteX5" fmla="*/ 15304 w 13146"/>
                <a:gd name="connsiteY5" fmla="*/ 7162 h 13050"/>
                <a:gd name="connsiteX6" fmla="*/ 8636 w 13146"/>
                <a:gd name="connsiteY6" fmla="*/ 685 h 13050"/>
                <a:gd name="connsiteX7" fmla="*/ 8636 w 13146"/>
                <a:gd name="connsiteY7" fmla="*/ 685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46" h="13050">
                  <a:moveTo>
                    <a:pt x="8636" y="685"/>
                  </a:moveTo>
                  <a:cubicBezTo>
                    <a:pt x="5017" y="685"/>
                    <a:pt x="2160" y="3581"/>
                    <a:pt x="2160" y="7162"/>
                  </a:cubicBezTo>
                  <a:cubicBezTo>
                    <a:pt x="2064" y="10734"/>
                    <a:pt x="4922" y="13677"/>
                    <a:pt x="8541" y="13734"/>
                  </a:cubicBezTo>
                  <a:cubicBezTo>
                    <a:pt x="8541" y="13734"/>
                    <a:pt x="8636" y="13734"/>
                    <a:pt x="8636" y="13734"/>
                  </a:cubicBezTo>
                  <a:cubicBezTo>
                    <a:pt x="12256" y="13782"/>
                    <a:pt x="15209" y="10886"/>
                    <a:pt x="15304" y="7257"/>
                  </a:cubicBezTo>
                  <a:cubicBezTo>
                    <a:pt x="15304" y="7229"/>
                    <a:pt x="15304" y="7190"/>
                    <a:pt x="15304" y="7162"/>
                  </a:cubicBezTo>
                  <a:cubicBezTo>
                    <a:pt x="15209" y="3533"/>
                    <a:pt x="12256" y="637"/>
                    <a:pt x="8636" y="685"/>
                  </a:cubicBezTo>
                  <a:cubicBezTo>
                    <a:pt x="8636" y="685"/>
                    <a:pt x="8636" y="685"/>
                    <a:pt x="8636" y="68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620D155C-855D-A685-EFBD-F10456C76A58}"/>
              </a:ext>
            </a:extLst>
          </p:cNvPr>
          <p:cNvSpPr/>
          <p:nvPr/>
        </p:nvSpPr>
        <p:spPr>
          <a:xfrm>
            <a:off x="9234173" y="1745099"/>
            <a:ext cx="2476500" cy="4181476"/>
          </a:xfrm>
          <a:prstGeom prst="roundRect">
            <a:avLst>
              <a:gd name="adj" fmla="val 7949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sx="101000" sy="101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3D92B008-7E4F-3B33-64E5-B4667A4E0F66}"/>
              </a:ext>
            </a:extLst>
          </p:cNvPr>
          <p:cNvSpPr txBox="1"/>
          <p:nvPr/>
        </p:nvSpPr>
        <p:spPr>
          <a:xfrm>
            <a:off x="9674769" y="3466558"/>
            <a:ext cx="159531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>
                <a:latin typeface="+mj-ea"/>
                <a:ea typeface="+mj-ea"/>
              </a:rPr>
              <a:t>关键词标题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9F5573FF-9565-DC17-7BC2-14B188DB31BC}"/>
              </a:ext>
            </a:extLst>
          </p:cNvPr>
          <p:cNvSpPr txBox="1"/>
          <p:nvPr/>
        </p:nvSpPr>
        <p:spPr>
          <a:xfrm>
            <a:off x="9437806" y="3828568"/>
            <a:ext cx="2069234" cy="1672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输入正确有意义的内容。输入正确有意义的内容。输入正确有意义的内容。输入正确有意义的内容。</a:t>
            </a:r>
          </a:p>
        </p:txBody>
      </p:sp>
    </p:spTree>
    <p:extLst>
      <p:ext uri="{BB962C8B-B14F-4D97-AF65-F5344CB8AC3E}">
        <p14:creationId xmlns:p14="http://schemas.microsoft.com/office/powerpoint/2010/main" val="39681361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5F4160-B7C7-4531-BA59-2B1ECE0D1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610F23F-064F-A758-045E-F3C3AFA5B6B9}"/>
              </a:ext>
            </a:extLst>
          </p:cNvPr>
          <p:cNvSpPr/>
          <p:nvPr/>
        </p:nvSpPr>
        <p:spPr>
          <a:xfrm>
            <a:off x="5265683" y="428620"/>
            <a:ext cx="6211614" cy="1755228"/>
          </a:xfrm>
          <a:custGeom>
            <a:avLst/>
            <a:gdLst>
              <a:gd name="connsiteX0" fmla="*/ 184194 w 6211614"/>
              <a:gd name="connsiteY0" fmla="*/ 0 h 1755228"/>
              <a:gd name="connsiteX1" fmla="*/ 6027420 w 6211614"/>
              <a:gd name="connsiteY1" fmla="*/ 0 h 1755228"/>
              <a:gd name="connsiteX2" fmla="*/ 6211614 w 6211614"/>
              <a:gd name="connsiteY2" fmla="*/ 184194 h 1755228"/>
              <a:gd name="connsiteX3" fmla="*/ 6211614 w 6211614"/>
              <a:gd name="connsiteY3" fmla="*/ 669411 h 1755228"/>
              <a:gd name="connsiteX4" fmla="*/ 6169655 w 6211614"/>
              <a:gd name="connsiteY4" fmla="*/ 673641 h 1755228"/>
              <a:gd name="connsiteX5" fmla="*/ 6003412 w 6211614"/>
              <a:gd name="connsiteY5" fmla="*/ 877614 h 1755228"/>
              <a:gd name="connsiteX6" fmla="*/ 6169655 w 6211614"/>
              <a:gd name="connsiteY6" fmla="*/ 1081587 h 1755228"/>
              <a:gd name="connsiteX7" fmla="*/ 6211614 w 6211614"/>
              <a:gd name="connsiteY7" fmla="*/ 1085817 h 1755228"/>
              <a:gd name="connsiteX8" fmla="*/ 6211614 w 6211614"/>
              <a:gd name="connsiteY8" fmla="*/ 1571034 h 1755228"/>
              <a:gd name="connsiteX9" fmla="*/ 6027420 w 6211614"/>
              <a:gd name="connsiteY9" fmla="*/ 1755228 h 1755228"/>
              <a:gd name="connsiteX10" fmla="*/ 184194 w 6211614"/>
              <a:gd name="connsiteY10" fmla="*/ 1755228 h 1755228"/>
              <a:gd name="connsiteX11" fmla="*/ 0 w 6211614"/>
              <a:gd name="connsiteY11" fmla="*/ 1571034 h 1755228"/>
              <a:gd name="connsiteX12" fmla="*/ 0 w 6211614"/>
              <a:gd name="connsiteY12" fmla="*/ 1085817 h 1755228"/>
              <a:gd name="connsiteX13" fmla="*/ 1 w 6211614"/>
              <a:gd name="connsiteY13" fmla="*/ 1085817 h 1755228"/>
              <a:gd name="connsiteX14" fmla="*/ 208204 w 6211614"/>
              <a:gd name="connsiteY14" fmla="*/ 877614 h 1755228"/>
              <a:gd name="connsiteX15" fmla="*/ 1 w 6211614"/>
              <a:gd name="connsiteY15" fmla="*/ 669411 h 1755228"/>
              <a:gd name="connsiteX16" fmla="*/ 0 w 6211614"/>
              <a:gd name="connsiteY16" fmla="*/ 669411 h 1755228"/>
              <a:gd name="connsiteX17" fmla="*/ 0 w 6211614"/>
              <a:gd name="connsiteY17" fmla="*/ 184194 h 1755228"/>
              <a:gd name="connsiteX18" fmla="*/ 184194 w 6211614"/>
              <a:gd name="connsiteY18" fmla="*/ 0 h 1755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211614" h="1755228">
                <a:moveTo>
                  <a:pt x="184194" y="0"/>
                </a:moveTo>
                <a:lnTo>
                  <a:pt x="6027420" y="0"/>
                </a:lnTo>
                <a:cubicBezTo>
                  <a:pt x="6129148" y="0"/>
                  <a:pt x="6211614" y="82466"/>
                  <a:pt x="6211614" y="184194"/>
                </a:cubicBezTo>
                <a:lnTo>
                  <a:pt x="6211614" y="669411"/>
                </a:lnTo>
                <a:lnTo>
                  <a:pt x="6169655" y="673641"/>
                </a:lnTo>
                <a:cubicBezTo>
                  <a:pt x="6074781" y="693055"/>
                  <a:pt x="6003412" y="777000"/>
                  <a:pt x="6003412" y="877614"/>
                </a:cubicBezTo>
                <a:cubicBezTo>
                  <a:pt x="6003412" y="978228"/>
                  <a:pt x="6074781" y="1062173"/>
                  <a:pt x="6169655" y="1081587"/>
                </a:cubicBezTo>
                <a:lnTo>
                  <a:pt x="6211614" y="1085817"/>
                </a:lnTo>
                <a:lnTo>
                  <a:pt x="6211614" y="1571034"/>
                </a:lnTo>
                <a:cubicBezTo>
                  <a:pt x="6211614" y="1672762"/>
                  <a:pt x="6129148" y="1755228"/>
                  <a:pt x="6027420" y="1755228"/>
                </a:cubicBezTo>
                <a:lnTo>
                  <a:pt x="184194" y="1755228"/>
                </a:lnTo>
                <a:cubicBezTo>
                  <a:pt x="82466" y="1755228"/>
                  <a:pt x="0" y="1672762"/>
                  <a:pt x="0" y="1571034"/>
                </a:cubicBezTo>
                <a:lnTo>
                  <a:pt x="0" y="1085817"/>
                </a:lnTo>
                <a:lnTo>
                  <a:pt x="1" y="1085817"/>
                </a:lnTo>
                <a:cubicBezTo>
                  <a:pt x="114988" y="1085817"/>
                  <a:pt x="208204" y="992601"/>
                  <a:pt x="208204" y="877614"/>
                </a:cubicBezTo>
                <a:cubicBezTo>
                  <a:pt x="208204" y="762627"/>
                  <a:pt x="114988" y="669411"/>
                  <a:pt x="1" y="669411"/>
                </a:cubicBezTo>
                <a:lnTo>
                  <a:pt x="0" y="669411"/>
                </a:lnTo>
                <a:lnTo>
                  <a:pt x="0" y="184194"/>
                </a:lnTo>
                <a:cubicBezTo>
                  <a:pt x="0" y="82466"/>
                  <a:pt x="82466" y="0"/>
                  <a:pt x="1841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A6C9C9E-6A7B-D2AF-BA19-8A9663F1C778}"/>
              </a:ext>
            </a:extLst>
          </p:cNvPr>
          <p:cNvSpPr/>
          <p:nvPr/>
        </p:nvSpPr>
        <p:spPr>
          <a:xfrm>
            <a:off x="5265684" y="428620"/>
            <a:ext cx="1156139" cy="1755228"/>
          </a:xfrm>
          <a:custGeom>
            <a:avLst/>
            <a:gdLst>
              <a:gd name="connsiteX0" fmla="*/ 184194 w 1156139"/>
              <a:gd name="connsiteY0" fmla="*/ 0 h 1755228"/>
              <a:gd name="connsiteX1" fmla="*/ 1156139 w 1156139"/>
              <a:gd name="connsiteY1" fmla="*/ 0 h 1755228"/>
              <a:gd name="connsiteX2" fmla="*/ 1156139 w 1156139"/>
              <a:gd name="connsiteY2" fmla="*/ 1755228 h 1755228"/>
              <a:gd name="connsiteX3" fmla="*/ 184194 w 1156139"/>
              <a:gd name="connsiteY3" fmla="*/ 1755228 h 1755228"/>
              <a:gd name="connsiteX4" fmla="*/ 0 w 1156139"/>
              <a:gd name="connsiteY4" fmla="*/ 1571034 h 1755228"/>
              <a:gd name="connsiteX5" fmla="*/ 0 w 1156139"/>
              <a:gd name="connsiteY5" fmla="*/ 1085817 h 1755228"/>
              <a:gd name="connsiteX6" fmla="*/ 208203 w 1156139"/>
              <a:gd name="connsiteY6" fmla="*/ 877614 h 1755228"/>
              <a:gd name="connsiteX7" fmla="*/ 0 w 1156139"/>
              <a:gd name="connsiteY7" fmla="*/ 669411 h 1755228"/>
              <a:gd name="connsiteX8" fmla="*/ 0 w 1156139"/>
              <a:gd name="connsiteY8" fmla="*/ 184194 h 1755228"/>
              <a:gd name="connsiteX9" fmla="*/ 184194 w 1156139"/>
              <a:gd name="connsiteY9" fmla="*/ 0 h 1755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56139" h="1755228">
                <a:moveTo>
                  <a:pt x="184194" y="0"/>
                </a:moveTo>
                <a:lnTo>
                  <a:pt x="1156139" y="0"/>
                </a:lnTo>
                <a:lnTo>
                  <a:pt x="1156139" y="1755228"/>
                </a:lnTo>
                <a:lnTo>
                  <a:pt x="184194" y="1755228"/>
                </a:lnTo>
                <a:cubicBezTo>
                  <a:pt x="82466" y="1755228"/>
                  <a:pt x="0" y="1672762"/>
                  <a:pt x="0" y="1571034"/>
                </a:cubicBezTo>
                <a:lnTo>
                  <a:pt x="0" y="1085817"/>
                </a:lnTo>
                <a:cubicBezTo>
                  <a:pt x="114987" y="1085817"/>
                  <a:pt x="208203" y="992601"/>
                  <a:pt x="208203" y="877614"/>
                </a:cubicBezTo>
                <a:cubicBezTo>
                  <a:pt x="208203" y="762627"/>
                  <a:pt x="114987" y="669411"/>
                  <a:pt x="0" y="669411"/>
                </a:cubicBezTo>
                <a:lnTo>
                  <a:pt x="0" y="184194"/>
                </a:lnTo>
                <a:cubicBezTo>
                  <a:pt x="0" y="82466"/>
                  <a:pt x="82466" y="0"/>
                  <a:pt x="1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6D3F7C0-E2B7-86F9-5005-5320949D795C}"/>
              </a:ext>
            </a:extLst>
          </p:cNvPr>
          <p:cNvSpPr/>
          <p:nvPr/>
        </p:nvSpPr>
        <p:spPr>
          <a:xfrm>
            <a:off x="5620885" y="1036293"/>
            <a:ext cx="540000" cy="539883"/>
          </a:xfrm>
          <a:custGeom>
            <a:avLst/>
            <a:gdLst>
              <a:gd name="connsiteX0" fmla="*/ 255515 w 506934"/>
              <a:gd name="connsiteY0" fmla="*/ -514 h 506825"/>
              <a:gd name="connsiteX1" fmla="*/ 2157 w 506934"/>
              <a:gd name="connsiteY1" fmla="*/ 252732 h 506825"/>
              <a:gd name="connsiteX2" fmla="*/ 255515 w 506934"/>
              <a:gd name="connsiteY2" fmla="*/ 506312 h 506825"/>
              <a:gd name="connsiteX3" fmla="*/ 509092 w 506934"/>
              <a:gd name="connsiteY3" fmla="*/ 252732 h 506825"/>
              <a:gd name="connsiteX4" fmla="*/ 255515 w 506934"/>
              <a:gd name="connsiteY4" fmla="*/ -514 h 506825"/>
              <a:gd name="connsiteX5" fmla="*/ 255515 w 506934"/>
              <a:gd name="connsiteY5" fmla="*/ 490970 h 506825"/>
              <a:gd name="connsiteX6" fmla="*/ 17386 w 506934"/>
              <a:gd name="connsiteY6" fmla="*/ 252732 h 506825"/>
              <a:gd name="connsiteX7" fmla="*/ 255515 w 506934"/>
              <a:gd name="connsiteY7" fmla="*/ 14716 h 506825"/>
              <a:gd name="connsiteX8" fmla="*/ 493196 w 506934"/>
              <a:gd name="connsiteY8" fmla="*/ 252843 h 506825"/>
              <a:gd name="connsiteX9" fmla="*/ 255515 w 506934"/>
              <a:gd name="connsiteY9" fmla="*/ 491081 h 50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6934" h="506825">
                <a:moveTo>
                  <a:pt x="255515" y="-514"/>
                </a:moveTo>
                <a:cubicBezTo>
                  <a:pt x="115662" y="-458"/>
                  <a:pt x="2269" y="112880"/>
                  <a:pt x="2157" y="252732"/>
                </a:cubicBezTo>
                <a:cubicBezTo>
                  <a:pt x="2269" y="392640"/>
                  <a:pt x="115551" y="506067"/>
                  <a:pt x="255515" y="506312"/>
                </a:cubicBezTo>
                <a:cubicBezTo>
                  <a:pt x="395477" y="506067"/>
                  <a:pt x="508870" y="392684"/>
                  <a:pt x="509092" y="252732"/>
                </a:cubicBezTo>
                <a:cubicBezTo>
                  <a:pt x="508870" y="112835"/>
                  <a:pt x="395365" y="-447"/>
                  <a:pt x="255515" y="-514"/>
                </a:cubicBezTo>
                <a:close/>
                <a:moveTo>
                  <a:pt x="255515" y="490970"/>
                </a:moveTo>
                <a:cubicBezTo>
                  <a:pt x="124000" y="490781"/>
                  <a:pt x="17498" y="384213"/>
                  <a:pt x="17386" y="252732"/>
                </a:cubicBezTo>
                <a:cubicBezTo>
                  <a:pt x="17609" y="121317"/>
                  <a:pt x="124111" y="14839"/>
                  <a:pt x="255515" y="14716"/>
                </a:cubicBezTo>
                <a:cubicBezTo>
                  <a:pt x="386805" y="15084"/>
                  <a:pt x="493084" y="121551"/>
                  <a:pt x="493196" y="252843"/>
                </a:cubicBezTo>
                <a:cubicBezTo>
                  <a:pt x="493084" y="384146"/>
                  <a:pt x="386805" y="490659"/>
                  <a:pt x="255515" y="491081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424A342-4A81-FEB2-A975-D5C8363ED327}"/>
              </a:ext>
            </a:extLst>
          </p:cNvPr>
          <p:cNvSpPr/>
          <p:nvPr/>
        </p:nvSpPr>
        <p:spPr>
          <a:xfrm>
            <a:off x="5674591" y="1384802"/>
            <a:ext cx="16386" cy="16279"/>
          </a:xfrm>
          <a:custGeom>
            <a:avLst/>
            <a:gdLst>
              <a:gd name="connsiteX0" fmla="*/ 6880 w 15383"/>
              <a:gd name="connsiteY0" fmla="*/ 47 h 15282"/>
              <a:gd name="connsiteX1" fmla="*/ 2765 w 15383"/>
              <a:gd name="connsiteY1" fmla="*/ 10053 h 15282"/>
              <a:gd name="connsiteX2" fmla="*/ 9881 w 15383"/>
              <a:gd name="connsiteY2" fmla="*/ 14610 h 15282"/>
              <a:gd name="connsiteX3" fmla="*/ 12772 w 15383"/>
              <a:gd name="connsiteY3" fmla="*/ 14610 h 15282"/>
              <a:gd name="connsiteX4" fmla="*/ 16995 w 15383"/>
              <a:gd name="connsiteY4" fmla="*/ 4772 h 15282"/>
              <a:gd name="connsiteX5" fmla="*/ 16884 w 15383"/>
              <a:gd name="connsiteY5" fmla="*/ 4605 h 15282"/>
              <a:gd name="connsiteX6" fmla="*/ 7325 w 15383"/>
              <a:gd name="connsiteY6" fmla="*/ -108 h 15282"/>
              <a:gd name="connsiteX7" fmla="*/ 6880 w 15383"/>
              <a:gd name="connsiteY7" fmla="*/ 47 h 1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83" h="15282">
                <a:moveTo>
                  <a:pt x="6880" y="47"/>
                </a:moveTo>
                <a:cubicBezTo>
                  <a:pt x="2988" y="1682"/>
                  <a:pt x="1099" y="6150"/>
                  <a:pt x="2765" y="10053"/>
                </a:cubicBezTo>
                <a:cubicBezTo>
                  <a:pt x="3989" y="12898"/>
                  <a:pt x="6768" y="14711"/>
                  <a:pt x="9881" y="14610"/>
                </a:cubicBezTo>
                <a:cubicBezTo>
                  <a:pt x="10880" y="14822"/>
                  <a:pt x="11770" y="14822"/>
                  <a:pt x="12772" y="14610"/>
                </a:cubicBezTo>
                <a:cubicBezTo>
                  <a:pt x="16661" y="13043"/>
                  <a:pt x="18553" y="8641"/>
                  <a:pt x="16995" y="4772"/>
                </a:cubicBezTo>
                <a:cubicBezTo>
                  <a:pt x="16884" y="4717"/>
                  <a:pt x="16884" y="4661"/>
                  <a:pt x="16884" y="4605"/>
                </a:cubicBezTo>
                <a:cubicBezTo>
                  <a:pt x="15551" y="658"/>
                  <a:pt x="11214" y="-1454"/>
                  <a:pt x="7325" y="-108"/>
                </a:cubicBezTo>
                <a:cubicBezTo>
                  <a:pt x="7102" y="-64"/>
                  <a:pt x="6991" y="-9"/>
                  <a:pt x="6880" y="47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B2918FB2-C22A-8129-C63B-1D1AE4EFE3B2}"/>
              </a:ext>
            </a:extLst>
          </p:cNvPr>
          <p:cNvSpPr/>
          <p:nvPr/>
        </p:nvSpPr>
        <p:spPr>
          <a:xfrm>
            <a:off x="5657238" y="1298715"/>
            <a:ext cx="16464" cy="16223"/>
          </a:xfrm>
          <a:custGeom>
            <a:avLst/>
            <a:gdLst>
              <a:gd name="connsiteX0" fmla="*/ 9942 w 15456"/>
              <a:gd name="connsiteY0" fmla="*/ -514 h 15230"/>
              <a:gd name="connsiteX1" fmla="*/ 2157 w 15456"/>
              <a:gd name="connsiteY1" fmla="*/ 6935 h 15230"/>
              <a:gd name="connsiteX2" fmla="*/ 9942 w 15456"/>
              <a:gd name="connsiteY2" fmla="*/ 14717 h 15230"/>
              <a:gd name="connsiteX3" fmla="*/ 10053 w 15456"/>
              <a:gd name="connsiteY3" fmla="*/ 14717 h 15230"/>
              <a:gd name="connsiteX4" fmla="*/ 17612 w 15456"/>
              <a:gd name="connsiteY4" fmla="*/ 6935 h 15230"/>
              <a:gd name="connsiteX5" fmla="*/ 17612 w 15456"/>
              <a:gd name="connsiteY5" fmla="*/ 6935 h 15230"/>
              <a:gd name="connsiteX6" fmla="*/ 9942 w 15456"/>
              <a:gd name="connsiteY6" fmla="*/ -514 h 15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56" h="15230">
                <a:moveTo>
                  <a:pt x="9942" y="-514"/>
                </a:moveTo>
                <a:cubicBezTo>
                  <a:pt x="5716" y="-514"/>
                  <a:pt x="2380" y="2766"/>
                  <a:pt x="2157" y="6935"/>
                </a:cubicBezTo>
                <a:cubicBezTo>
                  <a:pt x="2157" y="11237"/>
                  <a:pt x="5604" y="14717"/>
                  <a:pt x="9942" y="14717"/>
                </a:cubicBezTo>
                <a:cubicBezTo>
                  <a:pt x="9942" y="14717"/>
                  <a:pt x="10053" y="14717"/>
                  <a:pt x="10053" y="14717"/>
                </a:cubicBezTo>
                <a:cubicBezTo>
                  <a:pt x="14276" y="14650"/>
                  <a:pt x="17723" y="11170"/>
                  <a:pt x="17612" y="6935"/>
                </a:cubicBezTo>
                <a:cubicBezTo>
                  <a:pt x="17612" y="6935"/>
                  <a:pt x="17612" y="6935"/>
                  <a:pt x="17612" y="6935"/>
                </a:cubicBezTo>
                <a:cubicBezTo>
                  <a:pt x="17500" y="2788"/>
                  <a:pt x="14053" y="-514"/>
                  <a:pt x="9942" y="-514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87E4A82-BBBE-1659-6056-CD779BD59663}"/>
              </a:ext>
            </a:extLst>
          </p:cNvPr>
          <p:cNvSpPr/>
          <p:nvPr/>
        </p:nvSpPr>
        <p:spPr>
          <a:xfrm>
            <a:off x="5674193" y="1212351"/>
            <a:ext cx="16328" cy="16377"/>
          </a:xfrm>
          <a:custGeom>
            <a:avLst/>
            <a:gdLst>
              <a:gd name="connsiteX0" fmla="*/ 7031 w 15328"/>
              <a:gd name="connsiteY0" fmla="*/ 14194 h 15374"/>
              <a:gd name="connsiteX1" fmla="*/ 9810 w 15328"/>
              <a:gd name="connsiteY1" fmla="*/ 14861 h 15374"/>
              <a:gd name="connsiteX2" fmla="*/ 16924 w 15328"/>
              <a:gd name="connsiteY2" fmla="*/ 10080 h 15374"/>
              <a:gd name="connsiteX3" fmla="*/ 12812 w 15328"/>
              <a:gd name="connsiteY3" fmla="*/ 75 h 15374"/>
              <a:gd name="connsiteX4" fmla="*/ 2916 w 15328"/>
              <a:gd name="connsiteY4" fmla="*/ 4121 h 15374"/>
              <a:gd name="connsiteX5" fmla="*/ 2805 w 15328"/>
              <a:gd name="connsiteY5" fmla="*/ 4410 h 15374"/>
              <a:gd name="connsiteX6" fmla="*/ 6474 w 15328"/>
              <a:gd name="connsiteY6" fmla="*/ 13960 h 15374"/>
              <a:gd name="connsiteX7" fmla="*/ 7031 w 15328"/>
              <a:gd name="connsiteY7" fmla="*/ 14194 h 1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28" h="15374">
                <a:moveTo>
                  <a:pt x="7031" y="14194"/>
                </a:moveTo>
                <a:cubicBezTo>
                  <a:pt x="7921" y="14627"/>
                  <a:pt x="8809" y="14850"/>
                  <a:pt x="9810" y="14861"/>
                </a:cubicBezTo>
                <a:cubicBezTo>
                  <a:pt x="12923" y="14894"/>
                  <a:pt x="15814" y="12993"/>
                  <a:pt x="16924" y="10080"/>
                </a:cubicBezTo>
                <a:cubicBezTo>
                  <a:pt x="18482" y="6178"/>
                  <a:pt x="16701" y="1753"/>
                  <a:pt x="12812" y="75"/>
                </a:cubicBezTo>
                <a:cubicBezTo>
                  <a:pt x="8920" y="-1537"/>
                  <a:pt x="4474" y="275"/>
                  <a:pt x="2916" y="4121"/>
                </a:cubicBezTo>
                <a:cubicBezTo>
                  <a:pt x="2916" y="4222"/>
                  <a:pt x="2805" y="4311"/>
                  <a:pt x="2805" y="4410"/>
                </a:cubicBezTo>
                <a:cubicBezTo>
                  <a:pt x="1138" y="8057"/>
                  <a:pt x="2805" y="12326"/>
                  <a:pt x="6474" y="13960"/>
                </a:cubicBezTo>
                <a:cubicBezTo>
                  <a:pt x="6586" y="14049"/>
                  <a:pt x="6808" y="14127"/>
                  <a:pt x="7031" y="14194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4E6E6FA-91F9-8EBB-8DEA-D9853648EAE8}"/>
              </a:ext>
            </a:extLst>
          </p:cNvPr>
          <p:cNvSpPr/>
          <p:nvPr/>
        </p:nvSpPr>
        <p:spPr>
          <a:xfrm>
            <a:off x="5795786" y="1090166"/>
            <a:ext cx="16455" cy="16469"/>
          </a:xfrm>
          <a:custGeom>
            <a:avLst/>
            <a:gdLst>
              <a:gd name="connsiteX0" fmla="*/ 9946 w 15447"/>
              <a:gd name="connsiteY0" fmla="*/ 14948 h 15461"/>
              <a:gd name="connsiteX1" fmla="*/ 12837 w 15447"/>
              <a:gd name="connsiteY1" fmla="*/ 14169 h 15461"/>
              <a:gd name="connsiteX2" fmla="*/ 17060 w 15447"/>
              <a:gd name="connsiteY2" fmla="*/ 4164 h 15461"/>
              <a:gd name="connsiteX3" fmla="*/ 6833 w 15447"/>
              <a:gd name="connsiteY3" fmla="*/ 51 h 15461"/>
              <a:gd name="connsiteX4" fmla="*/ 2718 w 15447"/>
              <a:gd name="connsiteY4" fmla="*/ 10056 h 15461"/>
              <a:gd name="connsiteX5" fmla="*/ 9946 w 15447"/>
              <a:gd name="connsiteY5" fmla="*/ 14948 h 1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47" h="15461">
                <a:moveTo>
                  <a:pt x="9946" y="14948"/>
                </a:moveTo>
                <a:cubicBezTo>
                  <a:pt x="10945" y="14937"/>
                  <a:pt x="11946" y="14670"/>
                  <a:pt x="12837" y="14169"/>
                </a:cubicBezTo>
                <a:cubicBezTo>
                  <a:pt x="16726" y="12536"/>
                  <a:pt x="18618" y="8088"/>
                  <a:pt x="17060" y="4164"/>
                </a:cubicBezTo>
                <a:cubicBezTo>
                  <a:pt x="15282" y="284"/>
                  <a:pt x="10834" y="-1517"/>
                  <a:pt x="6833" y="51"/>
                </a:cubicBezTo>
                <a:cubicBezTo>
                  <a:pt x="2941" y="1729"/>
                  <a:pt x="1163" y="6154"/>
                  <a:pt x="2718" y="10056"/>
                </a:cubicBezTo>
                <a:cubicBezTo>
                  <a:pt x="3942" y="12991"/>
                  <a:pt x="6722" y="14914"/>
                  <a:pt x="9946" y="14948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13BA4F69-7C6E-F759-88F1-ED548A60BCE2}"/>
              </a:ext>
            </a:extLst>
          </p:cNvPr>
          <p:cNvSpPr/>
          <p:nvPr/>
        </p:nvSpPr>
        <p:spPr>
          <a:xfrm>
            <a:off x="5722697" y="1138795"/>
            <a:ext cx="16801" cy="16867"/>
          </a:xfrm>
          <a:custGeom>
            <a:avLst/>
            <a:gdLst>
              <a:gd name="connsiteX0" fmla="*/ 10077 w 15772"/>
              <a:gd name="connsiteY0" fmla="*/ 15321 h 15834"/>
              <a:gd name="connsiteX1" fmla="*/ 15524 w 15772"/>
              <a:gd name="connsiteY1" fmla="*/ 12986 h 15834"/>
              <a:gd name="connsiteX2" fmla="*/ 15746 w 15772"/>
              <a:gd name="connsiteY2" fmla="*/ 2136 h 15834"/>
              <a:gd name="connsiteX3" fmla="*/ 15524 w 15772"/>
              <a:gd name="connsiteY3" fmla="*/ 1869 h 15834"/>
              <a:gd name="connsiteX4" fmla="*/ 4629 w 15772"/>
              <a:gd name="connsiteY4" fmla="*/ 1602 h 15834"/>
              <a:gd name="connsiteX5" fmla="*/ 4407 w 15772"/>
              <a:gd name="connsiteY5" fmla="*/ 1869 h 15834"/>
              <a:gd name="connsiteX6" fmla="*/ 4407 w 15772"/>
              <a:gd name="connsiteY6" fmla="*/ 12986 h 15834"/>
              <a:gd name="connsiteX7" fmla="*/ 10077 w 15772"/>
              <a:gd name="connsiteY7" fmla="*/ 15321 h 1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772" h="15834">
                <a:moveTo>
                  <a:pt x="10077" y="15321"/>
                </a:moveTo>
                <a:cubicBezTo>
                  <a:pt x="12080" y="15232"/>
                  <a:pt x="14080" y="14409"/>
                  <a:pt x="15524" y="12986"/>
                </a:cubicBezTo>
                <a:cubicBezTo>
                  <a:pt x="18637" y="10062"/>
                  <a:pt x="18748" y="5215"/>
                  <a:pt x="15746" y="2136"/>
                </a:cubicBezTo>
                <a:cubicBezTo>
                  <a:pt x="15746" y="2047"/>
                  <a:pt x="15635" y="1958"/>
                  <a:pt x="15524" y="1869"/>
                </a:cubicBezTo>
                <a:cubicBezTo>
                  <a:pt x="12636" y="-1199"/>
                  <a:pt x="7742" y="-1322"/>
                  <a:pt x="4629" y="1602"/>
                </a:cubicBezTo>
                <a:cubicBezTo>
                  <a:pt x="4629" y="1680"/>
                  <a:pt x="4518" y="1780"/>
                  <a:pt x="4407" y="1869"/>
                </a:cubicBezTo>
                <a:cubicBezTo>
                  <a:pt x="1408" y="4948"/>
                  <a:pt x="1408" y="9907"/>
                  <a:pt x="4407" y="12986"/>
                </a:cubicBezTo>
                <a:cubicBezTo>
                  <a:pt x="5965" y="14442"/>
                  <a:pt x="7965" y="15265"/>
                  <a:pt x="10077" y="15321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87FE5AC-DF95-885B-7063-AC21E8D1001D}"/>
              </a:ext>
            </a:extLst>
          </p:cNvPr>
          <p:cNvSpPr/>
          <p:nvPr/>
        </p:nvSpPr>
        <p:spPr>
          <a:xfrm>
            <a:off x="6040731" y="1137847"/>
            <a:ext cx="16803" cy="16870"/>
          </a:xfrm>
          <a:custGeom>
            <a:avLst/>
            <a:gdLst>
              <a:gd name="connsiteX0" fmla="*/ 10122 w 15774"/>
              <a:gd name="connsiteY0" fmla="*/ 15321 h 15837"/>
              <a:gd name="connsiteX1" fmla="*/ 15681 w 15774"/>
              <a:gd name="connsiteY1" fmla="*/ 12986 h 15837"/>
              <a:gd name="connsiteX2" fmla="*/ 15681 w 15774"/>
              <a:gd name="connsiteY2" fmla="*/ 1869 h 15837"/>
              <a:gd name="connsiteX3" fmla="*/ 4786 w 15774"/>
              <a:gd name="connsiteY3" fmla="*/ 1602 h 15837"/>
              <a:gd name="connsiteX4" fmla="*/ 4564 w 15774"/>
              <a:gd name="connsiteY4" fmla="*/ 1869 h 15837"/>
              <a:gd name="connsiteX5" fmla="*/ 4341 w 15774"/>
              <a:gd name="connsiteY5" fmla="*/ 12719 h 15837"/>
              <a:gd name="connsiteX6" fmla="*/ 4564 w 15774"/>
              <a:gd name="connsiteY6" fmla="*/ 12986 h 15837"/>
              <a:gd name="connsiteX7" fmla="*/ 10122 w 15774"/>
              <a:gd name="connsiteY7" fmla="*/ 15321 h 1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774" h="15837">
                <a:moveTo>
                  <a:pt x="10122" y="15321"/>
                </a:moveTo>
                <a:cubicBezTo>
                  <a:pt x="12234" y="15209"/>
                  <a:pt x="14125" y="14387"/>
                  <a:pt x="15681" y="12986"/>
                </a:cubicBezTo>
                <a:cubicBezTo>
                  <a:pt x="18682" y="9907"/>
                  <a:pt x="18682" y="4949"/>
                  <a:pt x="15681" y="1869"/>
                </a:cubicBezTo>
                <a:cubicBezTo>
                  <a:pt x="12790" y="-1199"/>
                  <a:pt x="7899" y="-1322"/>
                  <a:pt x="4786" y="1602"/>
                </a:cubicBezTo>
                <a:cubicBezTo>
                  <a:pt x="4786" y="1680"/>
                  <a:pt x="4675" y="1780"/>
                  <a:pt x="4564" y="1869"/>
                </a:cubicBezTo>
                <a:cubicBezTo>
                  <a:pt x="1450" y="4793"/>
                  <a:pt x="1339" y="9640"/>
                  <a:pt x="4341" y="12719"/>
                </a:cubicBezTo>
                <a:cubicBezTo>
                  <a:pt x="4341" y="12808"/>
                  <a:pt x="4452" y="12897"/>
                  <a:pt x="4564" y="12986"/>
                </a:cubicBezTo>
                <a:cubicBezTo>
                  <a:pt x="6007" y="14520"/>
                  <a:pt x="8010" y="15376"/>
                  <a:pt x="10122" y="15321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03220FF9-E2F9-7E50-B250-DF14EE7F873D}"/>
              </a:ext>
            </a:extLst>
          </p:cNvPr>
          <p:cNvSpPr/>
          <p:nvPr/>
        </p:nvSpPr>
        <p:spPr>
          <a:xfrm>
            <a:off x="6090436" y="1211089"/>
            <a:ext cx="16336" cy="16455"/>
          </a:xfrm>
          <a:custGeom>
            <a:avLst/>
            <a:gdLst>
              <a:gd name="connsiteX0" fmla="*/ 2814 w 15336"/>
              <a:gd name="connsiteY0" fmla="*/ 10153 h 15447"/>
              <a:gd name="connsiteX1" fmla="*/ 9928 w 15336"/>
              <a:gd name="connsiteY1" fmla="*/ 14934 h 15447"/>
              <a:gd name="connsiteX2" fmla="*/ 12819 w 15336"/>
              <a:gd name="connsiteY2" fmla="*/ 14267 h 15447"/>
              <a:gd name="connsiteX3" fmla="*/ 16933 w 15336"/>
              <a:gd name="connsiteY3" fmla="*/ 4150 h 15447"/>
              <a:gd name="connsiteX4" fmla="*/ 6926 w 15336"/>
              <a:gd name="connsiteY4" fmla="*/ 37 h 15447"/>
              <a:gd name="connsiteX5" fmla="*/ 2703 w 15336"/>
              <a:gd name="connsiteY5" fmla="*/ 10153 h 15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36" h="15447">
                <a:moveTo>
                  <a:pt x="2814" y="10153"/>
                </a:moveTo>
                <a:cubicBezTo>
                  <a:pt x="4036" y="13010"/>
                  <a:pt x="6815" y="14878"/>
                  <a:pt x="9928" y="14934"/>
                </a:cubicBezTo>
                <a:cubicBezTo>
                  <a:pt x="10930" y="14934"/>
                  <a:pt x="11931" y="14711"/>
                  <a:pt x="12819" y="14267"/>
                </a:cubicBezTo>
                <a:cubicBezTo>
                  <a:pt x="16711" y="12543"/>
                  <a:pt x="18489" y="8075"/>
                  <a:pt x="16933" y="4150"/>
                </a:cubicBezTo>
                <a:cubicBezTo>
                  <a:pt x="15264" y="303"/>
                  <a:pt x="10818" y="-1508"/>
                  <a:pt x="6926" y="37"/>
                </a:cubicBezTo>
                <a:cubicBezTo>
                  <a:pt x="3037" y="1671"/>
                  <a:pt x="1145" y="6196"/>
                  <a:pt x="2703" y="10153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27AB7C09-0C24-5535-AF1F-99D4BDB4CD97}"/>
              </a:ext>
            </a:extLst>
          </p:cNvPr>
          <p:cNvSpPr/>
          <p:nvPr/>
        </p:nvSpPr>
        <p:spPr>
          <a:xfrm>
            <a:off x="6107830" y="1296821"/>
            <a:ext cx="16464" cy="17290"/>
          </a:xfrm>
          <a:custGeom>
            <a:avLst/>
            <a:gdLst>
              <a:gd name="connsiteX0" fmla="*/ 9830 w 15456"/>
              <a:gd name="connsiteY0" fmla="*/ -514 h 16231"/>
              <a:gd name="connsiteX1" fmla="*/ 2160 w 15456"/>
              <a:gd name="connsiteY1" fmla="*/ 7157 h 16231"/>
              <a:gd name="connsiteX2" fmla="*/ 2160 w 15456"/>
              <a:gd name="connsiteY2" fmla="*/ 7268 h 16231"/>
              <a:gd name="connsiteX3" fmla="*/ 2160 w 15456"/>
              <a:gd name="connsiteY3" fmla="*/ 7935 h 16231"/>
              <a:gd name="connsiteX4" fmla="*/ 9719 w 15456"/>
              <a:gd name="connsiteY4" fmla="*/ 15717 h 16231"/>
              <a:gd name="connsiteX5" fmla="*/ 9830 w 15456"/>
              <a:gd name="connsiteY5" fmla="*/ 15717 h 16231"/>
              <a:gd name="connsiteX6" fmla="*/ 17614 w 15456"/>
              <a:gd name="connsiteY6" fmla="*/ 7935 h 16231"/>
              <a:gd name="connsiteX7" fmla="*/ 17614 w 15456"/>
              <a:gd name="connsiteY7" fmla="*/ 7046 h 16231"/>
              <a:gd name="connsiteX8" fmla="*/ 9830 w 15456"/>
              <a:gd name="connsiteY8" fmla="*/ -514 h 1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56" h="16231">
                <a:moveTo>
                  <a:pt x="9830" y="-514"/>
                </a:moveTo>
                <a:cubicBezTo>
                  <a:pt x="5607" y="-514"/>
                  <a:pt x="2160" y="2922"/>
                  <a:pt x="2160" y="7157"/>
                </a:cubicBezTo>
                <a:cubicBezTo>
                  <a:pt x="2160" y="7190"/>
                  <a:pt x="2160" y="7235"/>
                  <a:pt x="2160" y="7268"/>
                </a:cubicBezTo>
                <a:lnTo>
                  <a:pt x="2160" y="7935"/>
                </a:lnTo>
                <a:cubicBezTo>
                  <a:pt x="2049" y="12171"/>
                  <a:pt x="5496" y="15650"/>
                  <a:pt x="9719" y="15717"/>
                </a:cubicBezTo>
                <a:cubicBezTo>
                  <a:pt x="9719" y="15717"/>
                  <a:pt x="9830" y="15717"/>
                  <a:pt x="9830" y="15717"/>
                </a:cubicBezTo>
                <a:cubicBezTo>
                  <a:pt x="14167" y="15717"/>
                  <a:pt x="17614" y="12237"/>
                  <a:pt x="17614" y="7935"/>
                </a:cubicBezTo>
                <a:lnTo>
                  <a:pt x="17614" y="7046"/>
                </a:lnTo>
                <a:cubicBezTo>
                  <a:pt x="17503" y="2833"/>
                  <a:pt x="14056" y="-514"/>
                  <a:pt x="9830" y="-514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5F8747C-7C9A-2E19-F16F-7B2BF627BB2D}"/>
              </a:ext>
            </a:extLst>
          </p:cNvPr>
          <p:cNvSpPr/>
          <p:nvPr/>
        </p:nvSpPr>
        <p:spPr>
          <a:xfrm>
            <a:off x="5881884" y="1072767"/>
            <a:ext cx="16462" cy="16578"/>
          </a:xfrm>
          <a:custGeom>
            <a:avLst/>
            <a:gdLst>
              <a:gd name="connsiteX0" fmla="*/ 9830 w 15454"/>
              <a:gd name="connsiteY0" fmla="*/ 15050 h 15563"/>
              <a:gd name="connsiteX1" fmla="*/ 17612 w 15454"/>
              <a:gd name="connsiteY1" fmla="*/ 7268 h 15563"/>
              <a:gd name="connsiteX2" fmla="*/ 9830 w 15454"/>
              <a:gd name="connsiteY2" fmla="*/ -514 h 15563"/>
              <a:gd name="connsiteX3" fmla="*/ 2160 w 15454"/>
              <a:gd name="connsiteY3" fmla="*/ 7157 h 15563"/>
              <a:gd name="connsiteX4" fmla="*/ 2160 w 15454"/>
              <a:gd name="connsiteY4" fmla="*/ 7268 h 15563"/>
              <a:gd name="connsiteX5" fmla="*/ 9719 w 15454"/>
              <a:gd name="connsiteY5" fmla="*/ 15050 h 15563"/>
              <a:gd name="connsiteX6" fmla="*/ 9830 w 15454"/>
              <a:gd name="connsiteY6" fmla="*/ 15050 h 15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54" h="15563">
                <a:moveTo>
                  <a:pt x="9830" y="15050"/>
                </a:moveTo>
                <a:cubicBezTo>
                  <a:pt x="14165" y="15050"/>
                  <a:pt x="17612" y="11570"/>
                  <a:pt x="17612" y="7268"/>
                </a:cubicBezTo>
                <a:cubicBezTo>
                  <a:pt x="17612" y="2966"/>
                  <a:pt x="14165" y="-514"/>
                  <a:pt x="9830" y="-514"/>
                </a:cubicBezTo>
                <a:cubicBezTo>
                  <a:pt x="5604" y="-514"/>
                  <a:pt x="2160" y="2921"/>
                  <a:pt x="2160" y="7157"/>
                </a:cubicBezTo>
                <a:cubicBezTo>
                  <a:pt x="2160" y="7190"/>
                  <a:pt x="2160" y="7234"/>
                  <a:pt x="2160" y="7268"/>
                </a:cubicBezTo>
                <a:cubicBezTo>
                  <a:pt x="2049" y="11504"/>
                  <a:pt x="5493" y="14983"/>
                  <a:pt x="9719" y="15050"/>
                </a:cubicBezTo>
                <a:cubicBezTo>
                  <a:pt x="9719" y="15050"/>
                  <a:pt x="9830" y="15050"/>
                  <a:pt x="9830" y="15050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D142B3D7-8BE5-3739-9274-840A6276A2DC}"/>
              </a:ext>
            </a:extLst>
          </p:cNvPr>
          <p:cNvSpPr/>
          <p:nvPr/>
        </p:nvSpPr>
        <p:spPr>
          <a:xfrm>
            <a:off x="5968108" y="1089700"/>
            <a:ext cx="16336" cy="16344"/>
          </a:xfrm>
          <a:custGeom>
            <a:avLst/>
            <a:gdLst>
              <a:gd name="connsiteX0" fmla="*/ 6928 w 15336"/>
              <a:gd name="connsiteY0" fmla="*/ 14162 h 15343"/>
              <a:gd name="connsiteX1" fmla="*/ 9818 w 15336"/>
              <a:gd name="connsiteY1" fmla="*/ 14829 h 15343"/>
              <a:gd name="connsiteX2" fmla="*/ 16932 w 15336"/>
              <a:gd name="connsiteY2" fmla="*/ 10049 h 15343"/>
              <a:gd name="connsiteX3" fmla="*/ 12820 w 15336"/>
              <a:gd name="connsiteY3" fmla="*/ 43 h 15343"/>
              <a:gd name="connsiteX4" fmla="*/ 2702 w 15336"/>
              <a:gd name="connsiteY4" fmla="*/ 4156 h 15343"/>
              <a:gd name="connsiteX5" fmla="*/ 6928 w 15336"/>
              <a:gd name="connsiteY5" fmla="*/ 14150 h 15343"/>
              <a:gd name="connsiteX6" fmla="*/ 6928 w 15336"/>
              <a:gd name="connsiteY6" fmla="*/ 14162 h 15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36" h="15343">
                <a:moveTo>
                  <a:pt x="6928" y="14162"/>
                </a:moveTo>
                <a:cubicBezTo>
                  <a:pt x="7815" y="14584"/>
                  <a:pt x="8817" y="14807"/>
                  <a:pt x="9818" y="14829"/>
                </a:cubicBezTo>
                <a:cubicBezTo>
                  <a:pt x="12932" y="14862"/>
                  <a:pt x="15819" y="12961"/>
                  <a:pt x="16932" y="10049"/>
                </a:cubicBezTo>
                <a:cubicBezTo>
                  <a:pt x="18490" y="6146"/>
                  <a:pt x="16710" y="1722"/>
                  <a:pt x="12820" y="43"/>
                </a:cubicBezTo>
                <a:cubicBezTo>
                  <a:pt x="8928" y="-1513"/>
                  <a:pt x="4482" y="299"/>
                  <a:pt x="2702" y="4156"/>
                </a:cubicBezTo>
                <a:cubicBezTo>
                  <a:pt x="1147" y="8081"/>
                  <a:pt x="3036" y="12561"/>
                  <a:pt x="6928" y="14150"/>
                </a:cubicBezTo>
                <a:cubicBezTo>
                  <a:pt x="6928" y="14162"/>
                  <a:pt x="6928" y="14162"/>
                  <a:pt x="6928" y="14162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C5C9491-680E-C9DF-B202-E6D95EDA2296}"/>
              </a:ext>
            </a:extLst>
          </p:cNvPr>
          <p:cNvSpPr/>
          <p:nvPr/>
        </p:nvSpPr>
        <p:spPr>
          <a:xfrm>
            <a:off x="5969087" y="1506189"/>
            <a:ext cx="16353" cy="16461"/>
          </a:xfrm>
          <a:custGeom>
            <a:avLst/>
            <a:gdLst>
              <a:gd name="connsiteX0" fmla="*/ 6784 w 15352"/>
              <a:gd name="connsiteY0" fmla="*/ 43 h 15453"/>
              <a:gd name="connsiteX1" fmla="*/ 2784 w 15352"/>
              <a:gd name="connsiteY1" fmla="*/ 9937 h 15453"/>
              <a:gd name="connsiteX2" fmla="*/ 2784 w 15352"/>
              <a:gd name="connsiteY2" fmla="*/ 10048 h 15453"/>
              <a:gd name="connsiteX3" fmla="*/ 9675 w 15352"/>
              <a:gd name="connsiteY3" fmla="*/ 14940 h 15453"/>
              <a:gd name="connsiteX4" fmla="*/ 12788 w 15352"/>
              <a:gd name="connsiteY4" fmla="*/ 14162 h 15453"/>
              <a:gd name="connsiteX5" fmla="*/ 16903 w 15352"/>
              <a:gd name="connsiteY5" fmla="*/ 4156 h 15453"/>
              <a:gd name="connsiteX6" fmla="*/ 6784 w 15352"/>
              <a:gd name="connsiteY6" fmla="*/ 43 h 15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52" h="15453">
                <a:moveTo>
                  <a:pt x="6784" y="43"/>
                </a:moveTo>
                <a:cubicBezTo>
                  <a:pt x="2895" y="1655"/>
                  <a:pt x="1115" y="6091"/>
                  <a:pt x="2784" y="9937"/>
                </a:cubicBezTo>
                <a:cubicBezTo>
                  <a:pt x="2784" y="9970"/>
                  <a:pt x="2784" y="10015"/>
                  <a:pt x="2784" y="10048"/>
                </a:cubicBezTo>
                <a:cubicBezTo>
                  <a:pt x="3782" y="12972"/>
                  <a:pt x="6562" y="14928"/>
                  <a:pt x="9675" y="14940"/>
                </a:cubicBezTo>
                <a:cubicBezTo>
                  <a:pt x="10788" y="14895"/>
                  <a:pt x="11789" y="14628"/>
                  <a:pt x="12788" y="14162"/>
                </a:cubicBezTo>
                <a:cubicBezTo>
                  <a:pt x="16680" y="12528"/>
                  <a:pt x="18569" y="8058"/>
                  <a:pt x="16903" y="4156"/>
                </a:cubicBezTo>
                <a:cubicBezTo>
                  <a:pt x="15233" y="299"/>
                  <a:pt x="10676" y="-1513"/>
                  <a:pt x="6784" y="43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52C7C66-2ABC-C1E6-4615-D44ABFF66760}"/>
              </a:ext>
            </a:extLst>
          </p:cNvPr>
          <p:cNvSpPr/>
          <p:nvPr/>
        </p:nvSpPr>
        <p:spPr>
          <a:xfrm>
            <a:off x="5796664" y="1506395"/>
            <a:ext cx="16304" cy="16491"/>
          </a:xfrm>
          <a:custGeom>
            <a:avLst/>
            <a:gdLst>
              <a:gd name="connsiteX0" fmla="*/ 12789 w 15306"/>
              <a:gd name="connsiteY0" fmla="*/ 71 h 15481"/>
              <a:gd name="connsiteX1" fmla="*/ 2784 w 15306"/>
              <a:gd name="connsiteY1" fmla="*/ 4184 h 15481"/>
              <a:gd name="connsiteX2" fmla="*/ 6676 w 15306"/>
              <a:gd name="connsiteY2" fmla="*/ 14123 h 15481"/>
              <a:gd name="connsiteX3" fmla="*/ 6899 w 15306"/>
              <a:gd name="connsiteY3" fmla="*/ 14190 h 15481"/>
              <a:gd name="connsiteX4" fmla="*/ 9789 w 15306"/>
              <a:gd name="connsiteY4" fmla="*/ 14968 h 15481"/>
              <a:gd name="connsiteX5" fmla="*/ 16903 w 15306"/>
              <a:gd name="connsiteY5" fmla="*/ 10187 h 15481"/>
              <a:gd name="connsiteX6" fmla="*/ 12789 w 15306"/>
              <a:gd name="connsiteY6" fmla="*/ 71 h 15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06" h="15481">
                <a:moveTo>
                  <a:pt x="12789" y="71"/>
                </a:moveTo>
                <a:cubicBezTo>
                  <a:pt x="8899" y="-1541"/>
                  <a:pt x="4451" y="293"/>
                  <a:pt x="2784" y="4184"/>
                </a:cubicBezTo>
                <a:cubicBezTo>
                  <a:pt x="1118" y="8020"/>
                  <a:pt x="2896" y="12466"/>
                  <a:pt x="6676" y="14123"/>
                </a:cubicBezTo>
                <a:cubicBezTo>
                  <a:pt x="6788" y="14145"/>
                  <a:pt x="6788" y="14167"/>
                  <a:pt x="6899" y="14190"/>
                </a:cubicBezTo>
                <a:cubicBezTo>
                  <a:pt x="7786" y="14690"/>
                  <a:pt x="8788" y="14956"/>
                  <a:pt x="9789" y="14968"/>
                </a:cubicBezTo>
                <a:cubicBezTo>
                  <a:pt x="12900" y="14946"/>
                  <a:pt x="15679" y="13067"/>
                  <a:pt x="16903" y="10187"/>
                </a:cubicBezTo>
                <a:cubicBezTo>
                  <a:pt x="18458" y="6263"/>
                  <a:pt x="16681" y="1794"/>
                  <a:pt x="12789" y="71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FD8A897D-B599-0EAA-9AB9-4C2C432D261C}"/>
              </a:ext>
            </a:extLst>
          </p:cNvPr>
          <p:cNvSpPr/>
          <p:nvPr/>
        </p:nvSpPr>
        <p:spPr>
          <a:xfrm>
            <a:off x="6090825" y="1384271"/>
            <a:ext cx="16286" cy="16406"/>
          </a:xfrm>
          <a:custGeom>
            <a:avLst/>
            <a:gdLst>
              <a:gd name="connsiteX0" fmla="*/ 12677 w 15289"/>
              <a:gd name="connsiteY0" fmla="*/ 101 h 15401"/>
              <a:gd name="connsiteX1" fmla="*/ 2895 w 15289"/>
              <a:gd name="connsiteY1" fmla="*/ 3970 h 15401"/>
              <a:gd name="connsiteX2" fmla="*/ 2784 w 15289"/>
              <a:gd name="connsiteY2" fmla="*/ 4214 h 15401"/>
              <a:gd name="connsiteX3" fmla="*/ 6784 w 15289"/>
              <a:gd name="connsiteY3" fmla="*/ 14153 h 15401"/>
              <a:gd name="connsiteX4" fmla="*/ 6896 w 15289"/>
              <a:gd name="connsiteY4" fmla="*/ 14220 h 15401"/>
              <a:gd name="connsiteX5" fmla="*/ 9786 w 15289"/>
              <a:gd name="connsiteY5" fmla="*/ 14887 h 15401"/>
              <a:gd name="connsiteX6" fmla="*/ 16903 w 15289"/>
              <a:gd name="connsiteY6" fmla="*/ 10107 h 15401"/>
              <a:gd name="connsiteX7" fmla="*/ 12677 w 15289"/>
              <a:gd name="connsiteY7" fmla="*/ 101 h 15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89" h="15401">
                <a:moveTo>
                  <a:pt x="12677" y="101"/>
                </a:moveTo>
                <a:cubicBezTo>
                  <a:pt x="8899" y="-1533"/>
                  <a:pt x="4561" y="201"/>
                  <a:pt x="2895" y="3970"/>
                </a:cubicBezTo>
                <a:cubicBezTo>
                  <a:pt x="2895" y="4059"/>
                  <a:pt x="2784" y="4136"/>
                  <a:pt x="2784" y="4214"/>
                </a:cubicBezTo>
                <a:cubicBezTo>
                  <a:pt x="1115" y="8050"/>
                  <a:pt x="2895" y="12497"/>
                  <a:pt x="6784" y="14153"/>
                </a:cubicBezTo>
                <a:cubicBezTo>
                  <a:pt x="6784" y="14175"/>
                  <a:pt x="6896" y="14198"/>
                  <a:pt x="6896" y="14220"/>
                </a:cubicBezTo>
                <a:cubicBezTo>
                  <a:pt x="7786" y="14665"/>
                  <a:pt x="8787" y="14898"/>
                  <a:pt x="9786" y="14887"/>
                </a:cubicBezTo>
                <a:cubicBezTo>
                  <a:pt x="12899" y="14920"/>
                  <a:pt x="15790" y="13019"/>
                  <a:pt x="16903" y="10107"/>
                </a:cubicBezTo>
                <a:cubicBezTo>
                  <a:pt x="18458" y="6182"/>
                  <a:pt x="16569" y="1735"/>
                  <a:pt x="12677" y="101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44624B2-71DD-060D-8BE9-302340AF6558}"/>
              </a:ext>
            </a:extLst>
          </p:cNvPr>
          <p:cNvSpPr/>
          <p:nvPr/>
        </p:nvSpPr>
        <p:spPr>
          <a:xfrm>
            <a:off x="6041797" y="1457322"/>
            <a:ext cx="16565" cy="16538"/>
          </a:xfrm>
          <a:custGeom>
            <a:avLst/>
            <a:gdLst>
              <a:gd name="connsiteX0" fmla="*/ 4564 w 15551"/>
              <a:gd name="connsiteY0" fmla="*/ 1671 h 15525"/>
              <a:gd name="connsiteX1" fmla="*/ 4341 w 15551"/>
              <a:gd name="connsiteY1" fmla="*/ 12521 h 15525"/>
              <a:gd name="connsiteX2" fmla="*/ 4564 w 15551"/>
              <a:gd name="connsiteY2" fmla="*/ 12788 h 15525"/>
              <a:gd name="connsiteX3" fmla="*/ 9900 w 15551"/>
              <a:gd name="connsiteY3" fmla="*/ 15011 h 15525"/>
              <a:gd name="connsiteX4" fmla="*/ 15458 w 15551"/>
              <a:gd name="connsiteY4" fmla="*/ 12788 h 15525"/>
              <a:gd name="connsiteX5" fmla="*/ 15458 w 15551"/>
              <a:gd name="connsiteY5" fmla="*/ 1671 h 15525"/>
              <a:gd name="connsiteX6" fmla="*/ 4564 w 15551"/>
              <a:gd name="connsiteY6" fmla="*/ 1671 h 1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51" h="15525">
                <a:moveTo>
                  <a:pt x="4564" y="1671"/>
                </a:moveTo>
                <a:cubicBezTo>
                  <a:pt x="1450" y="4595"/>
                  <a:pt x="1339" y="9441"/>
                  <a:pt x="4341" y="12521"/>
                </a:cubicBezTo>
                <a:cubicBezTo>
                  <a:pt x="4341" y="12610"/>
                  <a:pt x="4452" y="12699"/>
                  <a:pt x="4564" y="12788"/>
                </a:cubicBezTo>
                <a:cubicBezTo>
                  <a:pt x="6007" y="14122"/>
                  <a:pt x="7896" y="14900"/>
                  <a:pt x="9900" y="15011"/>
                </a:cubicBezTo>
                <a:cubicBezTo>
                  <a:pt x="12011" y="14989"/>
                  <a:pt x="13900" y="14188"/>
                  <a:pt x="15458" y="12788"/>
                </a:cubicBezTo>
                <a:cubicBezTo>
                  <a:pt x="18460" y="9709"/>
                  <a:pt x="18460" y="4750"/>
                  <a:pt x="15458" y="1671"/>
                </a:cubicBezTo>
                <a:cubicBezTo>
                  <a:pt x="12456" y="-1242"/>
                  <a:pt x="7565" y="-1242"/>
                  <a:pt x="4564" y="1671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28FA862A-DDDF-1F01-3D6E-837AF87A4FC9}"/>
              </a:ext>
            </a:extLst>
          </p:cNvPr>
          <p:cNvSpPr/>
          <p:nvPr/>
        </p:nvSpPr>
        <p:spPr>
          <a:xfrm>
            <a:off x="5882713" y="1523360"/>
            <a:ext cx="16464" cy="16461"/>
          </a:xfrm>
          <a:custGeom>
            <a:avLst/>
            <a:gdLst>
              <a:gd name="connsiteX0" fmla="*/ 9939 w 15456"/>
              <a:gd name="connsiteY0" fmla="*/ -513 h 15453"/>
              <a:gd name="connsiteX1" fmla="*/ 2157 w 15456"/>
              <a:gd name="connsiteY1" fmla="*/ 7046 h 15453"/>
              <a:gd name="connsiteX2" fmla="*/ 2157 w 15456"/>
              <a:gd name="connsiteY2" fmla="*/ 7158 h 15453"/>
              <a:gd name="connsiteX3" fmla="*/ 9939 w 15456"/>
              <a:gd name="connsiteY3" fmla="*/ 14940 h 15453"/>
              <a:gd name="connsiteX4" fmla="*/ 17612 w 15456"/>
              <a:gd name="connsiteY4" fmla="*/ 7158 h 15453"/>
              <a:gd name="connsiteX5" fmla="*/ 10161 w 15456"/>
              <a:gd name="connsiteY5" fmla="*/ -513 h 15453"/>
              <a:gd name="connsiteX6" fmla="*/ 9939 w 15456"/>
              <a:gd name="connsiteY6" fmla="*/ -513 h 15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56" h="15453">
                <a:moveTo>
                  <a:pt x="9939" y="-513"/>
                </a:moveTo>
                <a:cubicBezTo>
                  <a:pt x="5716" y="-569"/>
                  <a:pt x="2269" y="2811"/>
                  <a:pt x="2157" y="7046"/>
                </a:cubicBezTo>
                <a:cubicBezTo>
                  <a:pt x="2157" y="7080"/>
                  <a:pt x="2157" y="7124"/>
                  <a:pt x="2157" y="7158"/>
                </a:cubicBezTo>
                <a:cubicBezTo>
                  <a:pt x="2157" y="11459"/>
                  <a:pt x="5604" y="14940"/>
                  <a:pt x="9939" y="14940"/>
                </a:cubicBezTo>
                <a:cubicBezTo>
                  <a:pt x="14165" y="14884"/>
                  <a:pt x="17612" y="11415"/>
                  <a:pt x="17612" y="7158"/>
                </a:cubicBezTo>
                <a:cubicBezTo>
                  <a:pt x="17723" y="2989"/>
                  <a:pt x="14387" y="-447"/>
                  <a:pt x="10161" y="-513"/>
                </a:cubicBezTo>
                <a:cubicBezTo>
                  <a:pt x="10050" y="-513"/>
                  <a:pt x="10050" y="-513"/>
                  <a:pt x="9939" y="-513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442DC538-A5F8-C2D4-02A3-B8FF073956F2}"/>
              </a:ext>
            </a:extLst>
          </p:cNvPr>
          <p:cNvSpPr/>
          <p:nvPr/>
        </p:nvSpPr>
        <p:spPr>
          <a:xfrm>
            <a:off x="5723327" y="1457652"/>
            <a:ext cx="16797" cy="16684"/>
          </a:xfrm>
          <a:custGeom>
            <a:avLst/>
            <a:gdLst>
              <a:gd name="connsiteX0" fmla="*/ 4595 w 15768"/>
              <a:gd name="connsiteY0" fmla="*/ 1807 h 15662"/>
              <a:gd name="connsiteX1" fmla="*/ 4149 w 15768"/>
              <a:gd name="connsiteY1" fmla="*/ 12490 h 15662"/>
              <a:gd name="connsiteX2" fmla="*/ 4595 w 15768"/>
              <a:gd name="connsiteY2" fmla="*/ 12924 h 15662"/>
              <a:gd name="connsiteX3" fmla="*/ 10042 w 15768"/>
              <a:gd name="connsiteY3" fmla="*/ 15147 h 15662"/>
              <a:gd name="connsiteX4" fmla="*/ 15489 w 15768"/>
              <a:gd name="connsiteY4" fmla="*/ 12924 h 15662"/>
              <a:gd name="connsiteX5" fmla="*/ 15934 w 15768"/>
              <a:gd name="connsiteY5" fmla="*/ 2240 h 15662"/>
              <a:gd name="connsiteX6" fmla="*/ 15489 w 15768"/>
              <a:gd name="connsiteY6" fmla="*/ 1807 h 15662"/>
              <a:gd name="connsiteX7" fmla="*/ 4817 w 15768"/>
              <a:gd name="connsiteY7" fmla="*/ 1596 h 15662"/>
              <a:gd name="connsiteX8" fmla="*/ 4595 w 15768"/>
              <a:gd name="connsiteY8" fmla="*/ 1807 h 1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68" h="15662">
                <a:moveTo>
                  <a:pt x="4595" y="1807"/>
                </a:moveTo>
                <a:cubicBezTo>
                  <a:pt x="1482" y="4631"/>
                  <a:pt x="1370" y="9422"/>
                  <a:pt x="4149" y="12490"/>
                </a:cubicBezTo>
                <a:cubicBezTo>
                  <a:pt x="4261" y="12635"/>
                  <a:pt x="4483" y="12779"/>
                  <a:pt x="4595" y="12924"/>
                </a:cubicBezTo>
                <a:cubicBezTo>
                  <a:pt x="6041" y="14381"/>
                  <a:pt x="8042" y="15181"/>
                  <a:pt x="10042" y="15147"/>
                </a:cubicBezTo>
                <a:cubicBezTo>
                  <a:pt x="12045" y="15181"/>
                  <a:pt x="14045" y="14381"/>
                  <a:pt x="15489" y="12924"/>
                </a:cubicBezTo>
                <a:cubicBezTo>
                  <a:pt x="18602" y="10089"/>
                  <a:pt x="18713" y="5309"/>
                  <a:pt x="15934" y="2240"/>
                </a:cubicBezTo>
                <a:cubicBezTo>
                  <a:pt x="15823" y="2096"/>
                  <a:pt x="15600" y="1940"/>
                  <a:pt x="15489" y="1807"/>
                </a:cubicBezTo>
                <a:cubicBezTo>
                  <a:pt x="12599" y="-1206"/>
                  <a:pt x="7819" y="-1295"/>
                  <a:pt x="4817" y="1596"/>
                </a:cubicBezTo>
                <a:cubicBezTo>
                  <a:pt x="4706" y="1674"/>
                  <a:pt x="4706" y="1740"/>
                  <a:pt x="4595" y="1807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6A416A7D-AE82-06EE-5A38-DE968ECCA681}"/>
              </a:ext>
            </a:extLst>
          </p:cNvPr>
          <p:cNvSpPr/>
          <p:nvPr/>
        </p:nvSpPr>
        <p:spPr>
          <a:xfrm>
            <a:off x="5737498" y="1354728"/>
            <a:ext cx="138687" cy="132365"/>
          </a:xfrm>
          <a:custGeom>
            <a:avLst/>
            <a:gdLst>
              <a:gd name="connsiteX0" fmla="*/ 125698 w 130195"/>
              <a:gd name="connsiteY0" fmla="*/ 41286 h 124260"/>
              <a:gd name="connsiteX1" fmla="*/ 90124 w 130195"/>
              <a:gd name="connsiteY1" fmla="*/ 35950 h 124260"/>
              <a:gd name="connsiteX2" fmla="*/ 74113 w 130195"/>
              <a:gd name="connsiteY2" fmla="*/ 3599 h 124260"/>
              <a:gd name="connsiteX3" fmla="*/ 67222 w 130195"/>
              <a:gd name="connsiteY3" fmla="*/ -514 h 124260"/>
              <a:gd name="connsiteX4" fmla="*/ 60328 w 130195"/>
              <a:gd name="connsiteY4" fmla="*/ 3599 h 124260"/>
              <a:gd name="connsiteX5" fmla="*/ 44320 w 130195"/>
              <a:gd name="connsiteY5" fmla="*/ 35950 h 124260"/>
              <a:gd name="connsiteX6" fmla="*/ 8746 w 130195"/>
              <a:gd name="connsiteY6" fmla="*/ 41286 h 124260"/>
              <a:gd name="connsiteX7" fmla="*/ 2520 w 130195"/>
              <a:gd name="connsiteY7" fmla="*/ 46511 h 124260"/>
              <a:gd name="connsiteX8" fmla="*/ 4521 w 130195"/>
              <a:gd name="connsiteY8" fmla="*/ 54293 h 124260"/>
              <a:gd name="connsiteX9" fmla="*/ 30202 w 130195"/>
              <a:gd name="connsiteY9" fmla="*/ 79529 h 124260"/>
              <a:gd name="connsiteX10" fmla="*/ 24198 w 130195"/>
              <a:gd name="connsiteY10" fmla="*/ 115103 h 124260"/>
              <a:gd name="connsiteX11" fmla="*/ 27200 w 130195"/>
              <a:gd name="connsiteY11" fmla="*/ 122662 h 124260"/>
              <a:gd name="connsiteX12" fmla="*/ 35315 w 130195"/>
              <a:gd name="connsiteY12" fmla="*/ 122662 h 124260"/>
              <a:gd name="connsiteX13" fmla="*/ 67222 w 130195"/>
              <a:gd name="connsiteY13" fmla="*/ 105765 h 124260"/>
              <a:gd name="connsiteX14" fmla="*/ 99127 w 130195"/>
              <a:gd name="connsiteY14" fmla="*/ 122662 h 124260"/>
              <a:gd name="connsiteX15" fmla="*/ 102685 w 130195"/>
              <a:gd name="connsiteY15" fmla="*/ 123552 h 124260"/>
              <a:gd name="connsiteX16" fmla="*/ 107242 w 130195"/>
              <a:gd name="connsiteY16" fmla="*/ 122218 h 124260"/>
              <a:gd name="connsiteX17" fmla="*/ 110244 w 130195"/>
              <a:gd name="connsiteY17" fmla="*/ 114658 h 124260"/>
              <a:gd name="connsiteX18" fmla="*/ 104243 w 130195"/>
              <a:gd name="connsiteY18" fmla="*/ 79084 h 124260"/>
              <a:gd name="connsiteX19" fmla="*/ 129921 w 130195"/>
              <a:gd name="connsiteY19" fmla="*/ 53849 h 124260"/>
              <a:gd name="connsiteX20" fmla="*/ 131924 w 130195"/>
              <a:gd name="connsiteY20" fmla="*/ 46067 h 124260"/>
              <a:gd name="connsiteX21" fmla="*/ 125698 w 130195"/>
              <a:gd name="connsiteY21" fmla="*/ 41286 h 124260"/>
              <a:gd name="connsiteX22" fmla="*/ 90677 w 130195"/>
              <a:gd name="connsiteY22" fmla="*/ 71302 h 124260"/>
              <a:gd name="connsiteX23" fmla="*/ 88343 w 130195"/>
              <a:gd name="connsiteY23" fmla="*/ 78194 h 124260"/>
              <a:gd name="connsiteX24" fmla="*/ 92458 w 130195"/>
              <a:gd name="connsiteY24" fmla="*/ 102319 h 124260"/>
              <a:gd name="connsiteX25" fmla="*/ 70224 w 130195"/>
              <a:gd name="connsiteY25" fmla="*/ 91202 h 124260"/>
              <a:gd name="connsiteX26" fmla="*/ 63107 w 130195"/>
              <a:gd name="connsiteY26" fmla="*/ 91202 h 124260"/>
              <a:gd name="connsiteX27" fmla="*/ 41430 w 130195"/>
              <a:gd name="connsiteY27" fmla="*/ 102319 h 124260"/>
              <a:gd name="connsiteX28" fmla="*/ 45544 w 130195"/>
              <a:gd name="connsiteY28" fmla="*/ 78194 h 124260"/>
              <a:gd name="connsiteX29" fmla="*/ 43319 w 130195"/>
              <a:gd name="connsiteY29" fmla="*/ 71302 h 124260"/>
              <a:gd name="connsiteX30" fmla="*/ 25756 w 130195"/>
              <a:gd name="connsiteY30" fmla="*/ 54293 h 124260"/>
              <a:gd name="connsiteX31" fmla="*/ 50101 w 130195"/>
              <a:gd name="connsiteY31" fmla="*/ 50624 h 124260"/>
              <a:gd name="connsiteX32" fmla="*/ 55882 w 130195"/>
              <a:gd name="connsiteY32" fmla="*/ 46511 h 124260"/>
              <a:gd name="connsiteX33" fmla="*/ 67000 w 130195"/>
              <a:gd name="connsiteY33" fmla="*/ 24277 h 124260"/>
              <a:gd name="connsiteX34" fmla="*/ 78117 w 130195"/>
              <a:gd name="connsiteY34" fmla="*/ 46511 h 124260"/>
              <a:gd name="connsiteX35" fmla="*/ 83898 w 130195"/>
              <a:gd name="connsiteY35" fmla="*/ 50624 h 124260"/>
              <a:gd name="connsiteX36" fmla="*/ 108021 w 130195"/>
              <a:gd name="connsiteY36" fmla="*/ 54293 h 12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30195" h="124260">
                <a:moveTo>
                  <a:pt x="125698" y="41286"/>
                </a:moveTo>
                <a:lnTo>
                  <a:pt x="90124" y="35950"/>
                </a:lnTo>
                <a:lnTo>
                  <a:pt x="74113" y="3599"/>
                </a:lnTo>
                <a:cubicBezTo>
                  <a:pt x="72781" y="1054"/>
                  <a:pt x="70113" y="-525"/>
                  <a:pt x="67222" y="-514"/>
                </a:cubicBezTo>
                <a:cubicBezTo>
                  <a:pt x="64332" y="-481"/>
                  <a:pt x="61775" y="1087"/>
                  <a:pt x="60328" y="3599"/>
                </a:cubicBezTo>
                <a:lnTo>
                  <a:pt x="44320" y="35950"/>
                </a:lnTo>
                <a:lnTo>
                  <a:pt x="8746" y="41286"/>
                </a:lnTo>
                <a:cubicBezTo>
                  <a:pt x="5856" y="41720"/>
                  <a:pt x="3410" y="43743"/>
                  <a:pt x="2520" y="46511"/>
                </a:cubicBezTo>
                <a:cubicBezTo>
                  <a:pt x="1630" y="49268"/>
                  <a:pt x="2409" y="52314"/>
                  <a:pt x="4521" y="54293"/>
                </a:cubicBezTo>
                <a:lnTo>
                  <a:pt x="30202" y="79529"/>
                </a:lnTo>
                <a:lnTo>
                  <a:pt x="24198" y="115103"/>
                </a:lnTo>
                <a:cubicBezTo>
                  <a:pt x="23755" y="117983"/>
                  <a:pt x="24866" y="120862"/>
                  <a:pt x="27200" y="122662"/>
                </a:cubicBezTo>
                <a:cubicBezTo>
                  <a:pt x="29756" y="124108"/>
                  <a:pt x="32758" y="124108"/>
                  <a:pt x="35315" y="122662"/>
                </a:cubicBezTo>
                <a:lnTo>
                  <a:pt x="67222" y="105765"/>
                </a:lnTo>
                <a:lnTo>
                  <a:pt x="99127" y="122662"/>
                </a:lnTo>
                <a:cubicBezTo>
                  <a:pt x="100239" y="123285"/>
                  <a:pt x="101463" y="123585"/>
                  <a:pt x="102685" y="123552"/>
                </a:cubicBezTo>
                <a:cubicBezTo>
                  <a:pt x="104354" y="123574"/>
                  <a:pt x="105909" y="123107"/>
                  <a:pt x="107242" y="122218"/>
                </a:cubicBezTo>
                <a:cubicBezTo>
                  <a:pt x="109579" y="120450"/>
                  <a:pt x="110689" y="117537"/>
                  <a:pt x="110244" y="114658"/>
                </a:cubicBezTo>
                <a:lnTo>
                  <a:pt x="104243" y="79084"/>
                </a:lnTo>
                <a:lnTo>
                  <a:pt x="129921" y="53849"/>
                </a:lnTo>
                <a:cubicBezTo>
                  <a:pt x="132146" y="51903"/>
                  <a:pt x="132923" y="48823"/>
                  <a:pt x="131924" y="46067"/>
                </a:cubicBezTo>
                <a:cubicBezTo>
                  <a:pt x="130811" y="43465"/>
                  <a:pt x="128477" y="41642"/>
                  <a:pt x="125698" y="41286"/>
                </a:cubicBezTo>
                <a:close/>
                <a:moveTo>
                  <a:pt x="90677" y="71302"/>
                </a:moveTo>
                <a:cubicBezTo>
                  <a:pt x="88788" y="73069"/>
                  <a:pt x="87898" y="75649"/>
                  <a:pt x="88343" y="78194"/>
                </a:cubicBezTo>
                <a:lnTo>
                  <a:pt x="92458" y="102319"/>
                </a:lnTo>
                <a:lnTo>
                  <a:pt x="70224" y="91202"/>
                </a:lnTo>
                <a:cubicBezTo>
                  <a:pt x="68001" y="89979"/>
                  <a:pt x="65333" y="89979"/>
                  <a:pt x="63107" y="91202"/>
                </a:cubicBezTo>
                <a:lnTo>
                  <a:pt x="41430" y="102319"/>
                </a:lnTo>
                <a:lnTo>
                  <a:pt x="45544" y="78194"/>
                </a:lnTo>
                <a:cubicBezTo>
                  <a:pt x="45990" y="75671"/>
                  <a:pt x="45211" y="73081"/>
                  <a:pt x="43319" y="71302"/>
                </a:cubicBezTo>
                <a:lnTo>
                  <a:pt x="25756" y="54293"/>
                </a:lnTo>
                <a:lnTo>
                  <a:pt x="50101" y="50624"/>
                </a:lnTo>
                <a:cubicBezTo>
                  <a:pt x="52547" y="50313"/>
                  <a:pt x="54770" y="48768"/>
                  <a:pt x="55882" y="46511"/>
                </a:cubicBezTo>
                <a:lnTo>
                  <a:pt x="67000" y="24277"/>
                </a:lnTo>
                <a:lnTo>
                  <a:pt x="78117" y="46511"/>
                </a:lnTo>
                <a:cubicBezTo>
                  <a:pt x="79229" y="48768"/>
                  <a:pt x="81452" y="50313"/>
                  <a:pt x="83898" y="50624"/>
                </a:cubicBezTo>
                <a:lnTo>
                  <a:pt x="108021" y="5429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A2129678-45FF-ACAA-6934-C4ECD096022A}"/>
              </a:ext>
            </a:extLst>
          </p:cNvPr>
          <p:cNvSpPr/>
          <p:nvPr/>
        </p:nvSpPr>
        <p:spPr>
          <a:xfrm>
            <a:off x="5905420" y="1354919"/>
            <a:ext cx="138763" cy="132639"/>
          </a:xfrm>
          <a:custGeom>
            <a:avLst/>
            <a:gdLst>
              <a:gd name="connsiteX0" fmla="*/ 131923 w 130266"/>
              <a:gd name="connsiteY0" fmla="*/ 46332 h 124517"/>
              <a:gd name="connsiteX1" fmla="*/ 125808 w 130266"/>
              <a:gd name="connsiteY1" fmla="*/ 41108 h 124517"/>
              <a:gd name="connsiteX2" fmla="*/ 90123 w 130266"/>
              <a:gd name="connsiteY2" fmla="*/ 35771 h 124517"/>
              <a:gd name="connsiteX3" fmla="*/ 74115 w 130266"/>
              <a:gd name="connsiteY3" fmla="*/ 3421 h 124517"/>
              <a:gd name="connsiteX4" fmla="*/ 63109 w 130266"/>
              <a:gd name="connsiteY4" fmla="*/ 597 h 124517"/>
              <a:gd name="connsiteX5" fmla="*/ 60330 w 130266"/>
              <a:gd name="connsiteY5" fmla="*/ 3421 h 124517"/>
              <a:gd name="connsiteX6" fmla="*/ 44542 w 130266"/>
              <a:gd name="connsiteY6" fmla="*/ 35771 h 124517"/>
              <a:gd name="connsiteX7" fmla="*/ 8745 w 130266"/>
              <a:gd name="connsiteY7" fmla="*/ 41108 h 124517"/>
              <a:gd name="connsiteX8" fmla="*/ 2519 w 130266"/>
              <a:gd name="connsiteY8" fmla="*/ 46332 h 124517"/>
              <a:gd name="connsiteX9" fmla="*/ 4522 w 130266"/>
              <a:gd name="connsiteY9" fmla="*/ 54114 h 124517"/>
              <a:gd name="connsiteX10" fmla="*/ 30312 w 130266"/>
              <a:gd name="connsiteY10" fmla="*/ 79350 h 124517"/>
              <a:gd name="connsiteX11" fmla="*/ 24199 w 130266"/>
              <a:gd name="connsiteY11" fmla="*/ 114924 h 124517"/>
              <a:gd name="connsiteX12" fmla="*/ 27312 w 130266"/>
              <a:gd name="connsiteY12" fmla="*/ 122484 h 124517"/>
              <a:gd name="connsiteX13" fmla="*/ 31758 w 130266"/>
              <a:gd name="connsiteY13" fmla="*/ 123818 h 124517"/>
              <a:gd name="connsiteX14" fmla="*/ 35316 w 130266"/>
              <a:gd name="connsiteY14" fmla="*/ 122929 h 124517"/>
              <a:gd name="connsiteX15" fmla="*/ 67332 w 130266"/>
              <a:gd name="connsiteY15" fmla="*/ 106031 h 124517"/>
              <a:gd name="connsiteX16" fmla="*/ 99239 w 130266"/>
              <a:gd name="connsiteY16" fmla="*/ 122929 h 124517"/>
              <a:gd name="connsiteX17" fmla="*/ 107132 w 130266"/>
              <a:gd name="connsiteY17" fmla="*/ 122929 h 124517"/>
              <a:gd name="connsiteX18" fmla="*/ 110245 w 130266"/>
              <a:gd name="connsiteY18" fmla="*/ 115369 h 124517"/>
              <a:gd name="connsiteX19" fmla="*/ 104241 w 130266"/>
              <a:gd name="connsiteY19" fmla="*/ 79795 h 124517"/>
              <a:gd name="connsiteX20" fmla="*/ 130034 w 130266"/>
              <a:gd name="connsiteY20" fmla="*/ 54559 h 124517"/>
              <a:gd name="connsiteX21" fmla="*/ 131923 w 130266"/>
              <a:gd name="connsiteY21" fmla="*/ 46332 h 124517"/>
              <a:gd name="connsiteX22" fmla="*/ 90568 w 130266"/>
              <a:gd name="connsiteY22" fmla="*/ 71123 h 124517"/>
              <a:gd name="connsiteX23" fmla="*/ 88345 w 130266"/>
              <a:gd name="connsiteY23" fmla="*/ 78016 h 124517"/>
              <a:gd name="connsiteX24" fmla="*/ 92568 w 130266"/>
              <a:gd name="connsiteY24" fmla="*/ 102140 h 124517"/>
              <a:gd name="connsiteX25" fmla="*/ 70334 w 130266"/>
              <a:gd name="connsiteY25" fmla="*/ 91023 h 124517"/>
              <a:gd name="connsiteX26" fmla="*/ 66887 w 130266"/>
              <a:gd name="connsiteY26" fmla="*/ 90133 h 124517"/>
              <a:gd name="connsiteX27" fmla="*/ 63220 w 130266"/>
              <a:gd name="connsiteY27" fmla="*/ 91023 h 124517"/>
              <a:gd name="connsiteX28" fmla="*/ 41540 w 130266"/>
              <a:gd name="connsiteY28" fmla="*/ 102140 h 124517"/>
              <a:gd name="connsiteX29" fmla="*/ 45654 w 130266"/>
              <a:gd name="connsiteY29" fmla="*/ 78016 h 124517"/>
              <a:gd name="connsiteX30" fmla="*/ 43432 w 130266"/>
              <a:gd name="connsiteY30" fmla="*/ 71123 h 124517"/>
              <a:gd name="connsiteX31" fmla="*/ 25866 w 130266"/>
              <a:gd name="connsiteY31" fmla="*/ 54114 h 124517"/>
              <a:gd name="connsiteX32" fmla="*/ 50211 w 130266"/>
              <a:gd name="connsiteY32" fmla="*/ 50446 h 124517"/>
              <a:gd name="connsiteX33" fmla="*/ 55881 w 130266"/>
              <a:gd name="connsiteY33" fmla="*/ 46332 h 124517"/>
              <a:gd name="connsiteX34" fmla="*/ 66998 w 130266"/>
              <a:gd name="connsiteY34" fmla="*/ 24098 h 124517"/>
              <a:gd name="connsiteX35" fmla="*/ 78115 w 130266"/>
              <a:gd name="connsiteY35" fmla="*/ 46332 h 124517"/>
              <a:gd name="connsiteX36" fmla="*/ 83896 w 130266"/>
              <a:gd name="connsiteY36" fmla="*/ 50446 h 124517"/>
              <a:gd name="connsiteX37" fmla="*/ 108242 w 130266"/>
              <a:gd name="connsiteY37" fmla="*/ 54114 h 124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30266" h="124517">
                <a:moveTo>
                  <a:pt x="131923" y="46332"/>
                </a:moveTo>
                <a:cubicBezTo>
                  <a:pt x="131032" y="43564"/>
                  <a:pt x="128698" y="41530"/>
                  <a:pt x="125808" y="41108"/>
                </a:cubicBezTo>
                <a:lnTo>
                  <a:pt x="90123" y="35771"/>
                </a:lnTo>
                <a:lnTo>
                  <a:pt x="74115" y="3421"/>
                </a:lnTo>
                <a:cubicBezTo>
                  <a:pt x="71889" y="-381"/>
                  <a:pt x="66998" y="-1648"/>
                  <a:pt x="63109" y="597"/>
                </a:cubicBezTo>
                <a:cubicBezTo>
                  <a:pt x="61996" y="1286"/>
                  <a:pt x="60995" y="2254"/>
                  <a:pt x="60330" y="3421"/>
                </a:cubicBezTo>
                <a:lnTo>
                  <a:pt x="44542" y="35771"/>
                </a:lnTo>
                <a:lnTo>
                  <a:pt x="8745" y="41108"/>
                </a:lnTo>
                <a:cubicBezTo>
                  <a:pt x="5855" y="41541"/>
                  <a:pt x="3409" y="43564"/>
                  <a:pt x="2519" y="46332"/>
                </a:cubicBezTo>
                <a:cubicBezTo>
                  <a:pt x="1631" y="49089"/>
                  <a:pt x="2408" y="52136"/>
                  <a:pt x="4522" y="54114"/>
                </a:cubicBezTo>
                <a:lnTo>
                  <a:pt x="30312" y="79350"/>
                </a:lnTo>
                <a:lnTo>
                  <a:pt x="24199" y="114924"/>
                </a:lnTo>
                <a:cubicBezTo>
                  <a:pt x="23754" y="117826"/>
                  <a:pt x="24976" y="120728"/>
                  <a:pt x="27312" y="122484"/>
                </a:cubicBezTo>
                <a:cubicBezTo>
                  <a:pt x="28645" y="123373"/>
                  <a:pt x="30200" y="123840"/>
                  <a:pt x="31758" y="123818"/>
                </a:cubicBezTo>
                <a:cubicBezTo>
                  <a:pt x="32980" y="123852"/>
                  <a:pt x="34204" y="123540"/>
                  <a:pt x="35316" y="122929"/>
                </a:cubicBezTo>
                <a:lnTo>
                  <a:pt x="67332" y="106031"/>
                </a:lnTo>
                <a:lnTo>
                  <a:pt x="99239" y="122929"/>
                </a:lnTo>
                <a:cubicBezTo>
                  <a:pt x="101685" y="124363"/>
                  <a:pt x="104687" y="124363"/>
                  <a:pt x="107132" y="122929"/>
                </a:cubicBezTo>
                <a:cubicBezTo>
                  <a:pt x="109466" y="121205"/>
                  <a:pt x="110690" y="118271"/>
                  <a:pt x="110245" y="115369"/>
                </a:cubicBezTo>
                <a:lnTo>
                  <a:pt x="104241" y="79795"/>
                </a:lnTo>
                <a:lnTo>
                  <a:pt x="130034" y="54559"/>
                </a:lnTo>
                <a:cubicBezTo>
                  <a:pt x="132257" y="52469"/>
                  <a:pt x="133033" y="49200"/>
                  <a:pt x="131923" y="46332"/>
                </a:cubicBezTo>
                <a:close/>
                <a:moveTo>
                  <a:pt x="90568" y="71123"/>
                </a:moveTo>
                <a:cubicBezTo>
                  <a:pt x="88787" y="72935"/>
                  <a:pt x="87900" y="75492"/>
                  <a:pt x="88345" y="78016"/>
                </a:cubicBezTo>
                <a:lnTo>
                  <a:pt x="92568" y="102140"/>
                </a:lnTo>
                <a:lnTo>
                  <a:pt x="70334" y="91023"/>
                </a:lnTo>
                <a:cubicBezTo>
                  <a:pt x="69332" y="90423"/>
                  <a:pt x="68111" y="90111"/>
                  <a:pt x="66887" y="90133"/>
                </a:cubicBezTo>
                <a:cubicBezTo>
                  <a:pt x="65554" y="90078"/>
                  <a:pt x="64330" y="90389"/>
                  <a:pt x="63220" y="91023"/>
                </a:cubicBezTo>
                <a:lnTo>
                  <a:pt x="41540" y="102140"/>
                </a:lnTo>
                <a:lnTo>
                  <a:pt x="45654" y="78016"/>
                </a:lnTo>
                <a:cubicBezTo>
                  <a:pt x="46100" y="75492"/>
                  <a:pt x="45321" y="72902"/>
                  <a:pt x="43432" y="71123"/>
                </a:cubicBezTo>
                <a:lnTo>
                  <a:pt x="25866" y="54114"/>
                </a:lnTo>
                <a:lnTo>
                  <a:pt x="50211" y="50446"/>
                </a:lnTo>
                <a:cubicBezTo>
                  <a:pt x="52657" y="50212"/>
                  <a:pt x="54882" y="48634"/>
                  <a:pt x="55881" y="46332"/>
                </a:cubicBezTo>
                <a:lnTo>
                  <a:pt x="66998" y="24098"/>
                </a:lnTo>
                <a:lnTo>
                  <a:pt x="78115" y="46332"/>
                </a:lnTo>
                <a:cubicBezTo>
                  <a:pt x="79228" y="48589"/>
                  <a:pt x="81451" y="50134"/>
                  <a:pt x="83896" y="50446"/>
                </a:cubicBezTo>
                <a:lnTo>
                  <a:pt x="108242" y="5411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25F45135-9F87-C638-C2FE-73DCBF3A8FF3}"/>
              </a:ext>
            </a:extLst>
          </p:cNvPr>
          <p:cNvSpPr/>
          <p:nvPr/>
        </p:nvSpPr>
        <p:spPr>
          <a:xfrm>
            <a:off x="5686222" y="1200852"/>
            <a:ext cx="138689" cy="132442"/>
          </a:xfrm>
          <a:custGeom>
            <a:avLst/>
            <a:gdLst>
              <a:gd name="connsiteX0" fmla="*/ 99239 w 130197"/>
              <a:gd name="connsiteY0" fmla="*/ 122929 h 124332"/>
              <a:gd name="connsiteX1" fmla="*/ 107354 w 130197"/>
              <a:gd name="connsiteY1" fmla="*/ 122373 h 124332"/>
              <a:gd name="connsiteX2" fmla="*/ 110245 w 130197"/>
              <a:gd name="connsiteY2" fmla="*/ 114702 h 124332"/>
              <a:gd name="connsiteX3" fmla="*/ 104241 w 130197"/>
              <a:gd name="connsiteY3" fmla="*/ 79350 h 124332"/>
              <a:gd name="connsiteX4" fmla="*/ 130033 w 130197"/>
              <a:gd name="connsiteY4" fmla="*/ 54003 h 124332"/>
              <a:gd name="connsiteX5" fmla="*/ 131922 w 130197"/>
              <a:gd name="connsiteY5" fmla="*/ 46332 h 124332"/>
              <a:gd name="connsiteX6" fmla="*/ 125807 w 130197"/>
              <a:gd name="connsiteY6" fmla="*/ 40996 h 124332"/>
              <a:gd name="connsiteX7" fmla="*/ 90122 w 130197"/>
              <a:gd name="connsiteY7" fmla="*/ 35771 h 124332"/>
              <a:gd name="connsiteX8" fmla="*/ 74114 w 130197"/>
              <a:gd name="connsiteY8" fmla="*/ 3421 h 124332"/>
              <a:gd name="connsiteX9" fmla="*/ 63109 w 130197"/>
              <a:gd name="connsiteY9" fmla="*/ 597 h 124332"/>
              <a:gd name="connsiteX10" fmla="*/ 60329 w 130197"/>
              <a:gd name="connsiteY10" fmla="*/ 3421 h 124332"/>
              <a:gd name="connsiteX11" fmla="*/ 44430 w 130197"/>
              <a:gd name="connsiteY11" fmla="*/ 35771 h 124332"/>
              <a:gd name="connsiteX12" fmla="*/ 8745 w 130197"/>
              <a:gd name="connsiteY12" fmla="*/ 40996 h 124332"/>
              <a:gd name="connsiteX13" fmla="*/ 2519 w 130197"/>
              <a:gd name="connsiteY13" fmla="*/ 46332 h 124332"/>
              <a:gd name="connsiteX14" fmla="*/ 4522 w 130197"/>
              <a:gd name="connsiteY14" fmla="*/ 54003 h 124332"/>
              <a:gd name="connsiteX15" fmla="*/ 30311 w 130197"/>
              <a:gd name="connsiteY15" fmla="*/ 79350 h 124332"/>
              <a:gd name="connsiteX16" fmla="*/ 24199 w 130197"/>
              <a:gd name="connsiteY16" fmla="*/ 114702 h 124332"/>
              <a:gd name="connsiteX17" fmla="*/ 27312 w 130197"/>
              <a:gd name="connsiteY17" fmla="*/ 122373 h 124332"/>
              <a:gd name="connsiteX18" fmla="*/ 31869 w 130197"/>
              <a:gd name="connsiteY18" fmla="*/ 123818 h 124332"/>
              <a:gd name="connsiteX19" fmla="*/ 35427 w 130197"/>
              <a:gd name="connsiteY19" fmla="*/ 122929 h 124332"/>
              <a:gd name="connsiteX20" fmla="*/ 67332 w 130197"/>
              <a:gd name="connsiteY20" fmla="*/ 106031 h 124332"/>
              <a:gd name="connsiteX21" fmla="*/ 41985 w 130197"/>
              <a:gd name="connsiteY21" fmla="*/ 102140 h 124332"/>
              <a:gd name="connsiteX22" fmla="*/ 46099 w 130197"/>
              <a:gd name="connsiteY22" fmla="*/ 78016 h 124332"/>
              <a:gd name="connsiteX23" fmla="*/ 43988 w 130197"/>
              <a:gd name="connsiteY23" fmla="*/ 71124 h 124332"/>
              <a:gd name="connsiteX24" fmla="*/ 26422 w 130197"/>
              <a:gd name="connsiteY24" fmla="*/ 54003 h 124332"/>
              <a:gd name="connsiteX25" fmla="*/ 50656 w 130197"/>
              <a:gd name="connsiteY25" fmla="*/ 50446 h 124332"/>
              <a:gd name="connsiteX26" fmla="*/ 56437 w 130197"/>
              <a:gd name="connsiteY26" fmla="*/ 46332 h 124332"/>
              <a:gd name="connsiteX27" fmla="*/ 67554 w 130197"/>
              <a:gd name="connsiteY27" fmla="*/ 24098 h 124332"/>
              <a:gd name="connsiteX28" fmla="*/ 78671 w 130197"/>
              <a:gd name="connsiteY28" fmla="*/ 46332 h 124332"/>
              <a:gd name="connsiteX29" fmla="*/ 84341 w 130197"/>
              <a:gd name="connsiteY29" fmla="*/ 50446 h 124332"/>
              <a:gd name="connsiteX30" fmla="*/ 108798 w 130197"/>
              <a:gd name="connsiteY30" fmla="*/ 54003 h 124332"/>
              <a:gd name="connsiteX31" fmla="*/ 91235 w 130197"/>
              <a:gd name="connsiteY31" fmla="*/ 71124 h 124332"/>
              <a:gd name="connsiteX32" fmla="*/ 88898 w 130197"/>
              <a:gd name="connsiteY32" fmla="*/ 78016 h 124332"/>
              <a:gd name="connsiteX33" fmla="*/ 93013 w 130197"/>
              <a:gd name="connsiteY33" fmla="*/ 102140 h 124332"/>
              <a:gd name="connsiteX34" fmla="*/ 71446 w 130197"/>
              <a:gd name="connsiteY34" fmla="*/ 91023 h 124332"/>
              <a:gd name="connsiteX35" fmla="*/ 67888 w 130197"/>
              <a:gd name="connsiteY35" fmla="*/ 90133 h 124332"/>
              <a:gd name="connsiteX36" fmla="*/ 64219 w 130197"/>
              <a:gd name="connsiteY36" fmla="*/ 91023 h 12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30197" h="124332">
                <a:moveTo>
                  <a:pt x="99239" y="122929"/>
                </a:moveTo>
                <a:cubicBezTo>
                  <a:pt x="101796" y="124263"/>
                  <a:pt x="104909" y="124040"/>
                  <a:pt x="107354" y="122373"/>
                </a:cubicBezTo>
                <a:cubicBezTo>
                  <a:pt x="109688" y="120538"/>
                  <a:pt x="110801" y="117593"/>
                  <a:pt x="110245" y="114702"/>
                </a:cubicBezTo>
                <a:lnTo>
                  <a:pt x="104241" y="79350"/>
                </a:lnTo>
                <a:lnTo>
                  <a:pt x="130033" y="54003"/>
                </a:lnTo>
                <a:cubicBezTo>
                  <a:pt x="132145" y="52047"/>
                  <a:pt x="132924" y="49034"/>
                  <a:pt x="131922" y="46332"/>
                </a:cubicBezTo>
                <a:cubicBezTo>
                  <a:pt x="131032" y="43586"/>
                  <a:pt x="128698" y="41552"/>
                  <a:pt x="125807" y="40996"/>
                </a:cubicBezTo>
                <a:lnTo>
                  <a:pt x="90122" y="35771"/>
                </a:lnTo>
                <a:lnTo>
                  <a:pt x="74114" y="3421"/>
                </a:lnTo>
                <a:cubicBezTo>
                  <a:pt x="71891" y="-381"/>
                  <a:pt x="66998" y="-1648"/>
                  <a:pt x="63109" y="597"/>
                </a:cubicBezTo>
                <a:cubicBezTo>
                  <a:pt x="61996" y="1286"/>
                  <a:pt x="60994" y="2254"/>
                  <a:pt x="60329" y="3421"/>
                </a:cubicBezTo>
                <a:lnTo>
                  <a:pt x="44430" y="35771"/>
                </a:lnTo>
                <a:lnTo>
                  <a:pt x="8745" y="40996"/>
                </a:lnTo>
                <a:cubicBezTo>
                  <a:pt x="5854" y="41496"/>
                  <a:pt x="3409" y="43542"/>
                  <a:pt x="2519" y="46332"/>
                </a:cubicBezTo>
                <a:cubicBezTo>
                  <a:pt x="1631" y="49056"/>
                  <a:pt x="2410" y="52069"/>
                  <a:pt x="4522" y="54003"/>
                </a:cubicBezTo>
                <a:lnTo>
                  <a:pt x="30311" y="79350"/>
                </a:lnTo>
                <a:lnTo>
                  <a:pt x="24199" y="114702"/>
                </a:lnTo>
                <a:cubicBezTo>
                  <a:pt x="23754" y="117637"/>
                  <a:pt x="24975" y="120594"/>
                  <a:pt x="27312" y="122373"/>
                </a:cubicBezTo>
                <a:cubicBezTo>
                  <a:pt x="28645" y="123329"/>
                  <a:pt x="30203" y="123829"/>
                  <a:pt x="31869" y="123818"/>
                </a:cubicBezTo>
                <a:cubicBezTo>
                  <a:pt x="33090" y="123829"/>
                  <a:pt x="34314" y="123518"/>
                  <a:pt x="35427" y="122929"/>
                </a:cubicBezTo>
                <a:lnTo>
                  <a:pt x="67332" y="106031"/>
                </a:lnTo>
                <a:close/>
                <a:moveTo>
                  <a:pt x="41985" y="102140"/>
                </a:moveTo>
                <a:lnTo>
                  <a:pt x="46099" y="78016"/>
                </a:lnTo>
                <a:cubicBezTo>
                  <a:pt x="46544" y="75515"/>
                  <a:pt x="45765" y="72925"/>
                  <a:pt x="43988" y="71124"/>
                </a:cubicBezTo>
                <a:lnTo>
                  <a:pt x="26422" y="54003"/>
                </a:lnTo>
                <a:lnTo>
                  <a:pt x="50656" y="50446"/>
                </a:lnTo>
                <a:cubicBezTo>
                  <a:pt x="53102" y="50135"/>
                  <a:pt x="55324" y="48589"/>
                  <a:pt x="56437" y="46332"/>
                </a:cubicBezTo>
                <a:lnTo>
                  <a:pt x="67554" y="24098"/>
                </a:lnTo>
                <a:lnTo>
                  <a:pt x="78671" y="46332"/>
                </a:lnTo>
                <a:cubicBezTo>
                  <a:pt x="79784" y="48545"/>
                  <a:pt x="81896" y="50090"/>
                  <a:pt x="84341" y="50446"/>
                </a:cubicBezTo>
                <a:lnTo>
                  <a:pt x="108798" y="54003"/>
                </a:lnTo>
                <a:lnTo>
                  <a:pt x="91235" y="71124"/>
                </a:lnTo>
                <a:cubicBezTo>
                  <a:pt x="89343" y="72891"/>
                  <a:pt x="88456" y="75470"/>
                  <a:pt x="88898" y="78016"/>
                </a:cubicBezTo>
                <a:lnTo>
                  <a:pt x="93013" y="102140"/>
                </a:lnTo>
                <a:lnTo>
                  <a:pt x="71446" y="91023"/>
                </a:lnTo>
                <a:cubicBezTo>
                  <a:pt x="70333" y="90434"/>
                  <a:pt x="69112" y="90123"/>
                  <a:pt x="67888" y="90133"/>
                </a:cubicBezTo>
                <a:cubicBezTo>
                  <a:pt x="66553" y="90078"/>
                  <a:pt x="65331" y="90389"/>
                  <a:pt x="64219" y="91023"/>
                </a:cubicBez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246045-957B-D096-AB6A-35FDA2654DBA}"/>
              </a:ext>
            </a:extLst>
          </p:cNvPr>
          <p:cNvSpPr/>
          <p:nvPr/>
        </p:nvSpPr>
        <p:spPr>
          <a:xfrm>
            <a:off x="5821481" y="1102339"/>
            <a:ext cx="138711" cy="132431"/>
          </a:xfrm>
          <a:custGeom>
            <a:avLst/>
            <a:gdLst>
              <a:gd name="connsiteX0" fmla="*/ 30293 w 130217"/>
              <a:gd name="connsiteY0" fmla="*/ 79115 h 124322"/>
              <a:gd name="connsiteX1" fmla="*/ 24289 w 130217"/>
              <a:gd name="connsiteY1" fmla="*/ 114690 h 124322"/>
              <a:gd name="connsiteX2" fmla="*/ 27291 w 130217"/>
              <a:gd name="connsiteY2" fmla="*/ 122249 h 124322"/>
              <a:gd name="connsiteX3" fmla="*/ 31736 w 130217"/>
              <a:gd name="connsiteY3" fmla="*/ 123806 h 124322"/>
              <a:gd name="connsiteX4" fmla="*/ 35295 w 130217"/>
              <a:gd name="connsiteY4" fmla="*/ 122916 h 124322"/>
              <a:gd name="connsiteX5" fmla="*/ 67202 w 130217"/>
              <a:gd name="connsiteY5" fmla="*/ 106018 h 124322"/>
              <a:gd name="connsiteX6" fmla="*/ 99106 w 130217"/>
              <a:gd name="connsiteY6" fmla="*/ 122916 h 124322"/>
              <a:gd name="connsiteX7" fmla="*/ 107222 w 130217"/>
              <a:gd name="connsiteY7" fmla="*/ 122249 h 124322"/>
              <a:gd name="connsiteX8" fmla="*/ 110335 w 130217"/>
              <a:gd name="connsiteY8" fmla="*/ 114690 h 124322"/>
              <a:gd name="connsiteX9" fmla="*/ 104108 w 130217"/>
              <a:gd name="connsiteY9" fmla="*/ 79115 h 124322"/>
              <a:gd name="connsiteX10" fmla="*/ 130012 w 130217"/>
              <a:gd name="connsiteY10" fmla="*/ 54102 h 124322"/>
              <a:gd name="connsiteX11" fmla="*/ 132012 w 130217"/>
              <a:gd name="connsiteY11" fmla="*/ 46320 h 124322"/>
              <a:gd name="connsiteX12" fmla="*/ 125786 w 130217"/>
              <a:gd name="connsiteY12" fmla="*/ 40873 h 124322"/>
              <a:gd name="connsiteX13" fmla="*/ 89990 w 130217"/>
              <a:gd name="connsiteY13" fmla="*/ 35870 h 124322"/>
              <a:gd name="connsiteX14" fmla="*/ 74204 w 130217"/>
              <a:gd name="connsiteY14" fmla="*/ 3519 h 124322"/>
              <a:gd name="connsiteX15" fmla="*/ 63310 w 130217"/>
              <a:gd name="connsiteY15" fmla="*/ 540 h 124322"/>
              <a:gd name="connsiteX16" fmla="*/ 60308 w 130217"/>
              <a:gd name="connsiteY16" fmla="*/ 3519 h 124322"/>
              <a:gd name="connsiteX17" fmla="*/ 44411 w 130217"/>
              <a:gd name="connsiteY17" fmla="*/ 35870 h 124322"/>
              <a:gd name="connsiteX18" fmla="*/ 8726 w 130217"/>
              <a:gd name="connsiteY18" fmla="*/ 40873 h 124322"/>
              <a:gd name="connsiteX19" fmla="*/ 2611 w 130217"/>
              <a:gd name="connsiteY19" fmla="*/ 46320 h 124322"/>
              <a:gd name="connsiteX20" fmla="*/ 4500 w 130217"/>
              <a:gd name="connsiteY20" fmla="*/ 54102 h 124322"/>
              <a:gd name="connsiteX21" fmla="*/ 50526 w 130217"/>
              <a:gd name="connsiteY21" fmla="*/ 50433 h 124322"/>
              <a:gd name="connsiteX22" fmla="*/ 56416 w 130217"/>
              <a:gd name="connsiteY22" fmla="*/ 46320 h 124322"/>
              <a:gd name="connsiteX23" fmla="*/ 67533 w 130217"/>
              <a:gd name="connsiteY23" fmla="*/ 24086 h 124322"/>
              <a:gd name="connsiteX24" fmla="*/ 78650 w 130217"/>
              <a:gd name="connsiteY24" fmla="*/ 46320 h 124322"/>
              <a:gd name="connsiteX25" fmla="*/ 84431 w 130217"/>
              <a:gd name="connsiteY25" fmla="*/ 50433 h 124322"/>
              <a:gd name="connsiteX26" fmla="*/ 108668 w 130217"/>
              <a:gd name="connsiteY26" fmla="*/ 54102 h 124322"/>
              <a:gd name="connsiteX27" fmla="*/ 91102 w 130217"/>
              <a:gd name="connsiteY27" fmla="*/ 71000 h 124322"/>
              <a:gd name="connsiteX28" fmla="*/ 88991 w 130217"/>
              <a:gd name="connsiteY28" fmla="*/ 77781 h 124322"/>
              <a:gd name="connsiteX29" fmla="*/ 93103 w 130217"/>
              <a:gd name="connsiteY29" fmla="*/ 101905 h 124322"/>
              <a:gd name="connsiteX30" fmla="*/ 70869 w 130217"/>
              <a:gd name="connsiteY30" fmla="*/ 90788 h 124322"/>
              <a:gd name="connsiteX31" fmla="*/ 67202 w 130217"/>
              <a:gd name="connsiteY31" fmla="*/ 89899 h 124322"/>
              <a:gd name="connsiteX32" fmla="*/ 63644 w 130217"/>
              <a:gd name="connsiteY32" fmla="*/ 90788 h 124322"/>
              <a:gd name="connsiteX33" fmla="*/ 41410 w 130217"/>
              <a:gd name="connsiteY33" fmla="*/ 101905 h 124322"/>
              <a:gd name="connsiteX34" fmla="*/ 45633 w 130217"/>
              <a:gd name="connsiteY34" fmla="*/ 77781 h 124322"/>
              <a:gd name="connsiteX35" fmla="*/ 43521 w 130217"/>
              <a:gd name="connsiteY35" fmla="*/ 71000 h 124322"/>
              <a:gd name="connsiteX36" fmla="*/ 25844 w 130217"/>
              <a:gd name="connsiteY36" fmla="*/ 54102 h 12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30217" h="124322">
                <a:moveTo>
                  <a:pt x="30293" y="79115"/>
                </a:moveTo>
                <a:lnTo>
                  <a:pt x="24289" y="114690"/>
                </a:lnTo>
                <a:cubicBezTo>
                  <a:pt x="23621" y="117591"/>
                  <a:pt x="24845" y="120581"/>
                  <a:pt x="27291" y="122249"/>
                </a:cubicBezTo>
                <a:cubicBezTo>
                  <a:pt x="28512" y="123306"/>
                  <a:pt x="30070" y="123850"/>
                  <a:pt x="31736" y="123806"/>
                </a:cubicBezTo>
                <a:cubicBezTo>
                  <a:pt x="32961" y="123750"/>
                  <a:pt x="34182" y="123450"/>
                  <a:pt x="35295" y="122916"/>
                </a:cubicBezTo>
                <a:lnTo>
                  <a:pt x="67202" y="106018"/>
                </a:lnTo>
                <a:lnTo>
                  <a:pt x="99106" y="122916"/>
                </a:lnTo>
                <a:cubicBezTo>
                  <a:pt x="101663" y="124262"/>
                  <a:pt x="104887" y="124006"/>
                  <a:pt x="107222" y="122249"/>
                </a:cubicBezTo>
                <a:cubicBezTo>
                  <a:pt x="109667" y="120560"/>
                  <a:pt x="110891" y="117603"/>
                  <a:pt x="110335" y="114690"/>
                </a:cubicBezTo>
                <a:lnTo>
                  <a:pt x="104108" y="79115"/>
                </a:lnTo>
                <a:lnTo>
                  <a:pt x="130012" y="54102"/>
                </a:lnTo>
                <a:cubicBezTo>
                  <a:pt x="132124" y="52101"/>
                  <a:pt x="132902" y="49088"/>
                  <a:pt x="132012" y="46320"/>
                </a:cubicBezTo>
                <a:cubicBezTo>
                  <a:pt x="131125" y="43463"/>
                  <a:pt x="128788" y="41339"/>
                  <a:pt x="125786" y="40873"/>
                </a:cubicBezTo>
                <a:lnTo>
                  <a:pt x="89990" y="35870"/>
                </a:lnTo>
                <a:lnTo>
                  <a:pt x="74204" y="3519"/>
                </a:lnTo>
                <a:cubicBezTo>
                  <a:pt x="71981" y="-316"/>
                  <a:pt x="67091" y="-1650"/>
                  <a:pt x="63310" y="540"/>
                </a:cubicBezTo>
                <a:cubicBezTo>
                  <a:pt x="62086" y="1252"/>
                  <a:pt x="60976" y="2285"/>
                  <a:pt x="60308" y="3519"/>
                </a:cubicBezTo>
                <a:lnTo>
                  <a:pt x="44411" y="35870"/>
                </a:lnTo>
                <a:lnTo>
                  <a:pt x="8726" y="40873"/>
                </a:lnTo>
                <a:cubicBezTo>
                  <a:pt x="5724" y="41273"/>
                  <a:pt x="3388" y="43430"/>
                  <a:pt x="2611" y="46320"/>
                </a:cubicBezTo>
                <a:cubicBezTo>
                  <a:pt x="1610" y="49055"/>
                  <a:pt x="2277" y="52146"/>
                  <a:pt x="4500" y="54102"/>
                </a:cubicBezTo>
                <a:close/>
                <a:moveTo>
                  <a:pt x="50526" y="50433"/>
                </a:moveTo>
                <a:cubicBezTo>
                  <a:pt x="53083" y="50089"/>
                  <a:pt x="55195" y="48555"/>
                  <a:pt x="56416" y="46320"/>
                </a:cubicBezTo>
                <a:lnTo>
                  <a:pt x="67533" y="24086"/>
                </a:lnTo>
                <a:lnTo>
                  <a:pt x="78650" y="46320"/>
                </a:lnTo>
                <a:cubicBezTo>
                  <a:pt x="79763" y="48577"/>
                  <a:pt x="81986" y="50122"/>
                  <a:pt x="84431" y="50433"/>
                </a:cubicBezTo>
                <a:lnTo>
                  <a:pt x="108668" y="54102"/>
                </a:lnTo>
                <a:lnTo>
                  <a:pt x="91102" y="71000"/>
                </a:lnTo>
                <a:cubicBezTo>
                  <a:pt x="89325" y="72790"/>
                  <a:pt x="88546" y="75313"/>
                  <a:pt x="88991" y="77781"/>
                </a:cubicBezTo>
                <a:lnTo>
                  <a:pt x="93103" y="101905"/>
                </a:lnTo>
                <a:lnTo>
                  <a:pt x="70869" y="90788"/>
                </a:lnTo>
                <a:cubicBezTo>
                  <a:pt x="69759" y="90277"/>
                  <a:pt x="68423" y="89965"/>
                  <a:pt x="67202" y="89899"/>
                </a:cubicBezTo>
                <a:cubicBezTo>
                  <a:pt x="65978" y="89988"/>
                  <a:pt x="64754" y="90288"/>
                  <a:pt x="63644" y="90788"/>
                </a:cubicBezTo>
                <a:lnTo>
                  <a:pt x="41410" y="101905"/>
                </a:lnTo>
                <a:lnTo>
                  <a:pt x="45633" y="77781"/>
                </a:lnTo>
                <a:cubicBezTo>
                  <a:pt x="46078" y="75313"/>
                  <a:pt x="45299" y="72790"/>
                  <a:pt x="43521" y="71000"/>
                </a:cubicBezTo>
                <a:lnTo>
                  <a:pt x="25844" y="5410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A0D84CA4-513D-BDFD-1485-2804B65F4144}"/>
              </a:ext>
            </a:extLst>
          </p:cNvPr>
          <p:cNvSpPr/>
          <p:nvPr/>
        </p:nvSpPr>
        <p:spPr>
          <a:xfrm>
            <a:off x="5956694" y="1200305"/>
            <a:ext cx="138669" cy="132638"/>
          </a:xfrm>
          <a:custGeom>
            <a:avLst/>
            <a:gdLst>
              <a:gd name="connsiteX0" fmla="*/ 104245 w 130178"/>
              <a:gd name="connsiteY0" fmla="*/ 79531 h 124516"/>
              <a:gd name="connsiteX1" fmla="*/ 129923 w 130178"/>
              <a:gd name="connsiteY1" fmla="*/ 54184 h 124516"/>
              <a:gd name="connsiteX2" fmla="*/ 131926 w 130178"/>
              <a:gd name="connsiteY2" fmla="*/ 46514 h 124516"/>
              <a:gd name="connsiteX3" fmla="*/ 125700 w 130178"/>
              <a:gd name="connsiteY3" fmla="*/ 41177 h 124516"/>
              <a:gd name="connsiteX4" fmla="*/ 90015 w 130178"/>
              <a:gd name="connsiteY4" fmla="*/ 35952 h 124516"/>
              <a:gd name="connsiteX5" fmla="*/ 74116 w 130178"/>
              <a:gd name="connsiteY5" fmla="*/ 3601 h 124516"/>
              <a:gd name="connsiteX6" fmla="*/ 67224 w 130178"/>
              <a:gd name="connsiteY6" fmla="*/ -512 h 124516"/>
              <a:gd name="connsiteX7" fmla="*/ 60331 w 130178"/>
              <a:gd name="connsiteY7" fmla="*/ 3601 h 124516"/>
              <a:gd name="connsiteX8" fmla="*/ 44323 w 130178"/>
              <a:gd name="connsiteY8" fmla="*/ 35952 h 124516"/>
              <a:gd name="connsiteX9" fmla="*/ 8637 w 130178"/>
              <a:gd name="connsiteY9" fmla="*/ 41177 h 124516"/>
              <a:gd name="connsiteX10" fmla="*/ 2523 w 130178"/>
              <a:gd name="connsiteY10" fmla="*/ 46514 h 124516"/>
              <a:gd name="connsiteX11" fmla="*/ 4412 w 130178"/>
              <a:gd name="connsiteY11" fmla="*/ 54184 h 124516"/>
              <a:gd name="connsiteX12" fmla="*/ 30315 w 130178"/>
              <a:gd name="connsiteY12" fmla="*/ 79531 h 124516"/>
              <a:gd name="connsiteX13" fmla="*/ 24200 w 130178"/>
              <a:gd name="connsiteY13" fmla="*/ 114883 h 124516"/>
              <a:gd name="connsiteX14" fmla="*/ 27202 w 130178"/>
              <a:gd name="connsiteY14" fmla="*/ 122554 h 124516"/>
              <a:gd name="connsiteX15" fmla="*/ 35317 w 130178"/>
              <a:gd name="connsiteY15" fmla="*/ 123109 h 124516"/>
              <a:gd name="connsiteX16" fmla="*/ 67224 w 130178"/>
              <a:gd name="connsiteY16" fmla="*/ 106212 h 124516"/>
              <a:gd name="connsiteX17" fmla="*/ 99129 w 130178"/>
              <a:gd name="connsiteY17" fmla="*/ 123109 h 124516"/>
              <a:gd name="connsiteX18" fmla="*/ 102687 w 130178"/>
              <a:gd name="connsiteY18" fmla="*/ 123999 h 124516"/>
              <a:gd name="connsiteX19" fmla="*/ 107133 w 130178"/>
              <a:gd name="connsiteY19" fmla="*/ 122554 h 124516"/>
              <a:gd name="connsiteX20" fmla="*/ 110246 w 130178"/>
              <a:gd name="connsiteY20" fmla="*/ 114883 h 124516"/>
              <a:gd name="connsiteX21" fmla="*/ 90569 w 130178"/>
              <a:gd name="connsiteY21" fmla="*/ 71304 h 124516"/>
              <a:gd name="connsiteX22" fmla="*/ 88346 w 130178"/>
              <a:gd name="connsiteY22" fmla="*/ 78197 h 124516"/>
              <a:gd name="connsiteX23" fmla="*/ 92460 w 130178"/>
              <a:gd name="connsiteY23" fmla="*/ 102321 h 124516"/>
              <a:gd name="connsiteX24" fmla="*/ 70783 w 130178"/>
              <a:gd name="connsiteY24" fmla="*/ 91204 h 124516"/>
              <a:gd name="connsiteX25" fmla="*/ 63666 w 130178"/>
              <a:gd name="connsiteY25" fmla="*/ 91204 h 124516"/>
              <a:gd name="connsiteX26" fmla="*/ 41989 w 130178"/>
              <a:gd name="connsiteY26" fmla="*/ 102321 h 124516"/>
              <a:gd name="connsiteX27" fmla="*/ 46100 w 130178"/>
              <a:gd name="connsiteY27" fmla="*/ 78197 h 124516"/>
              <a:gd name="connsiteX28" fmla="*/ 43878 w 130178"/>
              <a:gd name="connsiteY28" fmla="*/ 71304 h 124516"/>
              <a:gd name="connsiteX29" fmla="*/ 26315 w 130178"/>
              <a:gd name="connsiteY29" fmla="*/ 54184 h 124516"/>
              <a:gd name="connsiteX30" fmla="*/ 50660 w 130178"/>
              <a:gd name="connsiteY30" fmla="*/ 50627 h 124516"/>
              <a:gd name="connsiteX31" fmla="*/ 56441 w 130178"/>
              <a:gd name="connsiteY31" fmla="*/ 46514 h 124516"/>
              <a:gd name="connsiteX32" fmla="*/ 67558 w 130178"/>
              <a:gd name="connsiteY32" fmla="*/ 24280 h 124516"/>
              <a:gd name="connsiteX33" fmla="*/ 78675 w 130178"/>
              <a:gd name="connsiteY33" fmla="*/ 46514 h 124516"/>
              <a:gd name="connsiteX34" fmla="*/ 84456 w 130178"/>
              <a:gd name="connsiteY34" fmla="*/ 50627 h 124516"/>
              <a:gd name="connsiteX35" fmla="*/ 108579 w 130178"/>
              <a:gd name="connsiteY35" fmla="*/ 54184 h 124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30178" h="124516">
                <a:moveTo>
                  <a:pt x="104245" y="79531"/>
                </a:moveTo>
                <a:lnTo>
                  <a:pt x="129923" y="54184"/>
                </a:lnTo>
                <a:cubicBezTo>
                  <a:pt x="132038" y="52272"/>
                  <a:pt x="132925" y="49237"/>
                  <a:pt x="131926" y="46514"/>
                </a:cubicBezTo>
                <a:cubicBezTo>
                  <a:pt x="131036" y="43712"/>
                  <a:pt x="128591" y="41655"/>
                  <a:pt x="125700" y="41177"/>
                </a:cubicBezTo>
                <a:lnTo>
                  <a:pt x="90015" y="35952"/>
                </a:lnTo>
                <a:lnTo>
                  <a:pt x="74116" y="3601"/>
                </a:lnTo>
                <a:cubicBezTo>
                  <a:pt x="72783" y="1022"/>
                  <a:pt x="70115" y="-578"/>
                  <a:pt x="67224" y="-512"/>
                </a:cubicBezTo>
                <a:cubicBezTo>
                  <a:pt x="64334" y="-523"/>
                  <a:pt x="61666" y="1056"/>
                  <a:pt x="60331" y="3601"/>
                </a:cubicBezTo>
                <a:lnTo>
                  <a:pt x="44323" y="35952"/>
                </a:lnTo>
                <a:lnTo>
                  <a:pt x="8637" y="41177"/>
                </a:lnTo>
                <a:cubicBezTo>
                  <a:pt x="5747" y="41733"/>
                  <a:pt x="3413" y="43768"/>
                  <a:pt x="2523" y="46514"/>
                </a:cubicBezTo>
                <a:cubicBezTo>
                  <a:pt x="1632" y="49226"/>
                  <a:pt x="2411" y="52194"/>
                  <a:pt x="4412" y="54184"/>
                </a:cubicBezTo>
                <a:lnTo>
                  <a:pt x="30315" y="79531"/>
                </a:lnTo>
                <a:lnTo>
                  <a:pt x="24200" y="114883"/>
                </a:lnTo>
                <a:cubicBezTo>
                  <a:pt x="23755" y="117796"/>
                  <a:pt x="24868" y="120730"/>
                  <a:pt x="27202" y="122554"/>
                </a:cubicBezTo>
                <a:cubicBezTo>
                  <a:pt x="29647" y="124222"/>
                  <a:pt x="32761" y="124444"/>
                  <a:pt x="35317" y="123109"/>
                </a:cubicBezTo>
                <a:lnTo>
                  <a:pt x="67224" y="106212"/>
                </a:lnTo>
                <a:lnTo>
                  <a:pt x="99129" y="123109"/>
                </a:lnTo>
                <a:cubicBezTo>
                  <a:pt x="100242" y="123721"/>
                  <a:pt x="101466" y="124021"/>
                  <a:pt x="102687" y="123999"/>
                </a:cubicBezTo>
                <a:cubicBezTo>
                  <a:pt x="104245" y="124055"/>
                  <a:pt x="105911" y="123543"/>
                  <a:pt x="107133" y="122554"/>
                </a:cubicBezTo>
                <a:cubicBezTo>
                  <a:pt x="109581" y="120809"/>
                  <a:pt x="110802" y="117829"/>
                  <a:pt x="110246" y="114883"/>
                </a:cubicBezTo>
                <a:close/>
                <a:moveTo>
                  <a:pt x="90569" y="71304"/>
                </a:moveTo>
                <a:cubicBezTo>
                  <a:pt x="88791" y="73094"/>
                  <a:pt x="87901" y="75673"/>
                  <a:pt x="88346" y="78197"/>
                </a:cubicBezTo>
                <a:lnTo>
                  <a:pt x="92460" y="102321"/>
                </a:lnTo>
                <a:lnTo>
                  <a:pt x="70783" y="91204"/>
                </a:lnTo>
                <a:cubicBezTo>
                  <a:pt x="68557" y="90092"/>
                  <a:pt x="65889" y="90092"/>
                  <a:pt x="63666" y="91204"/>
                </a:cubicBezTo>
                <a:lnTo>
                  <a:pt x="41989" y="102321"/>
                </a:lnTo>
                <a:lnTo>
                  <a:pt x="46100" y="78197"/>
                </a:lnTo>
                <a:cubicBezTo>
                  <a:pt x="46657" y="75673"/>
                  <a:pt x="45769" y="73061"/>
                  <a:pt x="43878" y="71304"/>
                </a:cubicBezTo>
                <a:lnTo>
                  <a:pt x="26315" y="54184"/>
                </a:lnTo>
                <a:lnTo>
                  <a:pt x="50660" y="50627"/>
                </a:lnTo>
                <a:cubicBezTo>
                  <a:pt x="53106" y="50282"/>
                  <a:pt x="55328" y="48748"/>
                  <a:pt x="56441" y="46514"/>
                </a:cubicBezTo>
                <a:lnTo>
                  <a:pt x="67558" y="24280"/>
                </a:lnTo>
                <a:lnTo>
                  <a:pt x="78675" y="46514"/>
                </a:lnTo>
                <a:cubicBezTo>
                  <a:pt x="79785" y="48770"/>
                  <a:pt x="82011" y="50315"/>
                  <a:pt x="84456" y="50627"/>
                </a:cubicBezTo>
                <a:lnTo>
                  <a:pt x="108579" y="5418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D29EFDB-28C8-36B7-3CB1-902A89156CFB}"/>
              </a:ext>
            </a:extLst>
          </p:cNvPr>
          <p:cNvSpPr txBox="1"/>
          <p:nvPr/>
        </p:nvSpPr>
        <p:spPr>
          <a:xfrm>
            <a:off x="6622419" y="79684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关键词标题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8227131-16D0-2A57-3CB7-A53F1F456000}"/>
              </a:ext>
            </a:extLst>
          </p:cNvPr>
          <p:cNvSpPr txBox="1"/>
          <p:nvPr/>
        </p:nvSpPr>
        <p:spPr>
          <a:xfrm>
            <a:off x="6622418" y="1146653"/>
            <a:ext cx="4558661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输入正确有意义的内容。输入正确有意义的内容。输入正确有意义的内容。</a:t>
            </a: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780C35C6-4D24-3C52-63A3-927C3E13D550}"/>
              </a:ext>
            </a:extLst>
          </p:cNvPr>
          <p:cNvSpPr/>
          <p:nvPr/>
        </p:nvSpPr>
        <p:spPr>
          <a:xfrm>
            <a:off x="5265683" y="2551386"/>
            <a:ext cx="6211614" cy="1755228"/>
          </a:xfrm>
          <a:custGeom>
            <a:avLst/>
            <a:gdLst>
              <a:gd name="connsiteX0" fmla="*/ 184194 w 6211614"/>
              <a:gd name="connsiteY0" fmla="*/ 0 h 1755228"/>
              <a:gd name="connsiteX1" fmla="*/ 6027420 w 6211614"/>
              <a:gd name="connsiteY1" fmla="*/ 0 h 1755228"/>
              <a:gd name="connsiteX2" fmla="*/ 6211614 w 6211614"/>
              <a:gd name="connsiteY2" fmla="*/ 184194 h 1755228"/>
              <a:gd name="connsiteX3" fmla="*/ 6211614 w 6211614"/>
              <a:gd name="connsiteY3" fmla="*/ 669411 h 1755228"/>
              <a:gd name="connsiteX4" fmla="*/ 6169655 w 6211614"/>
              <a:gd name="connsiteY4" fmla="*/ 673641 h 1755228"/>
              <a:gd name="connsiteX5" fmla="*/ 6003412 w 6211614"/>
              <a:gd name="connsiteY5" fmla="*/ 877614 h 1755228"/>
              <a:gd name="connsiteX6" fmla="*/ 6169655 w 6211614"/>
              <a:gd name="connsiteY6" fmla="*/ 1081587 h 1755228"/>
              <a:gd name="connsiteX7" fmla="*/ 6211614 w 6211614"/>
              <a:gd name="connsiteY7" fmla="*/ 1085817 h 1755228"/>
              <a:gd name="connsiteX8" fmla="*/ 6211614 w 6211614"/>
              <a:gd name="connsiteY8" fmla="*/ 1571034 h 1755228"/>
              <a:gd name="connsiteX9" fmla="*/ 6027420 w 6211614"/>
              <a:gd name="connsiteY9" fmla="*/ 1755228 h 1755228"/>
              <a:gd name="connsiteX10" fmla="*/ 184194 w 6211614"/>
              <a:gd name="connsiteY10" fmla="*/ 1755228 h 1755228"/>
              <a:gd name="connsiteX11" fmla="*/ 0 w 6211614"/>
              <a:gd name="connsiteY11" fmla="*/ 1571034 h 1755228"/>
              <a:gd name="connsiteX12" fmla="*/ 0 w 6211614"/>
              <a:gd name="connsiteY12" fmla="*/ 1085817 h 1755228"/>
              <a:gd name="connsiteX13" fmla="*/ 1 w 6211614"/>
              <a:gd name="connsiteY13" fmla="*/ 1085817 h 1755228"/>
              <a:gd name="connsiteX14" fmla="*/ 208204 w 6211614"/>
              <a:gd name="connsiteY14" fmla="*/ 877614 h 1755228"/>
              <a:gd name="connsiteX15" fmla="*/ 1 w 6211614"/>
              <a:gd name="connsiteY15" fmla="*/ 669411 h 1755228"/>
              <a:gd name="connsiteX16" fmla="*/ 0 w 6211614"/>
              <a:gd name="connsiteY16" fmla="*/ 669411 h 1755228"/>
              <a:gd name="connsiteX17" fmla="*/ 0 w 6211614"/>
              <a:gd name="connsiteY17" fmla="*/ 184194 h 1755228"/>
              <a:gd name="connsiteX18" fmla="*/ 184194 w 6211614"/>
              <a:gd name="connsiteY18" fmla="*/ 0 h 1755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211614" h="1755228">
                <a:moveTo>
                  <a:pt x="184194" y="0"/>
                </a:moveTo>
                <a:lnTo>
                  <a:pt x="6027420" y="0"/>
                </a:lnTo>
                <a:cubicBezTo>
                  <a:pt x="6129148" y="0"/>
                  <a:pt x="6211614" y="82466"/>
                  <a:pt x="6211614" y="184194"/>
                </a:cubicBezTo>
                <a:lnTo>
                  <a:pt x="6211614" y="669411"/>
                </a:lnTo>
                <a:lnTo>
                  <a:pt x="6169655" y="673641"/>
                </a:lnTo>
                <a:cubicBezTo>
                  <a:pt x="6074781" y="693055"/>
                  <a:pt x="6003412" y="777000"/>
                  <a:pt x="6003412" y="877614"/>
                </a:cubicBezTo>
                <a:cubicBezTo>
                  <a:pt x="6003412" y="978228"/>
                  <a:pt x="6074781" y="1062173"/>
                  <a:pt x="6169655" y="1081587"/>
                </a:cubicBezTo>
                <a:lnTo>
                  <a:pt x="6211614" y="1085817"/>
                </a:lnTo>
                <a:lnTo>
                  <a:pt x="6211614" y="1571034"/>
                </a:lnTo>
                <a:cubicBezTo>
                  <a:pt x="6211614" y="1672762"/>
                  <a:pt x="6129148" y="1755228"/>
                  <a:pt x="6027420" y="1755228"/>
                </a:cubicBezTo>
                <a:lnTo>
                  <a:pt x="184194" y="1755228"/>
                </a:lnTo>
                <a:cubicBezTo>
                  <a:pt x="82466" y="1755228"/>
                  <a:pt x="0" y="1672762"/>
                  <a:pt x="0" y="1571034"/>
                </a:cubicBezTo>
                <a:lnTo>
                  <a:pt x="0" y="1085817"/>
                </a:lnTo>
                <a:lnTo>
                  <a:pt x="1" y="1085817"/>
                </a:lnTo>
                <a:cubicBezTo>
                  <a:pt x="114988" y="1085817"/>
                  <a:pt x="208204" y="992601"/>
                  <a:pt x="208204" y="877614"/>
                </a:cubicBezTo>
                <a:cubicBezTo>
                  <a:pt x="208204" y="762627"/>
                  <a:pt x="114988" y="669411"/>
                  <a:pt x="1" y="669411"/>
                </a:cubicBezTo>
                <a:lnTo>
                  <a:pt x="0" y="669411"/>
                </a:lnTo>
                <a:lnTo>
                  <a:pt x="0" y="184194"/>
                </a:lnTo>
                <a:cubicBezTo>
                  <a:pt x="0" y="82466"/>
                  <a:pt x="82466" y="0"/>
                  <a:pt x="1841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B6BB034-A2BE-8557-C5A6-8D689A6C07D0}"/>
              </a:ext>
            </a:extLst>
          </p:cNvPr>
          <p:cNvSpPr/>
          <p:nvPr/>
        </p:nvSpPr>
        <p:spPr>
          <a:xfrm>
            <a:off x="5265684" y="2551386"/>
            <a:ext cx="1156139" cy="1755228"/>
          </a:xfrm>
          <a:custGeom>
            <a:avLst/>
            <a:gdLst>
              <a:gd name="connsiteX0" fmla="*/ 184194 w 1156139"/>
              <a:gd name="connsiteY0" fmla="*/ 0 h 1755228"/>
              <a:gd name="connsiteX1" fmla="*/ 1156139 w 1156139"/>
              <a:gd name="connsiteY1" fmla="*/ 0 h 1755228"/>
              <a:gd name="connsiteX2" fmla="*/ 1156139 w 1156139"/>
              <a:gd name="connsiteY2" fmla="*/ 1755228 h 1755228"/>
              <a:gd name="connsiteX3" fmla="*/ 184194 w 1156139"/>
              <a:gd name="connsiteY3" fmla="*/ 1755228 h 1755228"/>
              <a:gd name="connsiteX4" fmla="*/ 0 w 1156139"/>
              <a:gd name="connsiteY4" fmla="*/ 1571034 h 1755228"/>
              <a:gd name="connsiteX5" fmla="*/ 0 w 1156139"/>
              <a:gd name="connsiteY5" fmla="*/ 1085817 h 1755228"/>
              <a:gd name="connsiteX6" fmla="*/ 208203 w 1156139"/>
              <a:gd name="connsiteY6" fmla="*/ 877614 h 1755228"/>
              <a:gd name="connsiteX7" fmla="*/ 0 w 1156139"/>
              <a:gd name="connsiteY7" fmla="*/ 669411 h 1755228"/>
              <a:gd name="connsiteX8" fmla="*/ 0 w 1156139"/>
              <a:gd name="connsiteY8" fmla="*/ 184194 h 1755228"/>
              <a:gd name="connsiteX9" fmla="*/ 184194 w 1156139"/>
              <a:gd name="connsiteY9" fmla="*/ 0 h 1755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56139" h="1755228">
                <a:moveTo>
                  <a:pt x="184194" y="0"/>
                </a:moveTo>
                <a:lnTo>
                  <a:pt x="1156139" y="0"/>
                </a:lnTo>
                <a:lnTo>
                  <a:pt x="1156139" y="1755228"/>
                </a:lnTo>
                <a:lnTo>
                  <a:pt x="184194" y="1755228"/>
                </a:lnTo>
                <a:cubicBezTo>
                  <a:pt x="82466" y="1755228"/>
                  <a:pt x="0" y="1672762"/>
                  <a:pt x="0" y="1571034"/>
                </a:cubicBezTo>
                <a:lnTo>
                  <a:pt x="0" y="1085817"/>
                </a:lnTo>
                <a:cubicBezTo>
                  <a:pt x="114987" y="1085817"/>
                  <a:pt x="208203" y="992601"/>
                  <a:pt x="208203" y="877614"/>
                </a:cubicBezTo>
                <a:cubicBezTo>
                  <a:pt x="208203" y="762627"/>
                  <a:pt x="114987" y="669411"/>
                  <a:pt x="0" y="669411"/>
                </a:cubicBezTo>
                <a:lnTo>
                  <a:pt x="0" y="184194"/>
                </a:lnTo>
                <a:cubicBezTo>
                  <a:pt x="0" y="82466"/>
                  <a:pt x="82466" y="0"/>
                  <a:pt x="1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BECA7229-EAF6-59D5-3A74-E5E24459BE95}"/>
              </a:ext>
            </a:extLst>
          </p:cNvPr>
          <p:cNvSpPr txBox="1"/>
          <p:nvPr/>
        </p:nvSpPr>
        <p:spPr>
          <a:xfrm>
            <a:off x="6622419" y="291961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关键词标题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05825D22-0A1B-02DD-B6B2-EC389E5E0052}"/>
              </a:ext>
            </a:extLst>
          </p:cNvPr>
          <p:cNvSpPr txBox="1"/>
          <p:nvPr/>
        </p:nvSpPr>
        <p:spPr>
          <a:xfrm>
            <a:off x="6622418" y="3269419"/>
            <a:ext cx="4558661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输入正确有意义的内容。输入正确有意义的内容。输入正确有意义的内容。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EB7E6D4-FFA4-A366-1E1A-2DA46F74D50F}"/>
              </a:ext>
            </a:extLst>
          </p:cNvPr>
          <p:cNvSpPr/>
          <p:nvPr/>
        </p:nvSpPr>
        <p:spPr>
          <a:xfrm>
            <a:off x="5620885" y="3159178"/>
            <a:ext cx="540000" cy="539645"/>
          </a:xfrm>
          <a:custGeom>
            <a:avLst/>
            <a:gdLst>
              <a:gd name="connsiteX0" fmla="*/ 371768 w 434248"/>
              <a:gd name="connsiteY0" fmla="*/ 63237 h 433963"/>
              <a:gd name="connsiteX1" fmla="*/ 352718 w 434248"/>
              <a:gd name="connsiteY1" fmla="*/ 46758 h 433963"/>
              <a:gd name="connsiteX2" fmla="*/ 352718 w 434248"/>
              <a:gd name="connsiteY2" fmla="*/ 46758 h 433963"/>
              <a:gd name="connsiteX3" fmla="*/ 352718 w 434248"/>
              <a:gd name="connsiteY3" fmla="*/ 46758 h 433963"/>
              <a:gd name="connsiteX4" fmla="*/ 218129 w 434248"/>
              <a:gd name="connsiteY4" fmla="*/ 86 h 433963"/>
              <a:gd name="connsiteX5" fmla="*/ 218129 w 434248"/>
              <a:gd name="connsiteY5" fmla="*/ 86 h 433963"/>
              <a:gd name="connsiteX6" fmla="*/ 64491 w 434248"/>
              <a:gd name="connsiteY6" fmla="*/ 63618 h 433963"/>
              <a:gd name="connsiteX7" fmla="*/ 959 w 434248"/>
              <a:gd name="connsiteY7" fmla="*/ 217351 h 433963"/>
              <a:gd name="connsiteX8" fmla="*/ 64491 w 434248"/>
              <a:gd name="connsiteY8" fmla="*/ 370894 h 433963"/>
              <a:gd name="connsiteX9" fmla="*/ 218224 w 434248"/>
              <a:gd name="connsiteY9" fmla="*/ 434045 h 433963"/>
              <a:gd name="connsiteX10" fmla="*/ 371768 w 434248"/>
              <a:gd name="connsiteY10" fmla="*/ 370608 h 433963"/>
              <a:gd name="connsiteX11" fmla="*/ 435204 w 434248"/>
              <a:gd name="connsiteY11" fmla="*/ 216970 h 433963"/>
              <a:gd name="connsiteX12" fmla="*/ 371768 w 434248"/>
              <a:gd name="connsiteY12" fmla="*/ 63237 h 433963"/>
              <a:gd name="connsiteX13" fmla="*/ 422059 w 434248"/>
              <a:gd name="connsiteY13" fmla="*/ 210303 h 433963"/>
              <a:gd name="connsiteX14" fmla="*/ 349479 w 434248"/>
              <a:gd name="connsiteY14" fmla="*/ 210303 h 433963"/>
              <a:gd name="connsiteX15" fmla="*/ 311379 w 434248"/>
              <a:gd name="connsiteY15" fmla="*/ 123720 h 433963"/>
              <a:gd name="connsiteX16" fmla="*/ 305093 w 434248"/>
              <a:gd name="connsiteY16" fmla="*/ 118101 h 433963"/>
              <a:gd name="connsiteX17" fmla="*/ 350146 w 434248"/>
              <a:gd name="connsiteY17" fmla="*/ 60951 h 433963"/>
              <a:gd name="connsiteX18" fmla="*/ 362528 w 434248"/>
              <a:gd name="connsiteY18" fmla="*/ 72476 h 433963"/>
              <a:gd name="connsiteX19" fmla="*/ 422059 w 434248"/>
              <a:gd name="connsiteY19" fmla="*/ 210303 h 433963"/>
              <a:gd name="connsiteX20" fmla="*/ 134499 w 434248"/>
              <a:gd name="connsiteY20" fmla="*/ 300695 h 433963"/>
              <a:gd name="connsiteX21" fmla="*/ 134309 w 434248"/>
              <a:gd name="connsiteY21" fmla="*/ 133531 h 433963"/>
              <a:gd name="connsiteX22" fmla="*/ 134499 w 434248"/>
              <a:gd name="connsiteY22" fmla="*/ 133341 h 433963"/>
              <a:gd name="connsiteX23" fmla="*/ 218224 w 434248"/>
              <a:gd name="connsiteY23" fmla="*/ 98574 h 433963"/>
              <a:gd name="connsiteX24" fmla="*/ 301949 w 434248"/>
              <a:gd name="connsiteY24" fmla="*/ 133341 h 433963"/>
              <a:gd name="connsiteX25" fmla="*/ 301854 w 434248"/>
              <a:gd name="connsiteY25" fmla="*/ 300695 h 433963"/>
              <a:gd name="connsiteX26" fmla="*/ 134499 w 434248"/>
              <a:gd name="connsiteY26" fmla="*/ 300695 h 433963"/>
              <a:gd name="connsiteX27" fmla="*/ 224796 w 434248"/>
              <a:gd name="connsiteY27" fmla="*/ 85620 h 433963"/>
              <a:gd name="connsiteX28" fmla="*/ 224796 w 434248"/>
              <a:gd name="connsiteY28" fmla="*/ 13231 h 433963"/>
              <a:gd name="connsiteX29" fmla="*/ 339954 w 434248"/>
              <a:gd name="connsiteY29" fmla="*/ 53045 h 433963"/>
              <a:gd name="connsiteX30" fmla="*/ 294805 w 434248"/>
              <a:gd name="connsiteY30" fmla="*/ 110195 h 433963"/>
              <a:gd name="connsiteX31" fmla="*/ 224796 w 434248"/>
              <a:gd name="connsiteY31" fmla="*/ 85430 h 433963"/>
              <a:gd name="connsiteX32" fmla="*/ 14199 w 434248"/>
              <a:gd name="connsiteY32" fmla="*/ 217161 h 433963"/>
              <a:gd name="connsiteX33" fmla="*/ 74016 w 434248"/>
              <a:gd name="connsiteY33" fmla="*/ 72762 h 433963"/>
              <a:gd name="connsiteX34" fmla="*/ 211652 w 434248"/>
              <a:gd name="connsiteY34" fmla="*/ 13231 h 433963"/>
              <a:gd name="connsiteX35" fmla="*/ 211652 w 434248"/>
              <a:gd name="connsiteY35" fmla="*/ 85620 h 433963"/>
              <a:gd name="connsiteX36" fmla="*/ 125165 w 434248"/>
              <a:gd name="connsiteY36" fmla="*/ 123720 h 433963"/>
              <a:gd name="connsiteX37" fmla="*/ 125165 w 434248"/>
              <a:gd name="connsiteY37" fmla="*/ 309934 h 433963"/>
              <a:gd name="connsiteX38" fmla="*/ 165265 w 434248"/>
              <a:gd name="connsiteY38" fmla="*/ 337271 h 433963"/>
              <a:gd name="connsiteX39" fmla="*/ 139357 w 434248"/>
              <a:gd name="connsiteY39" fmla="*/ 404994 h 433963"/>
              <a:gd name="connsiteX40" fmla="*/ 74016 w 434248"/>
              <a:gd name="connsiteY40" fmla="*/ 361083 h 433963"/>
              <a:gd name="connsiteX41" fmla="*/ 14199 w 434248"/>
              <a:gd name="connsiteY41" fmla="*/ 216970 h 433963"/>
              <a:gd name="connsiteX42" fmla="*/ 362433 w 434248"/>
              <a:gd name="connsiteY42" fmla="*/ 361274 h 433963"/>
              <a:gd name="connsiteX43" fmla="*/ 218224 w 434248"/>
              <a:gd name="connsiteY43" fmla="*/ 421091 h 433963"/>
              <a:gd name="connsiteX44" fmla="*/ 151549 w 434248"/>
              <a:gd name="connsiteY44" fmla="*/ 409947 h 433963"/>
              <a:gd name="connsiteX45" fmla="*/ 177457 w 434248"/>
              <a:gd name="connsiteY45" fmla="*/ 342129 h 433963"/>
              <a:gd name="connsiteX46" fmla="*/ 218129 w 434248"/>
              <a:gd name="connsiteY46" fmla="*/ 348606 h 433963"/>
              <a:gd name="connsiteX47" fmla="*/ 311188 w 434248"/>
              <a:gd name="connsiteY47" fmla="*/ 310506 h 433963"/>
              <a:gd name="connsiteX48" fmla="*/ 349288 w 434248"/>
              <a:gd name="connsiteY48" fmla="*/ 223923 h 433963"/>
              <a:gd name="connsiteX49" fmla="*/ 421964 w 434248"/>
              <a:gd name="connsiteY49" fmla="*/ 223923 h 433963"/>
              <a:gd name="connsiteX50" fmla="*/ 362433 w 434248"/>
              <a:gd name="connsiteY50" fmla="*/ 361083 h 43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34248" h="433963">
                <a:moveTo>
                  <a:pt x="371768" y="63237"/>
                </a:moveTo>
                <a:cubicBezTo>
                  <a:pt x="365738" y="57379"/>
                  <a:pt x="359385" y="51873"/>
                  <a:pt x="352718" y="46758"/>
                </a:cubicBezTo>
                <a:cubicBezTo>
                  <a:pt x="352718" y="46758"/>
                  <a:pt x="352718" y="46758"/>
                  <a:pt x="352718" y="46758"/>
                </a:cubicBezTo>
                <a:lnTo>
                  <a:pt x="352718" y="46758"/>
                </a:lnTo>
                <a:cubicBezTo>
                  <a:pt x="314455" y="16364"/>
                  <a:pt x="266993" y="-95"/>
                  <a:pt x="218129" y="86"/>
                </a:cubicBezTo>
                <a:lnTo>
                  <a:pt x="218129" y="86"/>
                </a:lnTo>
                <a:cubicBezTo>
                  <a:pt x="160484" y="-114"/>
                  <a:pt x="105162" y="22765"/>
                  <a:pt x="64491" y="63618"/>
                </a:cubicBezTo>
                <a:cubicBezTo>
                  <a:pt x="23628" y="104318"/>
                  <a:pt x="759" y="159677"/>
                  <a:pt x="959" y="217351"/>
                </a:cubicBezTo>
                <a:cubicBezTo>
                  <a:pt x="854" y="274949"/>
                  <a:pt x="23714" y="330213"/>
                  <a:pt x="64491" y="370894"/>
                </a:cubicBezTo>
                <a:cubicBezTo>
                  <a:pt x="105268" y="411604"/>
                  <a:pt x="160608" y="434340"/>
                  <a:pt x="218224" y="434045"/>
                </a:cubicBezTo>
                <a:cubicBezTo>
                  <a:pt x="275812" y="434207"/>
                  <a:pt x="331086" y="411375"/>
                  <a:pt x="371768" y="370608"/>
                </a:cubicBezTo>
                <a:cubicBezTo>
                  <a:pt x="412563" y="329908"/>
                  <a:pt x="435404" y="274596"/>
                  <a:pt x="435204" y="216970"/>
                </a:cubicBezTo>
                <a:cubicBezTo>
                  <a:pt x="435471" y="159306"/>
                  <a:pt x="412630" y="103927"/>
                  <a:pt x="371768" y="63237"/>
                </a:cubicBezTo>
                <a:close/>
                <a:moveTo>
                  <a:pt x="422059" y="210303"/>
                </a:moveTo>
                <a:lnTo>
                  <a:pt x="349479" y="210303"/>
                </a:lnTo>
                <a:cubicBezTo>
                  <a:pt x="347993" y="177708"/>
                  <a:pt x="334411" y="146838"/>
                  <a:pt x="311379" y="123720"/>
                </a:cubicBezTo>
                <a:cubicBezTo>
                  <a:pt x="309378" y="121739"/>
                  <a:pt x="307283" y="119863"/>
                  <a:pt x="305093" y="118101"/>
                </a:cubicBezTo>
                <a:lnTo>
                  <a:pt x="350146" y="60951"/>
                </a:lnTo>
                <a:cubicBezTo>
                  <a:pt x="354432" y="64665"/>
                  <a:pt x="358528" y="68380"/>
                  <a:pt x="362528" y="72476"/>
                </a:cubicBezTo>
                <a:cubicBezTo>
                  <a:pt x="399314" y="109080"/>
                  <a:pt x="420630" y="158430"/>
                  <a:pt x="422059" y="210303"/>
                </a:cubicBezTo>
                <a:close/>
                <a:moveTo>
                  <a:pt x="134499" y="300695"/>
                </a:moveTo>
                <a:cubicBezTo>
                  <a:pt x="88284" y="254584"/>
                  <a:pt x="88198" y="179737"/>
                  <a:pt x="134309" y="133531"/>
                </a:cubicBezTo>
                <a:cubicBezTo>
                  <a:pt x="134376" y="133464"/>
                  <a:pt x="134433" y="133407"/>
                  <a:pt x="134499" y="133341"/>
                </a:cubicBezTo>
                <a:cubicBezTo>
                  <a:pt x="156607" y="110985"/>
                  <a:pt x="186782" y="98460"/>
                  <a:pt x="218224" y="98574"/>
                </a:cubicBezTo>
                <a:cubicBezTo>
                  <a:pt x="249666" y="98470"/>
                  <a:pt x="279832" y="110995"/>
                  <a:pt x="301949" y="133341"/>
                </a:cubicBezTo>
                <a:cubicBezTo>
                  <a:pt x="348107" y="179594"/>
                  <a:pt x="348060" y="254499"/>
                  <a:pt x="301854" y="300695"/>
                </a:cubicBezTo>
                <a:cubicBezTo>
                  <a:pt x="255562" y="346720"/>
                  <a:pt x="180791" y="346720"/>
                  <a:pt x="134499" y="300695"/>
                </a:cubicBezTo>
                <a:close/>
                <a:moveTo>
                  <a:pt x="224796" y="85620"/>
                </a:moveTo>
                <a:lnTo>
                  <a:pt x="224796" y="13231"/>
                </a:lnTo>
                <a:cubicBezTo>
                  <a:pt x="266354" y="14393"/>
                  <a:pt x="306549" y="28289"/>
                  <a:pt x="339954" y="53045"/>
                </a:cubicBezTo>
                <a:lnTo>
                  <a:pt x="294805" y="110195"/>
                </a:lnTo>
                <a:cubicBezTo>
                  <a:pt x="274422" y="95222"/>
                  <a:pt x="250066" y="86611"/>
                  <a:pt x="224796" y="85430"/>
                </a:cubicBezTo>
                <a:close/>
                <a:moveTo>
                  <a:pt x="14199" y="217161"/>
                </a:moveTo>
                <a:cubicBezTo>
                  <a:pt x="13989" y="162954"/>
                  <a:pt x="35535" y="110938"/>
                  <a:pt x="74016" y="72762"/>
                </a:cubicBezTo>
                <a:cubicBezTo>
                  <a:pt x="110573" y="36014"/>
                  <a:pt x="159836" y="14697"/>
                  <a:pt x="211652" y="13231"/>
                </a:cubicBezTo>
                <a:lnTo>
                  <a:pt x="211652" y="85620"/>
                </a:lnTo>
                <a:cubicBezTo>
                  <a:pt x="179105" y="87183"/>
                  <a:pt x="148292" y="100756"/>
                  <a:pt x="125165" y="123720"/>
                </a:cubicBezTo>
                <a:cubicBezTo>
                  <a:pt x="73825" y="175175"/>
                  <a:pt x="73825" y="258480"/>
                  <a:pt x="125165" y="309934"/>
                </a:cubicBezTo>
                <a:cubicBezTo>
                  <a:pt x="136728" y="321440"/>
                  <a:pt x="150330" y="330708"/>
                  <a:pt x="165265" y="337271"/>
                </a:cubicBezTo>
                <a:lnTo>
                  <a:pt x="139357" y="404994"/>
                </a:lnTo>
                <a:cubicBezTo>
                  <a:pt x="114869" y="394859"/>
                  <a:pt x="92656" y="379924"/>
                  <a:pt x="74016" y="361083"/>
                </a:cubicBezTo>
                <a:cubicBezTo>
                  <a:pt x="35630" y="322964"/>
                  <a:pt x="14085" y="271072"/>
                  <a:pt x="14199" y="216970"/>
                </a:cubicBezTo>
                <a:close/>
                <a:moveTo>
                  <a:pt x="362433" y="361274"/>
                </a:moveTo>
                <a:cubicBezTo>
                  <a:pt x="324276" y="399660"/>
                  <a:pt x="272355" y="421196"/>
                  <a:pt x="218224" y="421091"/>
                </a:cubicBezTo>
                <a:cubicBezTo>
                  <a:pt x="195536" y="421082"/>
                  <a:pt x="173009" y="417309"/>
                  <a:pt x="151549" y="409947"/>
                </a:cubicBezTo>
                <a:lnTo>
                  <a:pt x="177457" y="342129"/>
                </a:lnTo>
                <a:cubicBezTo>
                  <a:pt x="190611" y="346320"/>
                  <a:pt x="204327" y="348501"/>
                  <a:pt x="218129" y="348606"/>
                </a:cubicBezTo>
                <a:cubicBezTo>
                  <a:pt x="252981" y="348758"/>
                  <a:pt x="286452" y="335052"/>
                  <a:pt x="311188" y="310506"/>
                </a:cubicBezTo>
                <a:cubicBezTo>
                  <a:pt x="334229" y="287398"/>
                  <a:pt x="347821" y="256528"/>
                  <a:pt x="349288" y="223923"/>
                </a:cubicBezTo>
                <a:lnTo>
                  <a:pt x="421964" y="223923"/>
                </a:lnTo>
                <a:cubicBezTo>
                  <a:pt x="420326" y="275558"/>
                  <a:pt x="399028" y="324622"/>
                  <a:pt x="362433" y="361083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6B074430-AC3B-5AE0-DB2F-31BBB79A1171}"/>
              </a:ext>
            </a:extLst>
          </p:cNvPr>
          <p:cNvSpPr/>
          <p:nvPr/>
        </p:nvSpPr>
        <p:spPr>
          <a:xfrm>
            <a:off x="5768235" y="3305994"/>
            <a:ext cx="245538" cy="245242"/>
          </a:xfrm>
          <a:custGeom>
            <a:avLst/>
            <a:gdLst>
              <a:gd name="connsiteX0" fmla="*/ 121163 w 197453"/>
              <a:gd name="connsiteY0" fmla="*/ 190727 h 197215"/>
              <a:gd name="connsiteX1" fmla="*/ 125545 w 197453"/>
              <a:gd name="connsiteY1" fmla="*/ 163105 h 197215"/>
              <a:gd name="connsiteX2" fmla="*/ 126974 w 197453"/>
              <a:gd name="connsiteY2" fmla="*/ 162533 h 197215"/>
              <a:gd name="connsiteX3" fmla="*/ 149548 w 197453"/>
              <a:gd name="connsiteY3" fmla="*/ 178916 h 197215"/>
              <a:gd name="connsiteX4" fmla="*/ 157263 w 197453"/>
              <a:gd name="connsiteY4" fmla="*/ 178916 h 197215"/>
              <a:gd name="connsiteX5" fmla="*/ 179837 w 197453"/>
              <a:gd name="connsiteY5" fmla="*/ 156342 h 197215"/>
              <a:gd name="connsiteX6" fmla="*/ 179837 w 197453"/>
              <a:gd name="connsiteY6" fmla="*/ 148722 h 197215"/>
              <a:gd name="connsiteX7" fmla="*/ 163454 w 197453"/>
              <a:gd name="connsiteY7" fmla="*/ 126053 h 197215"/>
              <a:gd name="connsiteX8" fmla="*/ 164025 w 197453"/>
              <a:gd name="connsiteY8" fmla="*/ 124624 h 197215"/>
              <a:gd name="connsiteX9" fmla="*/ 191648 w 197453"/>
              <a:gd name="connsiteY9" fmla="*/ 120147 h 197215"/>
              <a:gd name="connsiteX10" fmla="*/ 197173 w 197453"/>
              <a:gd name="connsiteY10" fmla="*/ 114908 h 197215"/>
              <a:gd name="connsiteX11" fmla="*/ 198411 w 197453"/>
              <a:gd name="connsiteY11" fmla="*/ 98906 h 197215"/>
              <a:gd name="connsiteX12" fmla="*/ 197173 w 197453"/>
              <a:gd name="connsiteY12" fmla="*/ 82809 h 197215"/>
              <a:gd name="connsiteX13" fmla="*/ 191648 w 197453"/>
              <a:gd name="connsiteY13" fmla="*/ 77380 h 197215"/>
              <a:gd name="connsiteX14" fmla="*/ 164025 w 197453"/>
              <a:gd name="connsiteY14" fmla="*/ 72903 h 197215"/>
              <a:gd name="connsiteX15" fmla="*/ 163454 w 197453"/>
              <a:gd name="connsiteY15" fmla="*/ 71570 h 197215"/>
              <a:gd name="connsiteX16" fmla="*/ 179837 w 197453"/>
              <a:gd name="connsiteY16" fmla="*/ 48900 h 197215"/>
              <a:gd name="connsiteX17" fmla="*/ 179837 w 197453"/>
              <a:gd name="connsiteY17" fmla="*/ 41280 h 197215"/>
              <a:gd name="connsiteX18" fmla="*/ 157168 w 197453"/>
              <a:gd name="connsiteY18" fmla="*/ 18611 h 197215"/>
              <a:gd name="connsiteX19" fmla="*/ 149548 w 197453"/>
              <a:gd name="connsiteY19" fmla="*/ 18611 h 197215"/>
              <a:gd name="connsiteX20" fmla="*/ 126878 w 197453"/>
              <a:gd name="connsiteY20" fmla="*/ 34994 h 197215"/>
              <a:gd name="connsiteX21" fmla="*/ 125545 w 197453"/>
              <a:gd name="connsiteY21" fmla="*/ 34422 h 197215"/>
              <a:gd name="connsiteX22" fmla="*/ 121163 w 197453"/>
              <a:gd name="connsiteY22" fmla="*/ 6895 h 197215"/>
              <a:gd name="connsiteX23" fmla="*/ 115639 w 197453"/>
              <a:gd name="connsiteY23" fmla="*/ 1370 h 197215"/>
              <a:gd name="connsiteX24" fmla="*/ 83730 w 197453"/>
              <a:gd name="connsiteY24" fmla="*/ 1370 h 197215"/>
              <a:gd name="connsiteX25" fmla="*/ 78300 w 197453"/>
              <a:gd name="connsiteY25" fmla="*/ 6895 h 197215"/>
              <a:gd name="connsiteX26" fmla="*/ 73824 w 197453"/>
              <a:gd name="connsiteY26" fmla="*/ 34422 h 197215"/>
              <a:gd name="connsiteX27" fmla="*/ 72395 w 197453"/>
              <a:gd name="connsiteY27" fmla="*/ 34994 h 197215"/>
              <a:gd name="connsiteX28" fmla="*/ 49821 w 197453"/>
              <a:gd name="connsiteY28" fmla="*/ 18611 h 197215"/>
              <a:gd name="connsiteX29" fmla="*/ 42106 w 197453"/>
              <a:gd name="connsiteY29" fmla="*/ 18611 h 197215"/>
              <a:gd name="connsiteX30" fmla="*/ 19531 w 197453"/>
              <a:gd name="connsiteY30" fmla="*/ 41280 h 197215"/>
              <a:gd name="connsiteX31" fmla="*/ 19531 w 197453"/>
              <a:gd name="connsiteY31" fmla="*/ 48900 h 197215"/>
              <a:gd name="connsiteX32" fmla="*/ 35819 w 197453"/>
              <a:gd name="connsiteY32" fmla="*/ 71570 h 197215"/>
              <a:gd name="connsiteX33" fmla="*/ 35248 w 197453"/>
              <a:gd name="connsiteY33" fmla="*/ 72903 h 197215"/>
              <a:gd name="connsiteX34" fmla="*/ 7625 w 197453"/>
              <a:gd name="connsiteY34" fmla="*/ 77380 h 197215"/>
              <a:gd name="connsiteX35" fmla="*/ 2196 w 197453"/>
              <a:gd name="connsiteY35" fmla="*/ 82809 h 197215"/>
              <a:gd name="connsiteX36" fmla="*/ 957 w 197453"/>
              <a:gd name="connsiteY36" fmla="*/ 98906 h 197215"/>
              <a:gd name="connsiteX37" fmla="*/ 2196 w 197453"/>
              <a:gd name="connsiteY37" fmla="*/ 114908 h 197215"/>
              <a:gd name="connsiteX38" fmla="*/ 7625 w 197453"/>
              <a:gd name="connsiteY38" fmla="*/ 120147 h 197215"/>
              <a:gd name="connsiteX39" fmla="*/ 35248 w 197453"/>
              <a:gd name="connsiteY39" fmla="*/ 124433 h 197215"/>
              <a:gd name="connsiteX40" fmla="*/ 35819 w 197453"/>
              <a:gd name="connsiteY40" fmla="*/ 126053 h 197215"/>
              <a:gd name="connsiteX41" fmla="*/ 19531 w 197453"/>
              <a:gd name="connsiteY41" fmla="*/ 148722 h 197215"/>
              <a:gd name="connsiteX42" fmla="*/ 19531 w 197453"/>
              <a:gd name="connsiteY42" fmla="*/ 156342 h 197215"/>
              <a:gd name="connsiteX43" fmla="*/ 42106 w 197453"/>
              <a:gd name="connsiteY43" fmla="*/ 178916 h 197215"/>
              <a:gd name="connsiteX44" fmla="*/ 49821 w 197453"/>
              <a:gd name="connsiteY44" fmla="*/ 178916 h 197215"/>
              <a:gd name="connsiteX45" fmla="*/ 72395 w 197453"/>
              <a:gd name="connsiteY45" fmla="*/ 162533 h 197215"/>
              <a:gd name="connsiteX46" fmla="*/ 73824 w 197453"/>
              <a:gd name="connsiteY46" fmla="*/ 163105 h 197215"/>
              <a:gd name="connsiteX47" fmla="*/ 78300 w 197453"/>
              <a:gd name="connsiteY47" fmla="*/ 190727 h 197215"/>
              <a:gd name="connsiteX48" fmla="*/ 83730 w 197453"/>
              <a:gd name="connsiteY48" fmla="*/ 196157 h 197215"/>
              <a:gd name="connsiteX49" fmla="*/ 99732 w 197453"/>
              <a:gd name="connsiteY49" fmla="*/ 197300 h 197215"/>
              <a:gd name="connsiteX50" fmla="*/ 115639 w 197453"/>
              <a:gd name="connsiteY50" fmla="*/ 196157 h 197215"/>
              <a:gd name="connsiteX51" fmla="*/ 121163 w 197453"/>
              <a:gd name="connsiteY51" fmla="*/ 190727 h 197215"/>
              <a:gd name="connsiteX52" fmla="*/ 113162 w 197453"/>
              <a:gd name="connsiteY52" fmla="*/ 157295 h 197215"/>
              <a:gd name="connsiteX53" fmla="*/ 108971 w 197453"/>
              <a:gd name="connsiteY53" fmla="*/ 183869 h 197215"/>
              <a:gd name="connsiteX54" fmla="*/ 90493 w 197453"/>
              <a:gd name="connsiteY54" fmla="*/ 183869 h 197215"/>
              <a:gd name="connsiteX55" fmla="*/ 86302 w 197453"/>
              <a:gd name="connsiteY55" fmla="*/ 157295 h 197215"/>
              <a:gd name="connsiteX56" fmla="*/ 81920 w 197453"/>
              <a:gd name="connsiteY56" fmla="*/ 151961 h 197215"/>
              <a:gd name="connsiteX57" fmla="*/ 74776 w 197453"/>
              <a:gd name="connsiteY57" fmla="*/ 149103 h 197215"/>
              <a:gd name="connsiteX58" fmla="*/ 67823 w 197453"/>
              <a:gd name="connsiteY58" fmla="*/ 149675 h 197215"/>
              <a:gd name="connsiteX59" fmla="*/ 46011 w 197453"/>
              <a:gd name="connsiteY59" fmla="*/ 165296 h 197215"/>
              <a:gd name="connsiteX60" fmla="*/ 33057 w 197453"/>
              <a:gd name="connsiteY60" fmla="*/ 152437 h 197215"/>
              <a:gd name="connsiteX61" fmla="*/ 48869 w 197453"/>
              <a:gd name="connsiteY61" fmla="*/ 130529 h 197215"/>
              <a:gd name="connsiteX62" fmla="*/ 48869 w 197453"/>
              <a:gd name="connsiteY62" fmla="*/ 123671 h 197215"/>
              <a:gd name="connsiteX63" fmla="*/ 45916 w 197453"/>
              <a:gd name="connsiteY63" fmla="*/ 116623 h 197215"/>
              <a:gd name="connsiteX64" fmla="*/ 40677 w 197453"/>
              <a:gd name="connsiteY64" fmla="*/ 112146 h 197215"/>
              <a:gd name="connsiteX65" fmla="*/ 14197 w 197453"/>
              <a:gd name="connsiteY65" fmla="*/ 108050 h 197215"/>
              <a:gd name="connsiteX66" fmla="*/ 14197 w 197453"/>
              <a:gd name="connsiteY66" fmla="*/ 98525 h 197215"/>
              <a:gd name="connsiteX67" fmla="*/ 14197 w 197453"/>
              <a:gd name="connsiteY67" fmla="*/ 89000 h 197215"/>
              <a:gd name="connsiteX68" fmla="*/ 40677 w 197453"/>
              <a:gd name="connsiteY68" fmla="*/ 84714 h 197215"/>
              <a:gd name="connsiteX69" fmla="*/ 45916 w 197453"/>
              <a:gd name="connsiteY69" fmla="*/ 80428 h 197215"/>
              <a:gd name="connsiteX70" fmla="*/ 48869 w 197453"/>
              <a:gd name="connsiteY70" fmla="*/ 73189 h 197215"/>
              <a:gd name="connsiteX71" fmla="*/ 48869 w 197453"/>
              <a:gd name="connsiteY71" fmla="*/ 66331 h 197215"/>
              <a:gd name="connsiteX72" fmla="*/ 33057 w 197453"/>
              <a:gd name="connsiteY72" fmla="*/ 44709 h 197215"/>
              <a:gd name="connsiteX73" fmla="*/ 46011 w 197453"/>
              <a:gd name="connsiteY73" fmla="*/ 31565 h 197215"/>
              <a:gd name="connsiteX74" fmla="*/ 67823 w 197453"/>
              <a:gd name="connsiteY74" fmla="*/ 47376 h 197215"/>
              <a:gd name="connsiteX75" fmla="*/ 74586 w 197453"/>
              <a:gd name="connsiteY75" fmla="*/ 48043 h 197215"/>
              <a:gd name="connsiteX76" fmla="*/ 81825 w 197453"/>
              <a:gd name="connsiteY76" fmla="*/ 44900 h 197215"/>
              <a:gd name="connsiteX77" fmla="*/ 86302 w 197453"/>
              <a:gd name="connsiteY77" fmla="*/ 39756 h 197215"/>
              <a:gd name="connsiteX78" fmla="*/ 90493 w 197453"/>
              <a:gd name="connsiteY78" fmla="*/ 13181 h 197215"/>
              <a:gd name="connsiteX79" fmla="*/ 108971 w 197453"/>
              <a:gd name="connsiteY79" fmla="*/ 13181 h 197215"/>
              <a:gd name="connsiteX80" fmla="*/ 113162 w 197453"/>
              <a:gd name="connsiteY80" fmla="*/ 39756 h 197215"/>
              <a:gd name="connsiteX81" fmla="*/ 117544 w 197453"/>
              <a:gd name="connsiteY81" fmla="*/ 44900 h 197215"/>
              <a:gd name="connsiteX82" fmla="*/ 124782 w 197453"/>
              <a:gd name="connsiteY82" fmla="*/ 48043 h 197215"/>
              <a:gd name="connsiteX83" fmla="*/ 131641 w 197453"/>
              <a:gd name="connsiteY83" fmla="*/ 47376 h 197215"/>
              <a:gd name="connsiteX84" fmla="*/ 153263 w 197453"/>
              <a:gd name="connsiteY84" fmla="*/ 31565 h 197215"/>
              <a:gd name="connsiteX85" fmla="*/ 166407 w 197453"/>
              <a:gd name="connsiteY85" fmla="*/ 44709 h 197215"/>
              <a:gd name="connsiteX86" fmla="*/ 150500 w 197453"/>
              <a:gd name="connsiteY86" fmla="*/ 66331 h 197215"/>
              <a:gd name="connsiteX87" fmla="*/ 149929 w 197453"/>
              <a:gd name="connsiteY87" fmla="*/ 73189 h 197215"/>
              <a:gd name="connsiteX88" fmla="*/ 152977 w 197453"/>
              <a:gd name="connsiteY88" fmla="*/ 80428 h 197215"/>
              <a:gd name="connsiteX89" fmla="*/ 158120 w 197453"/>
              <a:gd name="connsiteY89" fmla="*/ 84714 h 197215"/>
              <a:gd name="connsiteX90" fmla="*/ 184695 w 197453"/>
              <a:gd name="connsiteY90" fmla="*/ 89000 h 197215"/>
              <a:gd name="connsiteX91" fmla="*/ 185267 w 197453"/>
              <a:gd name="connsiteY91" fmla="*/ 98525 h 197215"/>
              <a:gd name="connsiteX92" fmla="*/ 184695 w 197453"/>
              <a:gd name="connsiteY92" fmla="*/ 108050 h 197215"/>
              <a:gd name="connsiteX93" fmla="*/ 158120 w 197453"/>
              <a:gd name="connsiteY93" fmla="*/ 112146 h 197215"/>
              <a:gd name="connsiteX94" fmla="*/ 152977 w 197453"/>
              <a:gd name="connsiteY94" fmla="*/ 116623 h 197215"/>
              <a:gd name="connsiteX95" fmla="*/ 149929 w 197453"/>
              <a:gd name="connsiteY95" fmla="*/ 123862 h 197215"/>
              <a:gd name="connsiteX96" fmla="*/ 150500 w 197453"/>
              <a:gd name="connsiteY96" fmla="*/ 130529 h 197215"/>
              <a:gd name="connsiteX97" fmla="*/ 166407 w 197453"/>
              <a:gd name="connsiteY97" fmla="*/ 152437 h 197215"/>
              <a:gd name="connsiteX98" fmla="*/ 153263 w 197453"/>
              <a:gd name="connsiteY98" fmla="*/ 165296 h 197215"/>
              <a:gd name="connsiteX99" fmla="*/ 131641 w 197453"/>
              <a:gd name="connsiteY99" fmla="*/ 149675 h 197215"/>
              <a:gd name="connsiteX100" fmla="*/ 124782 w 197453"/>
              <a:gd name="connsiteY100" fmla="*/ 149103 h 197215"/>
              <a:gd name="connsiteX101" fmla="*/ 117544 w 197453"/>
              <a:gd name="connsiteY101" fmla="*/ 151961 h 197215"/>
              <a:gd name="connsiteX102" fmla="*/ 113162 w 197453"/>
              <a:gd name="connsiteY102" fmla="*/ 157295 h 197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197453" h="197215">
                <a:moveTo>
                  <a:pt x="121163" y="190727"/>
                </a:moveTo>
                <a:lnTo>
                  <a:pt x="125545" y="163105"/>
                </a:lnTo>
                <a:lnTo>
                  <a:pt x="126974" y="162533"/>
                </a:lnTo>
                <a:lnTo>
                  <a:pt x="149548" y="178916"/>
                </a:lnTo>
                <a:cubicBezTo>
                  <a:pt x="151872" y="180526"/>
                  <a:pt x="154939" y="180526"/>
                  <a:pt x="157263" y="178916"/>
                </a:cubicBezTo>
                <a:cubicBezTo>
                  <a:pt x="166017" y="172735"/>
                  <a:pt x="173656" y="165096"/>
                  <a:pt x="179837" y="156342"/>
                </a:cubicBezTo>
                <a:cubicBezTo>
                  <a:pt x="181552" y="154094"/>
                  <a:pt x="181552" y="150970"/>
                  <a:pt x="179837" y="148722"/>
                </a:cubicBezTo>
                <a:lnTo>
                  <a:pt x="163454" y="126053"/>
                </a:lnTo>
                <a:cubicBezTo>
                  <a:pt x="163607" y="125567"/>
                  <a:pt x="163807" y="125091"/>
                  <a:pt x="164025" y="124624"/>
                </a:cubicBezTo>
                <a:lnTo>
                  <a:pt x="191648" y="120147"/>
                </a:lnTo>
                <a:cubicBezTo>
                  <a:pt x="194420" y="119757"/>
                  <a:pt x="196630" y="117652"/>
                  <a:pt x="197173" y="114908"/>
                </a:cubicBezTo>
                <a:cubicBezTo>
                  <a:pt x="197992" y="109613"/>
                  <a:pt x="198411" y="104269"/>
                  <a:pt x="198411" y="98906"/>
                </a:cubicBezTo>
                <a:cubicBezTo>
                  <a:pt x="198420" y="93515"/>
                  <a:pt x="198011" y="88134"/>
                  <a:pt x="197173" y="82809"/>
                </a:cubicBezTo>
                <a:cubicBezTo>
                  <a:pt x="196678" y="80009"/>
                  <a:pt x="194458" y="77828"/>
                  <a:pt x="191648" y="77380"/>
                </a:cubicBezTo>
                <a:lnTo>
                  <a:pt x="164025" y="72903"/>
                </a:lnTo>
                <a:lnTo>
                  <a:pt x="163454" y="71570"/>
                </a:lnTo>
                <a:lnTo>
                  <a:pt x="179837" y="48900"/>
                </a:lnTo>
                <a:cubicBezTo>
                  <a:pt x="181552" y="46652"/>
                  <a:pt x="181552" y="43528"/>
                  <a:pt x="179837" y="41280"/>
                </a:cubicBezTo>
                <a:cubicBezTo>
                  <a:pt x="173674" y="32451"/>
                  <a:pt x="165997" y="24773"/>
                  <a:pt x="157168" y="18611"/>
                </a:cubicBezTo>
                <a:cubicBezTo>
                  <a:pt x="154958" y="16791"/>
                  <a:pt x="151758" y="16791"/>
                  <a:pt x="149548" y="18611"/>
                </a:cubicBezTo>
                <a:lnTo>
                  <a:pt x="126878" y="34994"/>
                </a:lnTo>
                <a:lnTo>
                  <a:pt x="125545" y="34422"/>
                </a:lnTo>
                <a:lnTo>
                  <a:pt x="121163" y="6895"/>
                </a:lnTo>
                <a:cubicBezTo>
                  <a:pt x="120763" y="4028"/>
                  <a:pt x="118506" y="1770"/>
                  <a:pt x="115639" y="1370"/>
                </a:cubicBezTo>
                <a:cubicBezTo>
                  <a:pt x="105076" y="-344"/>
                  <a:pt x="94293" y="-344"/>
                  <a:pt x="83730" y="1370"/>
                </a:cubicBezTo>
                <a:cubicBezTo>
                  <a:pt x="80863" y="1742"/>
                  <a:pt x="78625" y="4028"/>
                  <a:pt x="78300" y="6895"/>
                </a:cubicBezTo>
                <a:lnTo>
                  <a:pt x="73824" y="34422"/>
                </a:lnTo>
                <a:lnTo>
                  <a:pt x="72395" y="34994"/>
                </a:lnTo>
                <a:lnTo>
                  <a:pt x="49821" y="18611"/>
                </a:lnTo>
                <a:cubicBezTo>
                  <a:pt x="47563" y="16810"/>
                  <a:pt x="44363" y="16810"/>
                  <a:pt x="42106" y="18611"/>
                </a:cubicBezTo>
                <a:cubicBezTo>
                  <a:pt x="33324" y="24802"/>
                  <a:pt x="25684" y="32470"/>
                  <a:pt x="19531" y="41280"/>
                </a:cubicBezTo>
                <a:cubicBezTo>
                  <a:pt x="17884" y="43547"/>
                  <a:pt x="17884" y="46633"/>
                  <a:pt x="19531" y="48900"/>
                </a:cubicBezTo>
                <a:lnTo>
                  <a:pt x="35819" y="71570"/>
                </a:lnTo>
                <a:lnTo>
                  <a:pt x="35248" y="72903"/>
                </a:lnTo>
                <a:lnTo>
                  <a:pt x="7625" y="77380"/>
                </a:lnTo>
                <a:cubicBezTo>
                  <a:pt x="4835" y="77837"/>
                  <a:pt x="2653" y="80018"/>
                  <a:pt x="2196" y="82809"/>
                </a:cubicBezTo>
                <a:cubicBezTo>
                  <a:pt x="1387" y="88134"/>
                  <a:pt x="977" y="93515"/>
                  <a:pt x="957" y="98906"/>
                </a:cubicBezTo>
                <a:cubicBezTo>
                  <a:pt x="1005" y="104259"/>
                  <a:pt x="1415" y="109613"/>
                  <a:pt x="2196" y="114908"/>
                </a:cubicBezTo>
                <a:cubicBezTo>
                  <a:pt x="2701" y="117633"/>
                  <a:pt x="4882" y="119747"/>
                  <a:pt x="7625" y="120147"/>
                </a:cubicBezTo>
                <a:lnTo>
                  <a:pt x="35248" y="124433"/>
                </a:lnTo>
                <a:cubicBezTo>
                  <a:pt x="35248" y="125100"/>
                  <a:pt x="35248" y="125386"/>
                  <a:pt x="35819" y="126053"/>
                </a:cubicBezTo>
                <a:lnTo>
                  <a:pt x="19531" y="148722"/>
                </a:lnTo>
                <a:cubicBezTo>
                  <a:pt x="17845" y="150980"/>
                  <a:pt x="17845" y="154085"/>
                  <a:pt x="19531" y="156342"/>
                </a:cubicBezTo>
                <a:cubicBezTo>
                  <a:pt x="25789" y="165029"/>
                  <a:pt x="33419" y="172659"/>
                  <a:pt x="42106" y="178916"/>
                </a:cubicBezTo>
                <a:cubicBezTo>
                  <a:pt x="44430" y="180526"/>
                  <a:pt x="47497" y="180526"/>
                  <a:pt x="49821" y="178916"/>
                </a:cubicBezTo>
                <a:lnTo>
                  <a:pt x="72395" y="162533"/>
                </a:lnTo>
                <a:lnTo>
                  <a:pt x="73824" y="163105"/>
                </a:lnTo>
                <a:lnTo>
                  <a:pt x="78300" y="190727"/>
                </a:lnTo>
                <a:cubicBezTo>
                  <a:pt x="78729" y="193528"/>
                  <a:pt x="80929" y="195728"/>
                  <a:pt x="83730" y="196157"/>
                </a:cubicBezTo>
                <a:cubicBezTo>
                  <a:pt x="89026" y="196928"/>
                  <a:pt x="94379" y="197309"/>
                  <a:pt x="99732" y="197300"/>
                </a:cubicBezTo>
                <a:cubicBezTo>
                  <a:pt x="105056" y="197309"/>
                  <a:pt x="110371" y="196928"/>
                  <a:pt x="115639" y="196157"/>
                </a:cubicBezTo>
                <a:cubicBezTo>
                  <a:pt x="118449" y="195709"/>
                  <a:pt x="120668" y="193528"/>
                  <a:pt x="121163" y="190727"/>
                </a:cubicBezTo>
                <a:close/>
                <a:moveTo>
                  <a:pt x="113162" y="157295"/>
                </a:moveTo>
                <a:lnTo>
                  <a:pt x="108971" y="183869"/>
                </a:lnTo>
                <a:cubicBezTo>
                  <a:pt x="102827" y="184441"/>
                  <a:pt x="96637" y="184441"/>
                  <a:pt x="90493" y="183869"/>
                </a:cubicBezTo>
                <a:lnTo>
                  <a:pt x="86302" y="157295"/>
                </a:lnTo>
                <a:cubicBezTo>
                  <a:pt x="85854" y="154885"/>
                  <a:pt x="84197" y="152866"/>
                  <a:pt x="81920" y="151961"/>
                </a:cubicBezTo>
                <a:cubicBezTo>
                  <a:pt x="79444" y="151275"/>
                  <a:pt x="77044" y="150313"/>
                  <a:pt x="74776" y="149103"/>
                </a:cubicBezTo>
                <a:cubicBezTo>
                  <a:pt x="72557" y="147846"/>
                  <a:pt x="69804" y="148074"/>
                  <a:pt x="67823" y="149675"/>
                </a:cubicBezTo>
                <a:lnTo>
                  <a:pt x="46011" y="165296"/>
                </a:lnTo>
                <a:cubicBezTo>
                  <a:pt x="41258" y="161476"/>
                  <a:pt x="36915" y="157161"/>
                  <a:pt x="33057" y="152437"/>
                </a:cubicBezTo>
                <a:lnTo>
                  <a:pt x="48869" y="130529"/>
                </a:lnTo>
                <a:cubicBezTo>
                  <a:pt x="50202" y="128434"/>
                  <a:pt x="50202" y="125767"/>
                  <a:pt x="48869" y="123671"/>
                </a:cubicBezTo>
                <a:cubicBezTo>
                  <a:pt x="47716" y="121395"/>
                  <a:pt x="46726" y="119042"/>
                  <a:pt x="45916" y="116623"/>
                </a:cubicBezTo>
                <a:cubicBezTo>
                  <a:pt x="45134" y="114270"/>
                  <a:pt x="43115" y="112546"/>
                  <a:pt x="40677" y="112146"/>
                </a:cubicBezTo>
                <a:lnTo>
                  <a:pt x="14197" y="108050"/>
                </a:lnTo>
                <a:cubicBezTo>
                  <a:pt x="14197" y="104907"/>
                  <a:pt x="14197" y="101764"/>
                  <a:pt x="14197" y="98525"/>
                </a:cubicBezTo>
                <a:cubicBezTo>
                  <a:pt x="14197" y="95287"/>
                  <a:pt x="14197" y="92239"/>
                  <a:pt x="14197" y="89000"/>
                </a:cubicBezTo>
                <a:lnTo>
                  <a:pt x="40677" y="84714"/>
                </a:lnTo>
                <a:cubicBezTo>
                  <a:pt x="43144" y="84505"/>
                  <a:pt x="45220" y="82800"/>
                  <a:pt x="45916" y="80428"/>
                </a:cubicBezTo>
                <a:cubicBezTo>
                  <a:pt x="46773" y="77970"/>
                  <a:pt x="47763" y="75551"/>
                  <a:pt x="48869" y="73189"/>
                </a:cubicBezTo>
                <a:cubicBezTo>
                  <a:pt x="50202" y="71093"/>
                  <a:pt x="50202" y="68426"/>
                  <a:pt x="48869" y="66331"/>
                </a:cubicBezTo>
                <a:lnTo>
                  <a:pt x="33057" y="44709"/>
                </a:lnTo>
                <a:cubicBezTo>
                  <a:pt x="36858" y="39842"/>
                  <a:pt x="41201" y="35432"/>
                  <a:pt x="46011" y="31565"/>
                </a:cubicBezTo>
                <a:lnTo>
                  <a:pt x="67823" y="47376"/>
                </a:lnTo>
                <a:cubicBezTo>
                  <a:pt x="69766" y="48862"/>
                  <a:pt x="72386" y="49119"/>
                  <a:pt x="74586" y="48043"/>
                </a:cubicBezTo>
                <a:cubicBezTo>
                  <a:pt x="76929" y="46852"/>
                  <a:pt x="79349" y="45795"/>
                  <a:pt x="81825" y="44900"/>
                </a:cubicBezTo>
                <a:cubicBezTo>
                  <a:pt x="84187" y="44195"/>
                  <a:pt x="85930" y="42195"/>
                  <a:pt x="86302" y="39756"/>
                </a:cubicBezTo>
                <a:lnTo>
                  <a:pt x="90493" y="13181"/>
                </a:lnTo>
                <a:cubicBezTo>
                  <a:pt x="96637" y="12610"/>
                  <a:pt x="102827" y="12610"/>
                  <a:pt x="108971" y="13181"/>
                </a:cubicBezTo>
                <a:lnTo>
                  <a:pt x="113162" y="39756"/>
                </a:lnTo>
                <a:cubicBezTo>
                  <a:pt x="113477" y="42185"/>
                  <a:pt x="115191" y="44204"/>
                  <a:pt x="117544" y="44900"/>
                </a:cubicBezTo>
                <a:cubicBezTo>
                  <a:pt x="120030" y="45776"/>
                  <a:pt x="122449" y="46833"/>
                  <a:pt x="124782" y="48043"/>
                </a:cubicBezTo>
                <a:cubicBezTo>
                  <a:pt x="127011" y="49110"/>
                  <a:pt x="129660" y="48853"/>
                  <a:pt x="131641" y="47376"/>
                </a:cubicBezTo>
                <a:lnTo>
                  <a:pt x="153263" y="31565"/>
                </a:lnTo>
                <a:cubicBezTo>
                  <a:pt x="158130" y="35432"/>
                  <a:pt x="162540" y="39842"/>
                  <a:pt x="166407" y="44709"/>
                </a:cubicBezTo>
                <a:lnTo>
                  <a:pt x="150500" y="66331"/>
                </a:lnTo>
                <a:cubicBezTo>
                  <a:pt x="149090" y="68350"/>
                  <a:pt x="148872" y="70970"/>
                  <a:pt x="149929" y="73189"/>
                </a:cubicBezTo>
                <a:cubicBezTo>
                  <a:pt x="151148" y="75513"/>
                  <a:pt x="152167" y="77932"/>
                  <a:pt x="152977" y="80428"/>
                </a:cubicBezTo>
                <a:cubicBezTo>
                  <a:pt x="153681" y="82752"/>
                  <a:pt x="155701" y="84438"/>
                  <a:pt x="158120" y="84714"/>
                </a:cubicBezTo>
                <a:lnTo>
                  <a:pt x="184695" y="89000"/>
                </a:lnTo>
                <a:cubicBezTo>
                  <a:pt x="185124" y="92153"/>
                  <a:pt x="185314" y="95344"/>
                  <a:pt x="185267" y="98525"/>
                </a:cubicBezTo>
                <a:cubicBezTo>
                  <a:pt x="185314" y="101707"/>
                  <a:pt x="185124" y="104898"/>
                  <a:pt x="184695" y="108050"/>
                </a:cubicBezTo>
                <a:lnTo>
                  <a:pt x="158120" y="112146"/>
                </a:lnTo>
                <a:cubicBezTo>
                  <a:pt x="155729" y="112622"/>
                  <a:pt x="153777" y="114327"/>
                  <a:pt x="152977" y="116623"/>
                </a:cubicBezTo>
                <a:cubicBezTo>
                  <a:pt x="152167" y="119118"/>
                  <a:pt x="151148" y="121538"/>
                  <a:pt x="149929" y="123862"/>
                </a:cubicBezTo>
                <a:cubicBezTo>
                  <a:pt x="148872" y="126015"/>
                  <a:pt x="149090" y="128586"/>
                  <a:pt x="150500" y="130529"/>
                </a:cubicBezTo>
                <a:lnTo>
                  <a:pt x="166407" y="152437"/>
                </a:lnTo>
                <a:cubicBezTo>
                  <a:pt x="162483" y="157171"/>
                  <a:pt x="158082" y="161476"/>
                  <a:pt x="153263" y="165296"/>
                </a:cubicBezTo>
                <a:lnTo>
                  <a:pt x="131641" y="149675"/>
                </a:lnTo>
                <a:cubicBezTo>
                  <a:pt x="129688" y="148084"/>
                  <a:pt x="126964" y="147865"/>
                  <a:pt x="124782" y="149103"/>
                </a:cubicBezTo>
                <a:cubicBezTo>
                  <a:pt x="122449" y="150237"/>
                  <a:pt x="120030" y="151189"/>
                  <a:pt x="117544" y="151961"/>
                </a:cubicBezTo>
                <a:cubicBezTo>
                  <a:pt x="115220" y="152799"/>
                  <a:pt x="113534" y="154847"/>
                  <a:pt x="113162" y="157295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A683995E-1214-CE24-125A-7463E31D0F69}"/>
              </a:ext>
            </a:extLst>
          </p:cNvPr>
          <p:cNvSpPr/>
          <p:nvPr/>
        </p:nvSpPr>
        <p:spPr>
          <a:xfrm>
            <a:off x="5845818" y="3383635"/>
            <a:ext cx="90019" cy="90137"/>
          </a:xfrm>
          <a:custGeom>
            <a:avLst/>
            <a:gdLst>
              <a:gd name="connsiteX0" fmla="*/ 73347 w 72390"/>
              <a:gd name="connsiteY0" fmla="*/ 36470 h 72485"/>
              <a:gd name="connsiteX1" fmla="*/ 37342 w 72390"/>
              <a:gd name="connsiteY1" fmla="*/ 84 h 72485"/>
              <a:gd name="connsiteX2" fmla="*/ 37152 w 72390"/>
              <a:gd name="connsiteY2" fmla="*/ 84 h 72485"/>
              <a:gd name="connsiteX3" fmla="*/ 957 w 72390"/>
              <a:gd name="connsiteY3" fmla="*/ 36280 h 72485"/>
              <a:gd name="connsiteX4" fmla="*/ 957 w 72390"/>
              <a:gd name="connsiteY4" fmla="*/ 36470 h 72485"/>
              <a:gd name="connsiteX5" fmla="*/ 37152 w 72390"/>
              <a:gd name="connsiteY5" fmla="*/ 72570 h 72485"/>
              <a:gd name="connsiteX6" fmla="*/ 73347 w 72390"/>
              <a:gd name="connsiteY6" fmla="*/ 36470 h 72485"/>
              <a:gd name="connsiteX7" fmla="*/ 37152 w 72390"/>
              <a:gd name="connsiteY7" fmla="*/ 59330 h 72485"/>
              <a:gd name="connsiteX8" fmla="*/ 14102 w 72390"/>
              <a:gd name="connsiteY8" fmla="*/ 36470 h 72485"/>
              <a:gd name="connsiteX9" fmla="*/ 36962 w 72390"/>
              <a:gd name="connsiteY9" fmla="*/ 13229 h 72485"/>
              <a:gd name="connsiteX10" fmla="*/ 37152 w 72390"/>
              <a:gd name="connsiteY10" fmla="*/ 13229 h 72485"/>
              <a:gd name="connsiteX11" fmla="*/ 60107 w 72390"/>
              <a:gd name="connsiteY11" fmla="*/ 36184 h 72485"/>
              <a:gd name="connsiteX12" fmla="*/ 60107 w 72390"/>
              <a:gd name="connsiteY12" fmla="*/ 36470 h 72485"/>
              <a:gd name="connsiteX13" fmla="*/ 37342 w 72390"/>
              <a:gd name="connsiteY13" fmla="*/ 59330 h 72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390" h="72485">
                <a:moveTo>
                  <a:pt x="73347" y="36470"/>
                </a:moveTo>
                <a:cubicBezTo>
                  <a:pt x="73452" y="16477"/>
                  <a:pt x="57335" y="189"/>
                  <a:pt x="37342" y="84"/>
                </a:cubicBezTo>
                <a:cubicBezTo>
                  <a:pt x="37276" y="84"/>
                  <a:pt x="37219" y="84"/>
                  <a:pt x="37152" y="84"/>
                </a:cubicBezTo>
                <a:cubicBezTo>
                  <a:pt x="17159" y="84"/>
                  <a:pt x="957" y="16287"/>
                  <a:pt x="957" y="36280"/>
                </a:cubicBezTo>
                <a:cubicBezTo>
                  <a:pt x="957" y="36346"/>
                  <a:pt x="957" y="36403"/>
                  <a:pt x="957" y="36470"/>
                </a:cubicBezTo>
                <a:cubicBezTo>
                  <a:pt x="1005" y="56425"/>
                  <a:pt x="17197" y="72570"/>
                  <a:pt x="37152" y="72570"/>
                </a:cubicBezTo>
                <a:cubicBezTo>
                  <a:pt x="57107" y="72570"/>
                  <a:pt x="73290" y="56425"/>
                  <a:pt x="73347" y="36470"/>
                </a:cubicBezTo>
                <a:close/>
                <a:moveTo>
                  <a:pt x="37152" y="59330"/>
                </a:moveTo>
                <a:cubicBezTo>
                  <a:pt x="24493" y="59330"/>
                  <a:pt x="14207" y="49129"/>
                  <a:pt x="14102" y="36470"/>
                </a:cubicBezTo>
                <a:cubicBezTo>
                  <a:pt x="13997" y="23745"/>
                  <a:pt x="24227" y="13334"/>
                  <a:pt x="36962" y="13229"/>
                </a:cubicBezTo>
                <a:cubicBezTo>
                  <a:pt x="37029" y="13229"/>
                  <a:pt x="37086" y="13229"/>
                  <a:pt x="37152" y="13229"/>
                </a:cubicBezTo>
                <a:cubicBezTo>
                  <a:pt x="49830" y="13229"/>
                  <a:pt x="60107" y="23506"/>
                  <a:pt x="60107" y="36184"/>
                </a:cubicBezTo>
                <a:cubicBezTo>
                  <a:pt x="60107" y="36280"/>
                  <a:pt x="60107" y="36375"/>
                  <a:pt x="60107" y="36470"/>
                </a:cubicBezTo>
                <a:cubicBezTo>
                  <a:pt x="60060" y="49034"/>
                  <a:pt x="49906" y="59225"/>
                  <a:pt x="37342" y="59330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13500D99-4403-54A7-EFB6-955559BDE6F0}"/>
              </a:ext>
            </a:extLst>
          </p:cNvPr>
          <p:cNvSpPr/>
          <p:nvPr/>
        </p:nvSpPr>
        <p:spPr>
          <a:xfrm>
            <a:off x="5265683" y="4674153"/>
            <a:ext cx="6211614" cy="1755228"/>
          </a:xfrm>
          <a:custGeom>
            <a:avLst/>
            <a:gdLst>
              <a:gd name="connsiteX0" fmla="*/ 184194 w 6211614"/>
              <a:gd name="connsiteY0" fmla="*/ 0 h 1755228"/>
              <a:gd name="connsiteX1" fmla="*/ 6027420 w 6211614"/>
              <a:gd name="connsiteY1" fmla="*/ 0 h 1755228"/>
              <a:gd name="connsiteX2" fmla="*/ 6211614 w 6211614"/>
              <a:gd name="connsiteY2" fmla="*/ 184194 h 1755228"/>
              <a:gd name="connsiteX3" fmla="*/ 6211614 w 6211614"/>
              <a:gd name="connsiteY3" fmla="*/ 669411 h 1755228"/>
              <a:gd name="connsiteX4" fmla="*/ 6169655 w 6211614"/>
              <a:gd name="connsiteY4" fmla="*/ 673641 h 1755228"/>
              <a:gd name="connsiteX5" fmla="*/ 6003412 w 6211614"/>
              <a:gd name="connsiteY5" fmla="*/ 877614 h 1755228"/>
              <a:gd name="connsiteX6" fmla="*/ 6169655 w 6211614"/>
              <a:gd name="connsiteY6" fmla="*/ 1081587 h 1755228"/>
              <a:gd name="connsiteX7" fmla="*/ 6211614 w 6211614"/>
              <a:gd name="connsiteY7" fmla="*/ 1085817 h 1755228"/>
              <a:gd name="connsiteX8" fmla="*/ 6211614 w 6211614"/>
              <a:gd name="connsiteY8" fmla="*/ 1571034 h 1755228"/>
              <a:gd name="connsiteX9" fmla="*/ 6027420 w 6211614"/>
              <a:gd name="connsiteY9" fmla="*/ 1755228 h 1755228"/>
              <a:gd name="connsiteX10" fmla="*/ 184194 w 6211614"/>
              <a:gd name="connsiteY10" fmla="*/ 1755228 h 1755228"/>
              <a:gd name="connsiteX11" fmla="*/ 0 w 6211614"/>
              <a:gd name="connsiteY11" fmla="*/ 1571034 h 1755228"/>
              <a:gd name="connsiteX12" fmla="*/ 0 w 6211614"/>
              <a:gd name="connsiteY12" fmla="*/ 1085817 h 1755228"/>
              <a:gd name="connsiteX13" fmla="*/ 1 w 6211614"/>
              <a:gd name="connsiteY13" fmla="*/ 1085817 h 1755228"/>
              <a:gd name="connsiteX14" fmla="*/ 208204 w 6211614"/>
              <a:gd name="connsiteY14" fmla="*/ 877614 h 1755228"/>
              <a:gd name="connsiteX15" fmla="*/ 1 w 6211614"/>
              <a:gd name="connsiteY15" fmla="*/ 669411 h 1755228"/>
              <a:gd name="connsiteX16" fmla="*/ 0 w 6211614"/>
              <a:gd name="connsiteY16" fmla="*/ 669411 h 1755228"/>
              <a:gd name="connsiteX17" fmla="*/ 0 w 6211614"/>
              <a:gd name="connsiteY17" fmla="*/ 184194 h 1755228"/>
              <a:gd name="connsiteX18" fmla="*/ 184194 w 6211614"/>
              <a:gd name="connsiteY18" fmla="*/ 0 h 1755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211614" h="1755228">
                <a:moveTo>
                  <a:pt x="184194" y="0"/>
                </a:moveTo>
                <a:lnTo>
                  <a:pt x="6027420" y="0"/>
                </a:lnTo>
                <a:cubicBezTo>
                  <a:pt x="6129148" y="0"/>
                  <a:pt x="6211614" y="82466"/>
                  <a:pt x="6211614" y="184194"/>
                </a:cubicBezTo>
                <a:lnTo>
                  <a:pt x="6211614" y="669411"/>
                </a:lnTo>
                <a:lnTo>
                  <a:pt x="6169655" y="673641"/>
                </a:lnTo>
                <a:cubicBezTo>
                  <a:pt x="6074781" y="693055"/>
                  <a:pt x="6003412" y="777000"/>
                  <a:pt x="6003412" y="877614"/>
                </a:cubicBezTo>
                <a:cubicBezTo>
                  <a:pt x="6003412" y="978228"/>
                  <a:pt x="6074781" y="1062173"/>
                  <a:pt x="6169655" y="1081587"/>
                </a:cubicBezTo>
                <a:lnTo>
                  <a:pt x="6211614" y="1085817"/>
                </a:lnTo>
                <a:lnTo>
                  <a:pt x="6211614" y="1571034"/>
                </a:lnTo>
                <a:cubicBezTo>
                  <a:pt x="6211614" y="1672762"/>
                  <a:pt x="6129148" y="1755228"/>
                  <a:pt x="6027420" y="1755228"/>
                </a:cubicBezTo>
                <a:lnTo>
                  <a:pt x="184194" y="1755228"/>
                </a:lnTo>
                <a:cubicBezTo>
                  <a:pt x="82466" y="1755228"/>
                  <a:pt x="0" y="1672762"/>
                  <a:pt x="0" y="1571034"/>
                </a:cubicBezTo>
                <a:lnTo>
                  <a:pt x="0" y="1085817"/>
                </a:lnTo>
                <a:lnTo>
                  <a:pt x="1" y="1085817"/>
                </a:lnTo>
                <a:cubicBezTo>
                  <a:pt x="114988" y="1085817"/>
                  <a:pt x="208204" y="992601"/>
                  <a:pt x="208204" y="877614"/>
                </a:cubicBezTo>
                <a:cubicBezTo>
                  <a:pt x="208204" y="762627"/>
                  <a:pt x="114988" y="669411"/>
                  <a:pt x="1" y="669411"/>
                </a:cubicBezTo>
                <a:lnTo>
                  <a:pt x="0" y="669411"/>
                </a:lnTo>
                <a:lnTo>
                  <a:pt x="0" y="184194"/>
                </a:lnTo>
                <a:cubicBezTo>
                  <a:pt x="0" y="82466"/>
                  <a:pt x="82466" y="0"/>
                  <a:pt x="1841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EFCC4066-BA34-3BCC-BA72-54836227C3A0}"/>
              </a:ext>
            </a:extLst>
          </p:cNvPr>
          <p:cNvSpPr/>
          <p:nvPr/>
        </p:nvSpPr>
        <p:spPr>
          <a:xfrm>
            <a:off x="5265684" y="4674153"/>
            <a:ext cx="1156139" cy="1755228"/>
          </a:xfrm>
          <a:custGeom>
            <a:avLst/>
            <a:gdLst>
              <a:gd name="connsiteX0" fmla="*/ 184194 w 1156139"/>
              <a:gd name="connsiteY0" fmla="*/ 0 h 1755228"/>
              <a:gd name="connsiteX1" fmla="*/ 1156139 w 1156139"/>
              <a:gd name="connsiteY1" fmla="*/ 0 h 1755228"/>
              <a:gd name="connsiteX2" fmla="*/ 1156139 w 1156139"/>
              <a:gd name="connsiteY2" fmla="*/ 1755228 h 1755228"/>
              <a:gd name="connsiteX3" fmla="*/ 184194 w 1156139"/>
              <a:gd name="connsiteY3" fmla="*/ 1755228 h 1755228"/>
              <a:gd name="connsiteX4" fmla="*/ 0 w 1156139"/>
              <a:gd name="connsiteY4" fmla="*/ 1571034 h 1755228"/>
              <a:gd name="connsiteX5" fmla="*/ 0 w 1156139"/>
              <a:gd name="connsiteY5" fmla="*/ 1085817 h 1755228"/>
              <a:gd name="connsiteX6" fmla="*/ 208203 w 1156139"/>
              <a:gd name="connsiteY6" fmla="*/ 877614 h 1755228"/>
              <a:gd name="connsiteX7" fmla="*/ 0 w 1156139"/>
              <a:gd name="connsiteY7" fmla="*/ 669411 h 1755228"/>
              <a:gd name="connsiteX8" fmla="*/ 0 w 1156139"/>
              <a:gd name="connsiteY8" fmla="*/ 184194 h 1755228"/>
              <a:gd name="connsiteX9" fmla="*/ 184194 w 1156139"/>
              <a:gd name="connsiteY9" fmla="*/ 0 h 1755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56139" h="1755228">
                <a:moveTo>
                  <a:pt x="184194" y="0"/>
                </a:moveTo>
                <a:lnTo>
                  <a:pt x="1156139" y="0"/>
                </a:lnTo>
                <a:lnTo>
                  <a:pt x="1156139" y="1755228"/>
                </a:lnTo>
                <a:lnTo>
                  <a:pt x="184194" y="1755228"/>
                </a:lnTo>
                <a:cubicBezTo>
                  <a:pt x="82466" y="1755228"/>
                  <a:pt x="0" y="1672762"/>
                  <a:pt x="0" y="1571034"/>
                </a:cubicBezTo>
                <a:lnTo>
                  <a:pt x="0" y="1085817"/>
                </a:lnTo>
                <a:cubicBezTo>
                  <a:pt x="114987" y="1085817"/>
                  <a:pt x="208203" y="992601"/>
                  <a:pt x="208203" y="877614"/>
                </a:cubicBezTo>
                <a:cubicBezTo>
                  <a:pt x="208203" y="762627"/>
                  <a:pt x="114987" y="669411"/>
                  <a:pt x="0" y="669411"/>
                </a:cubicBezTo>
                <a:lnTo>
                  <a:pt x="0" y="184194"/>
                </a:lnTo>
                <a:cubicBezTo>
                  <a:pt x="0" y="82466"/>
                  <a:pt x="82466" y="0"/>
                  <a:pt x="1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DF3E14FC-8C6C-C27C-1758-ED8F8A4E857F}"/>
              </a:ext>
            </a:extLst>
          </p:cNvPr>
          <p:cNvSpPr txBox="1"/>
          <p:nvPr/>
        </p:nvSpPr>
        <p:spPr>
          <a:xfrm>
            <a:off x="6622419" y="504238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关键词标题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0D8ADC44-CC17-6E4A-2B47-4FD71F7D1322}"/>
              </a:ext>
            </a:extLst>
          </p:cNvPr>
          <p:cNvSpPr txBox="1"/>
          <p:nvPr/>
        </p:nvSpPr>
        <p:spPr>
          <a:xfrm>
            <a:off x="6622418" y="5392186"/>
            <a:ext cx="4558661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输入正确有意义的内容。输入正确有意义的内容。输入正确有意义的内容。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F46492F-8608-1D90-870F-4584CA8B7AFE}"/>
              </a:ext>
            </a:extLst>
          </p:cNvPr>
          <p:cNvSpPr/>
          <p:nvPr/>
        </p:nvSpPr>
        <p:spPr>
          <a:xfrm>
            <a:off x="5620885" y="5281886"/>
            <a:ext cx="540000" cy="539762"/>
          </a:xfrm>
          <a:custGeom>
            <a:avLst/>
            <a:gdLst>
              <a:gd name="connsiteX0" fmla="*/ 418944 w 434436"/>
              <a:gd name="connsiteY0" fmla="*/ 184298 h 434245"/>
              <a:gd name="connsiteX1" fmla="*/ 396179 w 434436"/>
              <a:gd name="connsiteY1" fmla="*/ 184298 h 434245"/>
              <a:gd name="connsiteX2" fmla="*/ 388749 w 434436"/>
              <a:gd name="connsiteY2" fmla="*/ 157152 h 434245"/>
              <a:gd name="connsiteX3" fmla="*/ 408466 w 434436"/>
              <a:gd name="connsiteY3" fmla="*/ 145627 h 434245"/>
              <a:gd name="connsiteX4" fmla="*/ 414847 w 434436"/>
              <a:gd name="connsiteY4" fmla="*/ 122510 h 434245"/>
              <a:gd name="connsiteX5" fmla="*/ 414752 w 434436"/>
              <a:gd name="connsiteY5" fmla="*/ 122386 h 434245"/>
              <a:gd name="connsiteX6" fmla="*/ 398941 w 434436"/>
              <a:gd name="connsiteY6" fmla="*/ 95049 h 434245"/>
              <a:gd name="connsiteX7" fmla="*/ 375795 w 434436"/>
              <a:gd name="connsiteY7" fmla="*/ 88629 h 434245"/>
              <a:gd name="connsiteX8" fmla="*/ 375604 w 434436"/>
              <a:gd name="connsiteY8" fmla="*/ 88763 h 434245"/>
              <a:gd name="connsiteX9" fmla="*/ 355793 w 434436"/>
              <a:gd name="connsiteY9" fmla="*/ 100097 h 434245"/>
              <a:gd name="connsiteX10" fmla="*/ 335886 w 434436"/>
              <a:gd name="connsiteY10" fmla="*/ 80190 h 434245"/>
              <a:gd name="connsiteX11" fmla="*/ 347315 w 434436"/>
              <a:gd name="connsiteY11" fmla="*/ 60283 h 434245"/>
              <a:gd name="connsiteX12" fmla="*/ 341029 w 434436"/>
              <a:gd name="connsiteY12" fmla="*/ 37042 h 434245"/>
              <a:gd name="connsiteX13" fmla="*/ 313692 w 434436"/>
              <a:gd name="connsiteY13" fmla="*/ 21135 h 434245"/>
              <a:gd name="connsiteX14" fmla="*/ 300738 w 434436"/>
              <a:gd name="connsiteY14" fmla="*/ 19611 h 434245"/>
              <a:gd name="connsiteX15" fmla="*/ 290261 w 434436"/>
              <a:gd name="connsiteY15" fmla="*/ 27422 h 434245"/>
              <a:gd name="connsiteX16" fmla="*/ 278925 w 434436"/>
              <a:gd name="connsiteY16" fmla="*/ 47138 h 434245"/>
              <a:gd name="connsiteX17" fmla="*/ 251684 w 434436"/>
              <a:gd name="connsiteY17" fmla="*/ 39899 h 434245"/>
              <a:gd name="connsiteX18" fmla="*/ 251684 w 434436"/>
              <a:gd name="connsiteY18" fmla="*/ 17039 h 434245"/>
              <a:gd name="connsiteX19" fmla="*/ 234540 w 434436"/>
              <a:gd name="connsiteY19" fmla="*/ 85 h 434245"/>
              <a:gd name="connsiteX20" fmla="*/ 234540 w 434436"/>
              <a:gd name="connsiteY20" fmla="*/ 85 h 434245"/>
              <a:gd name="connsiteX21" fmla="*/ 202916 w 434436"/>
              <a:gd name="connsiteY21" fmla="*/ 85 h 434245"/>
              <a:gd name="connsiteX22" fmla="*/ 185867 w 434436"/>
              <a:gd name="connsiteY22" fmla="*/ 17039 h 434245"/>
              <a:gd name="connsiteX23" fmla="*/ 185867 w 434436"/>
              <a:gd name="connsiteY23" fmla="*/ 39899 h 434245"/>
              <a:gd name="connsiteX24" fmla="*/ 158626 w 434436"/>
              <a:gd name="connsiteY24" fmla="*/ 47138 h 434245"/>
              <a:gd name="connsiteX25" fmla="*/ 147290 w 434436"/>
              <a:gd name="connsiteY25" fmla="*/ 27422 h 434245"/>
              <a:gd name="connsiteX26" fmla="*/ 136813 w 434436"/>
              <a:gd name="connsiteY26" fmla="*/ 19611 h 434245"/>
              <a:gd name="connsiteX27" fmla="*/ 123859 w 434436"/>
              <a:gd name="connsiteY27" fmla="*/ 21135 h 434245"/>
              <a:gd name="connsiteX28" fmla="*/ 96523 w 434436"/>
              <a:gd name="connsiteY28" fmla="*/ 37042 h 434245"/>
              <a:gd name="connsiteX29" fmla="*/ 90140 w 434436"/>
              <a:gd name="connsiteY29" fmla="*/ 60159 h 434245"/>
              <a:gd name="connsiteX30" fmla="*/ 90236 w 434436"/>
              <a:gd name="connsiteY30" fmla="*/ 60283 h 434245"/>
              <a:gd name="connsiteX31" fmla="*/ 101665 w 434436"/>
              <a:gd name="connsiteY31" fmla="*/ 80190 h 434245"/>
              <a:gd name="connsiteX32" fmla="*/ 81758 w 434436"/>
              <a:gd name="connsiteY32" fmla="*/ 100097 h 434245"/>
              <a:gd name="connsiteX33" fmla="*/ 61947 w 434436"/>
              <a:gd name="connsiteY33" fmla="*/ 88763 h 434245"/>
              <a:gd name="connsiteX34" fmla="*/ 48993 w 434436"/>
              <a:gd name="connsiteY34" fmla="*/ 87048 h 434245"/>
              <a:gd name="connsiteX35" fmla="*/ 38610 w 434436"/>
              <a:gd name="connsiteY35" fmla="*/ 95049 h 434245"/>
              <a:gd name="connsiteX36" fmla="*/ 22895 w 434436"/>
              <a:gd name="connsiteY36" fmla="*/ 122386 h 434245"/>
              <a:gd name="connsiteX37" fmla="*/ 28800 w 434436"/>
              <a:gd name="connsiteY37" fmla="*/ 145474 h 434245"/>
              <a:gd name="connsiteX38" fmla="*/ 29085 w 434436"/>
              <a:gd name="connsiteY38" fmla="*/ 145627 h 434245"/>
              <a:gd name="connsiteX39" fmla="*/ 48802 w 434436"/>
              <a:gd name="connsiteY39" fmla="*/ 157152 h 434245"/>
              <a:gd name="connsiteX40" fmla="*/ 41372 w 434436"/>
              <a:gd name="connsiteY40" fmla="*/ 184298 h 434245"/>
              <a:gd name="connsiteX41" fmla="*/ 18703 w 434436"/>
              <a:gd name="connsiteY41" fmla="*/ 184298 h 434245"/>
              <a:gd name="connsiteX42" fmla="*/ 1557 w 434436"/>
              <a:gd name="connsiteY42" fmla="*/ 201253 h 434245"/>
              <a:gd name="connsiteX43" fmla="*/ 1557 w 434436"/>
              <a:gd name="connsiteY43" fmla="*/ 201253 h 434245"/>
              <a:gd name="connsiteX44" fmla="*/ 1557 w 434436"/>
              <a:gd name="connsiteY44" fmla="*/ 232971 h 434245"/>
              <a:gd name="connsiteX45" fmla="*/ 18703 w 434436"/>
              <a:gd name="connsiteY45" fmla="*/ 250116 h 434245"/>
              <a:gd name="connsiteX46" fmla="*/ 41372 w 434436"/>
              <a:gd name="connsiteY46" fmla="*/ 250116 h 434245"/>
              <a:gd name="connsiteX47" fmla="*/ 48802 w 434436"/>
              <a:gd name="connsiteY47" fmla="*/ 277262 h 434245"/>
              <a:gd name="connsiteX48" fmla="*/ 29085 w 434436"/>
              <a:gd name="connsiteY48" fmla="*/ 288787 h 434245"/>
              <a:gd name="connsiteX49" fmla="*/ 21084 w 434436"/>
              <a:gd name="connsiteY49" fmla="*/ 299170 h 434245"/>
              <a:gd name="connsiteX50" fmla="*/ 22895 w 434436"/>
              <a:gd name="connsiteY50" fmla="*/ 312028 h 434245"/>
              <a:gd name="connsiteX51" fmla="*/ 38610 w 434436"/>
              <a:gd name="connsiteY51" fmla="*/ 339365 h 434245"/>
              <a:gd name="connsiteX52" fmla="*/ 48993 w 434436"/>
              <a:gd name="connsiteY52" fmla="*/ 347366 h 434245"/>
              <a:gd name="connsiteX53" fmla="*/ 61947 w 434436"/>
              <a:gd name="connsiteY53" fmla="*/ 345652 h 434245"/>
              <a:gd name="connsiteX54" fmla="*/ 81758 w 434436"/>
              <a:gd name="connsiteY54" fmla="*/ 334317 h 434245"/>
              <a:gd name="connsiteX55" fmla="*/ 101665 w 434436"/>
              <a:gd name="connsiteY55" fmla="*/ 354224 h 434245"/>
              <a:gd name="connsiteX56" fmla="*/ 90236 w 434436"/>
              <a:gd name="connsiteY56" fmla="*/ 373941 h 434245"/>
              <a:gd name="connsiteX57" fmla="*/ 96523 w 434436"/>
              <a:gd name="connsiteY57" fmla="*/ 397363 h 434245"/>
              <a:gd name="connsiteX58" fmla="*/ 96523 w 434436"/>
              <a:gd name="connsiteY58" fmla="*/ 397373 h 434245"/>
              <a:gd name="connsiteX59" fmla="*/ 123859 w 434436"/>
              <a:gd name="connsiteY59" fmla="*/ 413184 h 434245"/>
              <a:gd name="connsiteX60" fmla="*/ 147290 w 434436"/>
              <a:gd name="connsiteY60" fmla="*/ 406802 h 434245"/>
              <a:gd name="connsiteX61" fmla="*/ 158626 w 434436"/>
              <a:gd name="connsiteY61" fmla="*/ 387276 h 434245"/>
              <a:gd name="connsiteX62" fmla="*/ 185867 w 434436"/>
              <a:gd name="connsiteY62" fmla="*/ 394515 h 434245"/>
              <a:gd name="connsiteX63" fmla="*/ 185867 w 434436"/>
              <a:gd name="connsiteY63" fmla="*/ 417375 h 434245"/>
              <a:gd name="connsiteX64" fmla="*/ 202916 w 434436"/>
              <a:gd name="connsiteY64" fmla="*/ 434330 h 434245"/>
              <a:gd name="connsiteX65" fmla="*/ 234540 w 434436"/>
              <a:gd name="connsiteY65" fmla="*/ 434330 h 434245"/>
              <a:gd name="connsiteX66" fmla="*/ 251684 w 434436"/>
              <a:gd name="connsiteY66" fmla="*/ 417375 h 434245"/>
              <a:gd name="connsiteX67" fmla="*/ 251684 w 434436"/>
              <a:gd name="connsiteY67" fmla="*/ 417375 h 434245"/>
              <a:gd name="connsiteX68" fmla="*/ 251684 w 434436"/>
              <a:gd name="connsiteY68" fmla="*/ 394515 h 434245"/>
              <a:gd name="connsiteX69" fmla="*/ 278925 w 434436"/>
              <a:gd name="connsiteY69" fmla="*/ 387276 h 434245"/>
              <a:gd name="connsiteX70" fmla="*/ 290261 w 434436"/>
              <a:gd name="connsiteY70" fmla="*/ 406802 h 434245"/>
              <a:gd name="connsiteX71" fmla="*/ 300738 w 434436"/>
              <a:gd name="connsiteY71" fmla="*/ 414803 h 434245"/>
              <a:gd name="connsiteX72" fmla="*/ 313692 w 434436"/>
              <a:gd name="connsiteY72" fmla="*/ 413184 h 434245"/>
              <a:gd name="connsiteX73" fmla="*/ 341029 w 434436"/>
              <a:gd name="connsiteY73" fmla="*/ 397373 h 434245"/>
              <a:gd name="connsiteX74" fmla="*/ 347315 w 434436"/>
              <a:gd name="connsiteY74" fmla="*/ 373941 h 434245"/>
              <a:gd name="connsiteX75" fmla="*/ 335886 w 434436"/>
              <a:gd name="connsiteY75" fmla="*/ 354224 h 434245"/>
              <a:gd name="connsiteX76" fmla="*/ 355793 w 434436"/>
              <a:gd name="connsiteY76" fmla="*/ 334317 h 434245"/>
              <a:gd name="connsiteX77" fmla="*/ 375604 w 434436"/>
              <a:gd name="connsiteY77" fmla="*/ 345652 h 434245"/>
              <a:gd name="connsiteX78" fmla="*/ 398941 w 434436"/>
              <a:gd name="connsiteY78" fmla="*/ 339365 h 434245"/>
              <a:gd name="connsiteX79" fmla="*/ 414752 w 434436"/>
              <a:gd name="connsiteY79" fmla="*/ 312028 h 434245"/>
              <a:gd name="connsiteX80" fmla="*/ 416467 w 434436"/>
              <a:gd name="connsiteY80" fmla="*/ 299170 h 434245"/>
              <a:gd name="connsiteX81" fmla="*/ 408466 w 434436"/>
              <a:gd name="connsiteY81" fmla="*/ 288787 h 434245"/>
              <a:gd name="connsiteX82" fmla="*/ 388749 w 434436"/>
              <a:gd name="connsiteY82" fmla="*/ 277262 h 434245"/>
              <a:gd name="connsiteX83" fmla="*/ 396179 w 434436"/>
              <a:gd name="connsiteY83" fmla="*/ 250116 h 434245"/>
              <a:gd name="connsiteX84" fmla="*/ 418753 w 434436"/>
              <a:gd name="connsiteY84" fmla="*/ 250116 h 434245"/>
              <a:gd name="connsiteX85" fmla="*/ 435994 w 434436"/>
              <a:gd name="connsiteY85" fmla="*/ 233066 h 434245"/>
              <a:gd name="connsiteX86" fmla="*/ 435994 w 434436"/>
              <a:gd name="connsiteY86" fmla="*/ 232971 h 434245"/>
              <a:gd name="connsiteX87" fmla="*/ 435994 w 434436"/>
              <a:gd name="connsiteY87" fmla="*/ 201253 h 434245"/>
              <a:gd name="connsiteX88" fmla="*/ 418944 w 434436"/>
              <a:gd name="connsiteY88" fmla="*/ 184298 h 434245"/>
              <a:gd name="connsiteX89" fmla="*/ 423039 w 434436"/>
              <a:gd name="connsiteY89" fmla="*/ 232971 h 434245"/>
              <a:gd name="connsiteX90" fmla="*/ 418944 w 434436"/>
              <a:gd name="connsiteY90" fmla="*/ 236876 h 434245"/>
              <a:gd name="connsiteX91" fmla="*/ 418944 w 434436"/>
              <a:gd name="connsiteY91" fmla="*/ 236876 h 434245"/>
              <a:gd name="connsiteX92" fmla="*/ 390369 w 434436"/>
              <a:gd name="connsiteY92" fmla="*/ 236876 h 434245"/>
              <a:gd name="connsiteX93" fmla="*/ 383891 w 434436"/>
              <a:gd name="connsiteY93" fmla="*/ 242496 h 434245"/>
              <a:gd name="connsiteX94" fmla="*/ 374366 w 434436"/>
              <a:gd name="connsiteY94" fmla="*/ 277834 h 434245"/>
              <a:gd name="connsiteX95" fmla="*/ 377224 w 434436"/>
              <a:gd name="connsiteY95" fmla="*/ 285835 h 434245"/>
              <a:gd name="connsiteX96" fmla="*/ 401703 w 434436"/>
              <a:gd name="connsiteY96" fmla="*/ 300122 h 434245"/>
              <a:gd name="connsiteX97" fmla="*/ 403513 w 434436"/>
              <a:gd name="connsiteY97" fmla="*/ 302503 h 434245"/>
              <a:gd name="connsiteX98" fmla="*/ 403513 w 434436"/>
              <a:gd name="connsiteY98" fmla="*/ 305552 h 434245"/>
              <a:gd name="connsiteX99" fmla="*/ 387701 w 434436"/>
              <a:gd name="connsiteY99" fmla="*/ 332984 h 434245"/>
              <a:gd name="connsiteX100" fmla="*/ 382368 w 434436"/>
              <a:gd name="connsiteY100" fmla="*/ 334317 h 434245"/>
              <a:gd name="connsiteX101" fmla="*/ 357697 w 434436"/>
              <a:gd name="connsiteY101" fmla="*/ 320030 h 434245"/>
              <a:gd name="connsiteX102" fmla="*/ 349315 w 434436"/>
              <a:gd name="connsiteY102" fmla="*/ 321649 h 434245"/>
              <a:gd name="connsiteX103" fmla="*/ 323503 w 434436"/>
              <a:gd name="connsiteY103" fmla="*/ 347557 h 434245"/>
              <a:gd name="connsiteX104" fmla="*/ 321883 w 434436"/>
              <a:gd name="connsiteY104" fmla="*/ 356034 h 434245"/>
              <a:gd name="connsiteX105" fmla="*/ 336075 w 434436"/>
              <a:gd name="connsiteY105" fmla="*/ 380609 h 434245"/>
              <a:gd name="connsiteX106" fmla="*/ 334743 w 434436"/>
              <a:gd name="connsiteY106" fmla="*/ 385819 h 434245"/>
              <a:gd name="connsiteX107" fmla="*/ 334648 w 434436"/>
              <a:gd name="connsiteY107" fmla="*/ 385847 h 434245"/>
              <a:gd name="connsiteX108" fmla="*/ 307216 w 434436"/>
              <a:gd name="connsiteY108" fmla="*/ 401754 h 434245"/>
              <a:gd name="connsiteX109" fmla="*/ 304358 w 434436"/>
              <a:gd name="connsiteY109" fmla="*/ 401754 h 434245"/>
              <a:gd name="connsiteX110" fmla="*/ 301881 w 434436"/>
              <a:gd name="connsiteY110" fmla="*/ 399944 h 434245"/>
              <a:gd name="connsiteX111" fmla="*/ 287689 w 434436"/>
              <a:gd name="connsiteY111" fmla="*/ 375370 h 434245"/>
              <a:gd name="connsiteX112" fmla="*/ 279593 w 434436"/>
              <a:gd name="connsiteY112" fmla="*/ 372608 h 434245"/>
              <a:gd name="connsiteX113" fmla="*/ 244351 w 434436"/>
              <a:gd name="connsiteY113" fmla="*/ 382133 h 434245"/>
              <a:gd name="connsiteX114" fmla="*/ 238730 w 434436"/>
              <a:gd name="connsiteY114" fmla="*/ 388610 h 434245"/>
              <a:gd name="connsiteX115" fmla="*/ 238730 w 434436"/>
              <a:gd name="connsiteY115" fmla="*/ 417185 h 434245"/>
              <a:gd name="connsiteX116" fmla="*/ 234730 w 434436"/>
              <a:gd name="connsiteY116" fmla="*/ 420994 h 434245"/>
              <a:gd name="connsiteX117" fmla="*/ 234730 w 434436"/>
              <a:gd name="connsiteY117" fmla="*/ 420994 h 434245"/>
              <a:gd name="connsiteX118" fmla="*/ 203107 w 434436"/>
              <a:gd name="connsiteY118" fmla="*/ 420994 h 434245"/>
              <a:gd name="connsiteX119" fmla="*/ 199201 w 434436"/>
              <a:gd name="connsiteY119" fmla="*/ 417185 h 434245"/>
              <a:gd name="connsiteX120" fmla="*/ 199201 w 434436"/>
              <a:gd name="connsiteY120" fmla="*/ 388610 h 434245"/>
              <a:gd name="connsiteX121" fmla="*/ 193582 w 434436"/>
              <a:gd name="connsiteY121" fmla="*/ 382133 h 434245"/>
              <a:gd name="connsiteX122" fmla="*/ 158340 w 434436"/>
              <a:gd name="connsiteY122" fmla="*/ 372608 h 434245"/>
              <a:gd name="connsiteX123" fmla="*/ 155863 w 434436"/>
              <a:gd name="connsiteY123" fmla="*/ 372036 h 434245"/>
              <a:gd name="connsiteX124" fmla="*/ 150244 w 434436"/>
              <a:gd name="connsiteY124" fmla="*/ 375370 h 434245"/>
              <a:gd name="connsiteX125" fmla="*/ 136050 w 434436"/>
              <a:gd name="connsiteY125" fmla="*/ 399944 h 434245"/>
              <a:gd name="connsiteX126" fmla="*/ 130622 w 434436"/>
              <a:gd name="connsiteY126" fmla="*/ 401373 h 434245"/>
              <a:gd name="connsiteX127" fmla="*/ 103285 w 434436"/>
              <a:gd name="connsiteY127" fmla="*/ 385466 h 434245"/>
              <a:gd name="connsiteX128" fmla="*/ 101856 w 434436"/>
              <a:gd name="connsiteY128" fmla="*/ 380275 h 434245"/>
              <a:gd name="connsiteX129" fmla="*/ 101856 w 434436"/>
              <a:gd name="connsiteY129" fmla="*/ 380227 h 434245"/>
              <a:gd name="connsiteX130" fmla="*/ 116048 w 434436"/>
              <a:gd name="connsiteY130" fmla="*/ 355653 h 434245"/>
              <a:gd name="connsiteX131" fmla="*/ 114430 w 434436"/>
              <a:gd name="connsiteY131" fmla="*/ 347176 h 434245"/>
              <a:gd name="connsiteX132" fmla="*/ 88521 w 434436"/>
              <a:gd name="connsiteY132" fmla="*/ 321268 h 434245"/>
              <a:gd name="connsiteX133" fmla="*/ 80045 w 434436"/>
              <a:gd name="connsiteY133" fmla="*/ 319649 h 434245"/>
              <a:gd name="connsiteX134" fmla="*/ 55565 w 434436"/>
              <a:gd name="connsiteY134" fmla="*/ 333936 h 434245"/>
              <a:gd name="connsiteX135" fmla="*/ 52517 w 434436"/>
              <a:gd name="connsiteY135" fmla="*/ 333936 h 434245"/>
              <a:gd name="connsiteX136" fmla="*/ 50231 w 434436"/>
              <a:gd name="connsiteY136" fmla="*/ 332222 h 434245"/>
              <a:gd name="connsiteX137" fmla="*/ 34324 w 434436"/>
              <a:gd name="connsiteY137" fmla="*/ 304790 h 434245"/>
              <a:gd name="connsiteX138" fmla="*/ 34324 w 434436"/>
              <a:gd name="connsiteY138" fmla="*/ 301742 h 434245"/>
              <a:gd name="connsiteX139" fmla="*/ 36229 w 434436"/>
              <a:gd name="connsiteY139" fmla="*/ 299360 h 434245"/>
              <a:gd name="connsiteX140" fmla="*/ 60709 w 434436"/>
              <a:gd name="connsiteY140" fmla="*/ 285073 h 434245"/>
              <a:gd name="connsiteX141" fmla="*/ 63565 w 434436"/>
              <a:gd name="connsiteY141" fmla="*/ 277072 h 434245"/>
              <a:gd name="connsiteX142" fmla="*/ 54040 w 434436"/>
              <a:gd name="connsiteY142" fmla="*/ 241734 h 434245"/>
              <a:gd name="connsiteX143" fmla="*/ 47564 w 434436"/>
              <a:gd name="connsiteY143" fmla="*/ 236114 h 434245"/>
              <a:gd name="connsiteX144" fmla="*/ 18989 w 434436"/>
              <a:gd name="connsiteY144" fmla="*/ 236114 h 434245"/>
              <a:gd name="connsiteX145" fmla="*/ 14988 w 434436"/>
              <a:gd name="connsiteY145" fmla="*/ 232209 h 434245"/>
              <a:gd name="connsiteX146" fmla="*/ 14988 w 434436"/>
              <a:gd name="connsiteY146" fmla="*/ 200491 h 434245"/>
              <a:gd name="connsiteX147" fmla="*/ 18989 w 434436"/>
              <a:gd name="connsiteY147" fmla="*/ 196585 h 434245"/>
              <a:gd name="connsiteX148" fmla="*/ 47564 w 434436"/>
              <a:gd name="connsiteY148" fmla="*/ 196585 h 434245"/>
              <a:gd name="connsiteX149" fmla="*/ 54040 w 434436"/>
              <a:gd name="connsiteY149" fmla="*/ 191156 h 434245"/>
              <a:gd name="connsiteX150" fmla="*/ 63565 w 434436"/>
              <a:gd name="connsiteY150" fmla="*/ 155818 h 434245"/>
              <a:gd name="connsiteX151" fmla="*/ 60709 w 434436"/>
              <a:gd name="connsiteY151" fmla="*/ 147627 h 434245"/>
              <a:gd name="connsiteX152" fmla="*/ 36229 w 434436"/>
              <a:gd name="connsiteY152" fmla="*/ 133530 h 434245"/>
              <a:gd name="connsiteX153" fmla="*/ 34705 w 434436"/>
              <a:gd name="connsiteY153" fmla="*/ 128005 h 434245"/>
              <a:gd name="connsiteX154" fmla="*/ 50611 w 434436"/>
              <a:gd name="connsiteY154" fmla="*/ 100669 h 434245"/>
              <a:gd name="connsiteX155" fmla="*/ 52897 w 434436"/>
              <a:gd name="connsiteY155" fmla="*/ 98954 h 434245"/>
              <a:gd name="connsiteX156" fmla="*/ 55946 w 434436"/>
              <a:gd name="connsiteY156" fmla="*/ 98954 h 434245"/>
              <a:gd name="connsiteX157" fmla="*/ 80425 w 434436"/>
              <a:gd name="connsiteY157" fmla="*/ 113051 h 434245"/>
              <a:gd name="connsiteX158" fmla="*/ 88902 w 434436"/>
              <a:gd name="connsiteY158" fmla="*/ 111432 h 434245"/>
              <a:gd name="connsiteX159" fmla="*/ 114810 w 434436"/>
              <a:gd name="connsiteY159" fmla="*/ 85714 h 434245"/>
              <a:gd name="connsiteX160" fmla="*/ 116430 w 434436"/>
              <a:gd name="connsiteY160" fmla="*/ 77333 h 434245"/>
              <a:gd name="connsiteX161" fmla="*/ 102237 w 434436"/>
              <a:gd name="connsiteY161" fmla="*/ 52663 h 434245"/>
              <a:gd name="connsiteX162" fmla="*/ 103666 w 434436"/>
              <a:gd name="connsiteY162" fmla="*/ 47234 h 434245"/>
              <a:gd name="connsiteX163" fmla="*/ 131003 w 434436"/>
              <a:gd name="connsiteY163" fmla="*/ 31422 h 434245"/>
              <a:gd name="connsiteX164" fmla="*/ 133955 w 434436"/>
              <a:gd name="connsiteY164" fmla="*/ 30946 h 434245"/>
              <a:gd name="connsiteX165" fmla="*/ 136432 w 434436"/>
              <a:gd name="connsiteY165" fmla="*/ 32946 h 434245"/>
              <a:gd name="connsiteX166" fmla="*/ 150624 w 434436"/>
              <a:gd name="connsiteY166" fmla="*/ 57330 h 434245"/>
              <a:gd name="connsiteX167" fmla="*/ 158720 w 434436"/>
              <a:gd name="connsiteY167" fmla="*/ 60283 h 434245"/>
              <a:gd name="connsiteX168" fmla="*/ 193963 w 434436"/>
              <a:gd name="connsiteY168" fmla="*/ 50758 h 434245"/>
              <a:gd name="connsiteX169" fmla="*/ 199583 w 434436"/>
              <a:gd name="connsiteY169" fmla="*/ 44376 h 434245"/>
              <a:gd name="connsiteX170" fmla="*/ 199583 w 434436"/>
              <a:gd name="connsiteY170" fmla="*/ 15801 h 434245"/>
              <a:gd name="connsiteX171" fmla="*/ 203488 w 434436"/>
              <a:gd name="connsiteY171" fmla="*/ 11896 h 434245"/>
              <a:gd name="connsiteX172" fmla="*/ 235111 w 434436"/>
              <a:gd name="connsiteY172" fmla="*/ 11896 h 434245"/>
              <a:gd name="connsiteX173" fmla="*/ 239112 w 434436"/>
              <a:gd name="connsiteY173" fmla="*/ 15801 h 434245"/>
              <a:gd name="connsiteX174" fmla="*/ 239112 w 434436"/>
              <a:gd name="connsiteY174" fmla="*/ 44376 h 434245"/>
              <a:gd name="connsiteX175" fmla="*/ 244731 w 434436"/>
              <a:gd name="connsiteY175" fmla="*/ 50758 h 434245"/>
              <a:gd name="connsiteX176" fmla="*/ 279974 w 434436"/>
              <a:gd name="connsiteY176" fmla="*/ 60283 h 434245"/>
              <a:gd name="connsiteX177" fmla="*/ 288070 w 434436"/>
              <a:gd name="connsiteY177" fmla="*/ 57330 h 434245"/>
              <a:gd name="connsiteX178" fmla="*/ 302262 w 434436"/>
              <a:gd name="connsiteY178" fmla="*/ 32946 h 434245"/>
              <a:gd name="connsiteX179" fmla="*/ 304739 w 434436"/>
              <a:gd name="connsiteY179" fmla="*/ 30946 h 434245"/>
              <a:gd name="connsiteX180" fmla="*/ 307596 w 434436"/>
              <a:gd name="connsiteY180" fmla="*/ 31422 h 434245"/>
              <a:gd name="connsiteX181" fmla="*/ 335028 w 434436"/>
              <a:gd name="connsiteY181" fmla="*/ 47234 h 434245"/>
              <a:gd name="connsiteX182" fmla="*/ 336457 w 434436"/>
              <a:gd name="connsiteY182" fmla="*/ 52663 h 434245"/>
              <a:gd name="connsiteX183" fmla="*/ 322265 w 434436"/>
              <a:gd name="connsiteY183" fmla="*/ 77333 h 434245"/>
              <a:gd name="connsiteX184" fmla="*/ 323884 w 434436"/>
              <a:gd name="connsiteY184" fmla="*/ 85714 h 434245"/>
              <a:gd name="connsiteX185" fmla="*/ 349697 w 434436"/>
              <a:gd name="connsiteY185" fmla="*/ 111432 h 434245"/>
              <a:gd name="connsiteX186" fmla="*/ 358079 w 434436"/>
              <a:gd name="connsiteY186" fmla="*/ 113051 h 434245"/>
              <a:gd name="connsiteX187" fmla="*/ 382748 w 434436"/>
              <a:gd name="connsiteY187" fmla="*/ 98954 h 434245"/>
              <a:gd name="connsiteX188" fmla="*/ 387987 w 434436"/>
              <a:gd name="connsiteY188" fmla="*/ 100154 h 434245"/>
              <a:gd name="connsiteX189" fmla="*/ 388083 w 434436"/>
              <a:gd name="connsiteY189" fmla="*/ 100288 h 434245"/>
              <a:gd name="connsiteX190" fmla="*/ 403895 w 434436"/>
              <a:gd name="connsiteY190" fmla="*/ 127625 h 434245"/>
              <a:gd name="connsiteX191" fmla="*/ 402466 w 434436"/>
              <a:gd name="connsiteY191" fmla="*/ 133149 h 434245"/>
              <a:gd name="connsiteX192" fmla="*/ 377986 w 434436"/>
              <a:gd name="connsiteY192" fmla="*/ 147246 h 434245"/>
              <a:gd name="connsiteX193" fmla="*/ 375129 w 434436"/>
              <a:gd name="connsiteY193" fmla="*/ 155437 h 434245"/>
              <a:gd name="connsiteX194" fmla="*/ 384654 w 434436"/>
              <a:gd name="connsiteY194" fmla="*/ 190775 h 434245"/>
              <a:gd name="connsiteX195" fmla="*/ 391130 w 434436"/>
              <a:gd name="connsiteY195" fmla="*/ 196205 h 434245"/>
              <a:gd name="connsiteX196" fmla="*/ 419705 w 434436"/>
              <a:gd name="connsiteY196" fmla="*/ 196205 h 434245"/>
              <a:gd name="connsiteX197" fmla="*/ 423801 w 434436"/>
              <a:gd name="connsiteY197" fmla="*/ 200110 h 434245"/>
              <a:gd name="connsiteX198" fmla="*/ 423801 w 434436"/>
              <a:gd name="connsiteY198" fmla="*/ 200110 h 434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434436" h="434245">
                <a:moveTo>
                  <a:pt x="418944" y="184298"/>
                </a:moveTo>
                <a:lnTo>
                  <a:pt x="396179" y="184298"/>
                </a:lnTo>
                <a:cubicBezTo>
                  <a:pt x="394370" y="175078"/>
                  <a:pt x="391893" y="166001"/>
                  <a:pt x="388749" y="157152"/>
                </a:cubicBezTo>
                <a:lnTo>
                  <a:pt x="408466" y="145627"/>
                </a:lnTo>
                <a:cubicBezTo>
                  <a:pt x="416562" y="140998"/>
                  <a:pt x="419419" y="130644"/>
                  <a:pt x="414847" y="122510"/>
                </a:cubicBezTo>
                <a:cubicBezTo>
                  <a:pt x="414752" y="122462"/>
                  <a:pt x="414752" y="122424"/>
                  <a:pt x="414752" y="122386"/>
                </a:cubicBezTo>
                <a:lnTo>
                  <a:pt x="398941" y="95049"/>
                </a:lnTo>
                <a:cubicBezTo>
                  <a:pt x="394370" y="86896"/>
                  <a:pt x="383986" y="84019"/>
                  <a:pt x="375795" y="88629"/>
                </a:cubicBezTo>
                <a:cubicBezTo>
                  <a:pt x="375795" y="88667"/>
                  <a:pt x="375700" y="88715"/>
                  <a:pt x="375604" y="88763"/>
                </a:cubicBezTo>
                <a:lnTo>
                  <a:pt x="355793" y="100097"/>
                </a:lnTo>
                <a:cubicBezTo>
                  <a:pt x="349697" y="92925"/>
                  <a:pt x="343030" y="86267"/>
                  <a:pt x="335886" y="80190"/>
                </a:cubicBezTo>
                <a:lnTo>
                  <a:pt x="347315" y="60283"/>
                </a:lnTo>
                <a:cubicBezTo>
                  <a:pt x="351887" y="52120"/>
                  <a:pt x="349126" y="41766"/>
                  <a:pt x="341029" y="37042"/>
                </a:cubicBezTo>
                <a:lnTo>
                  <a:pt x="313692" y="21135"/>
                </a:lnTo>
                <a:cubicBezTo>
                  <a:pt x="309788" y="18849"/>
                  <a:pt x="305119" y="18297"/>
                  <a:pt x="300738" y="19611"/>
                </a:cubicBezTo>
                <a:cubicBezTo>
                  <a:pt x="296357" y="20716"/>
                  <a:pt x="292547" y="23526"/>
                  <a:pt x="290261" y="27422"/>
                </a:cubicBezTo>
                <a:lnTo>
                  <a:pt x="278925" y="47138"/>
                </a:lnTo>
                <a:cubicBezTo>
                  <a:pt x="270068" y="44033"/>
                  <a:pt x="260924" y="41614"/>
                  <a:pt x="251684" y="39899"/>
                </a:cubicBezTo>
                <a:lnTo>
                  <a:pt x="251684" y="17039"/>
                </a:lnTo>
                <a:cubicBezTo>
                  <a:pt x="251589" y="7619"/>
                  <a:pt x="243969" y="28"/>
                  <a:pt x="234540" y="85"/>
                </a:cubicBezTo>
                <a:cubicBezTo>
                  <a:pt x="234540" y="85"/>
                  <a:pt x="234540" y="85"/>
                  <a:pt x="234540" y="85"/>
                </a:cubicBezTo>
                <a:lnTo>
                  <a:pt x="202916" y="85"/>
                </a:lnTo>
                <a:cubicBezTo>
                  <a:pt x="193582" y="85"/>
                  <a:pt x="185963" y="7657"/>
                  <a:pt x="185867" y="17039"/>
                </a:cubicBezTo>
                <a:lnTo>
                  <a:pt x="185867" y="39899"/>
                </a:lnTo>
                <a:cubicBezTo>
                  <a:pt x="176627" y="41604"/>
                  <a:pt x="167483" y="44024"/>
                  <a:pt x="158626" y="47138"/>
                </a:cubicBezTo>
                <a:lnTo>
                  <a:pt x="147290" y="27422"/>
                </a:lnTo>
                <a:cubicBezTo>
                  <a:pt x="144909" y="23554"/>
                  <a:pt x="141194" y="20744"/>
                  <a:pt x="136813" y="19611"/>
                </a:cubicBezTo>
                <a:cubicBezTo>
                  <a:pt x="132432" y="18297"/>
                  <a:pt x="127764" y="18849"/>
                  <a:pt x="123859" y="21135"/>
                </a:cubicBezTo>
                <a:lnTo>
                  <a:pt x="96523" y="37042"/>
                </a:lnTo>
                <a:cubicBezTo>
                  <a:pt x="88425" y="41671"/>
                  <a:pt x="85569" y="52025"/>
                  <a:pt x="90140" y="60159"/>
                </a:cubicBezTo>
                <a:cubicBezTo>
                  <a:pt x="90236" y="60197"/>
                  <a:pt x="90236" y="60245"/>
                  <a:pt x="90236" y="60283"/>
                </a:cubicBezTo>
                <a:lnTo>
                  <a:pt x="101665" y="80190"/>
                </a:lnTo>
                <a:cubicBezTo>
                  <a:pt x="94426" y="86219"/>
                  <a:pt x="87759" y="92877"/>
                  <a:pt x="81758" y="100097"/>
                </a:cubicBezTo>
                <a:lnTo>
                  <a:pt x="61947" y="88763"/>
                </a:lnTo>
                <a:cubicBezTo>
                  <a:pt x="58041" y="86362"/>
                  <a:pt x="53374" y="85734"/>
                  <a:pt x="48993" y="87048"/>
                </a:cubicBezTo>
                <a:cubicBezTo>
                  <a:pt x="44611" y="88143"/>
                  <a:pt x="40800" y="91049"/>
                  <a:pt x="38610" y="95049"/>
                </a:cubicBezTo>
                <a:lnTo>
                  <a:pt x="22895" y="122386"/>
                </a:lnTo>
                <a:cubicBezTo>
                  <a:pt x="18132" y="130406"/>
                  <a:pt x="20798" y="140740"/>
                  <a:pt x="28800" y="145474"/>
                </a:cubicBezTo>
                <a:cubicBezTo>
                  <a:pt x="28894" y="145532"/>
                  <a:pt x="28990" y="145579"/>
                  <a:pt x="29085" y="145627"/>
                </a:cubicBezTo>
                <a:lnTo>
                  <a:pt x="48802" y="157152"/>
                </a:lnTo>
                <a:cubicBezTo>
                  <a:pt x="45658" y="165991"/>
                  <a:pt x="43088" y="175068"/>
                  <a:pt x="41372" y="184298"/>
                </a:cubicBezTo>
                <a:lnTo>
                  <a:pt x="18703" y="184298"/>
                </a:lnTo>
                <a:cubicBezTo>
                  <a:pt x="9273" y="184241"/>
                  <a:pt x="1653" y="191833"/>
                  <a:pt x="1557" y="201253"/>
                </a:cubicBezTo>
                <a:cubicBezTo>
                  <a:pt x="1557" y="201253"/>
                  <a:pt x="1557" y="201253"/>
                  <a:pt x="1557" y="201253"/>
                </a:cubicBezTo>
                <a:lnTo>
                  <a:pt x="1557" y="232971"/>
                </a:lnTo>
                <a:cubicBezTo>
                  <a:pt x="1557" y="242439"/>
                  <a:pt x="9273" y="250116"/>
                  <a:pt x="18703" y="250116"/>
                </a:cubicBezTo>
                <a:lnTo>
                  <a:pt x="41372" y="250116"/>
                </a:lnTo>
                <a:cubicBezTo>
                  <a:pt x="43088" y="259346"/>
                  <a:pt x="45563" y="268423"/>
                  <a:pt x="48802" y="277262"/>
                </a:cubicBezTo>
                <a:lnTo>
                  <a:pt x="29085" y="288787"/>
                </a:lnTo>
                <a:cubicBezTo>
                  <a:pt x="25085" y="290988"/>
                  <a:pt x="22227" y="294750"/>
                  <a:pt x="21084" y="299170"/>
                </a:cubicBezTo>
                <a:cubicBezTo>
                  <a:pt x="19941" y="303523"/>
                  <a:pt x="20607" y="308171"/>
                  <a:pt x="22895" y="312028"/>
                </a:cubicBezTo>
                <a:lnTo>
                  <a:pt x="38610" y="339365"/>
                </a:lnTo>
                <a:cubicBezTo>
                  <a:pt x="40896" y="343328"/>
                  <a:pt x="44611" y="346204"/>
                  <a:pt x="48993" y="347366"/>
                </a:cubicBezTo>
                <a:cubicBezTo>
                  <a:pt x="53374" y="348586"/>
                  <a:pt x="58041" y="347966"/>
                  <a:pt x="61947" y="345652"/>
                </a:cubicBezTo>
                <a:lnTo>
                  <a:pt x="81758" y="334317"/>
                </a:lnTo>
                <a:cubicBezTo>
                  <a:pt x="87759" y="341537"/>
                  <a:pt x="94426" y="348195"/>
                  <a:pt x="101665" y="354224"/>
                </a:cubicBezTo>
                <a:lnTo>
                  <a:pt x="90236" y="373941"/>
                </a:lnTo>
                <a:cubicBezTo>
                  <a:pt x="85473" y="382142"/>
                  <a:pt x="88331" y="392629"/>
                  <a:pt x="96523" y="397363"/>
                </a:cubicBezTo>
                <a:cubicBezTo>
                  <a:pt x="96523" y="397363"/>
                  <a:pt x="96523" y="397373"/>
                  <a:pt x="96523" y="397373"/>
                </a:cubicBezTo>
                <a:lnTo>
                  <a:pt x="123859" y="413184"/>
                </a:lnTo>
                <a:cubicBezTo>
                  <a:pt x="132146" y="417794"/>
                  <a:pt x="142528" y="414956"/>
                  <a:pt x="147290" y="406802"/>
                </a:cubicBezTo>
                <a:lnTo>
                  <a:pt x="158626" y="387276"/>
                </a:lnTo>
                <a:cubicBezTo>
                  <a:pt x="167579" y="390295"/>
                  <a:pt x="176627" y="392715"/>
                  <a:pt x="185867" y="394515"/>
                </a:cubicBezTo>
                <a:lnTo>
                  <a:pt x="185867" y="417375"/>
                </a:lnTo>
                <a:cubicBezTo>
                  <a:pt x="185963" y="426757"/>
                  <a:pt x="193582" y="434330"/>
                  <a:pt x="202916" y="434330"/>
                </a:cubicBezTo>
                <a:lnTo>
                  <a:pt x="234540" y="434330"/>
                </a:lnTo>
                <a:cubicBezTo>
                  <a:pt x="243969" y="434387"/>
                  <a:pt x="251589" y="426795"/>
                  <a:pt x="251684" y="417375"/>
                </a:cubicBezTo>
                <a:cubicBezTo>
                  <a:pt x="251684" y="417375"/>
                  <a:pt x="251684" y="417375"/>
                  <a:pt x="251684" y="417375"/>
                </a:cubicBezTo>
                <a:lnTo>
                  <a:pt x="251684" y="394515"/>
                </a:lnTo>
                <a:cubicBezTo>
                  <a:pt x="260924" y="392705"/>
                  <a:pt x="269973" y="390286"/>
                  <a:pt x="278925" y="387276"/>
                </a:cubicBezTo>
                <a:lnTo>
                  <a:pt x="290261" y="406802"/>
                </a:lnTo>
                <a:cubicBezTo>
                  <a:pt x="292547" y="410765"/>
                  <a:pt x="296357" y="413651"/>
                  <a:pt x="300738" y="414803"/>
                </a:cubicBezTo>
                <a:cubicBezTo>
                  <a:pt x="305119" y="415956"/>
                  <a:pt x="309788" y="415375"/>
                  <a:pt x="313692" y="413184"/>
                </a:cubicBezTo>
                <a:lnTo>
                  <a:pt x="341029" y="397373"/>
                </a:lnTo>
                <a:cubicBezTo>
                  <a:pt x="349126" y="392572"/>
                  <a:pt x="351983" y="382161"/>
                  <a:pt x="347315" y="373941"/>
                </a:cubicBezTo>
                <a:lnTo>
                  <a:pt x="335886" y="354224"/>
                </a:lnTo>
                <a:cubicBezTo>
                  <a:pt x="343030" y="348147"/>
                  <a:pt x="349697" y="341489"/>
                  <a:pt x="355793" y="334317"/>
                </a:cubicBezTo>
                <a:lnTo>
                  <a:pt x="375604" y="345652"/>
                </a:lnTo>
                <a:cubicBezTo>
                  <a:pt x="383796" y="350329"/>
                  <a:pt x="394179" y="347519"/>
                  <a:pt x="398941" y="339365"/>
                </a:cubicBezTo>
                <a:lnTo>
                  <a:pt x="414752" y="312028"/>
                </a:lnTo>
                <a:cubicBezTo>
                  <a:pt x="417038" y="308142"/>
                  <a:pt x="417610" y="303513"/>
                  <a:pt x="416467" y="299170"/>
                </a:cubicBezTo>
                <a:cubicBezTo>
                  <a:pt x="415324" y="294750"/>
                  <a:pt x="412466" y="290988"/>
                  <a:pt x="408466" y="288787"/>
                </a:cubicBezTo>
                <a:lnTo>
                  <a:pt x="388749" y="277262"/>
                </a:lnTo>
                <a:cubicBezTo>
                  <a:pt x="391893" y="268414"/>
                  <a:pt x="394370" y="259336"/>
                  <a:pt x="396179" y="250116"/>
                </a:cubicBezTo>
                <a:lnTo>
                  <a:pt x="418753" y="250116"/>
                </a:lnTo>
                <a:cubicBezTo>
                  <a:pt x="428183" y="250173"/>
                  <a:pt x="435898" y="242534"/>
                  <a:pt x="435994" y="233066"/>
                </a:cubicBezTo>
                <a:cubicBezTo>
                  <a:pt x="435994" y="233038"/>
                  <a:pt x="435994" y="233000"/>
                  <a:pt x="435994" y="232971"/>
                </a:cubicBezTo>
                <a:lnTo>
                  <a:pt x="435994" y="201253"/>
                </a:lnTo>
                <a:cubicBezTo>
                  <a:pt x="435898" y="191899"/>
                  <a:pt x="428278" y="184346"/>
                  <a:pt x="418944" y="184298"/>
                </a:cubicBezTo>
                <a:close/>
                <a:moveTo>
                  <a:pt x="423039" y="232971"/>
                </a:moveTo>
                <a:cubicBezTo>
                  <a:pt x="422945" y="235181"/>
                  <a:pt x="421134" y="236924"/>
                  <a:pt x="418944" y="236876"/>
                </a:cubicBezTo>
                <a:cubicBezTo>
                  <a:pt x="418944" y="236876"/>
                  <a:pt x="418944" y="236876"/>
                  <a:pt x="418944" y="236876"/>
                </a:cubicBezTo>
                <a:lnTo>
                  <a:pt x="390369" y="236876"/>
                </a:lnTo>
                <a:cubicBezTo>
                  <a:pt x="387130" y="236962"/>
                  <a:pt x="384463" y="239315"/>
                  <a:pt x="383891" y="242496"/>
                </a:cubicBezTo>
                <a:cubicBezTo>
                  <a:pt x="381987" y="254583"/>
                  <a:pt x="378748" y="266423"/>
                  <a:pt x="374366" y="277834"/>
                </a:cubicBezTo>
                <a:cubicBezTo>
                  <a:pt x="373223" y="280844"/>
                  <a:pt x="374366" y="284254"/>
                  <a:pt x="377224" y="285835"/>
                </a:cubicBezTo>
                <a:lnTo>
                  <a:pt x="401703" y="300122"/>
                </a:lnTo>
                <a:cubicBezTo>
                  <a:pt x="402561" y="300665"/>
                  <a:pt x="403227" y="301513"/>
                  <a:pt x="403513" y="302503"/>
                </a:cubicBezTo>
                <a:cubicBezTo>
                  <a:pt x="403895" y="303475"/>
                  <a:pt x="403895" y="304580"/>
                  <a:pt x="403513" y="305552"/>
                </a:cubicBezTo>
                <a:lnTo>
                  <a:pt x="387701" y="332984"/>
                </a:lnTo>
                <a:cubicBezTo>
                  <a:pt x="386558" y="334774"/>
                  <a:pt x="384177" y="335355"/>
                  <a:pt x="382368" y="334317"/>
                </a:cubicBezTo>
                <a:lnTo>
                  <a:pt x="357697" y="320030"/>
                </a:lnTo>
                <a:cubicBezTo>
                  <a:pt x="354841" y="318553"/>
                  <a:pt x="351412" y="319220"/>
                  <a:pt x="349315" y="321649"/>
                </a:cubicBezTo>
                <a:cubicBezTo>
                  <a:pt x="341696" y="331212"/>
                  <a:pt x="333028" y="339899"/>
                  <a:pt x="323503" y="347557"/>
                </a:cubicBezTo>
                <a:cubicBezTo>
                  <a:pt x="320931" y="349605"/>
                  <a:pt x="320265" y="353196"/>
                  <a:pt x="321883" y="356034"/>
                </a:cubicBezTo>
                <a:lnTo>
                  <a:pt x="336075" y="380609"/>
                </a:lnTo>
                <a:cubicBezTo>
                  <a:pt x="337124" y="382428"/>
                  <a:pt x="336552" y="384761"/>
                  <a:pt x="334743" y="385819"/>
                </a:cubicBezTo>
                <a:cubicBezTo>
                  <a:pt x="334648" y="385828"/>
                  <a:pt x="334648" y="385838"/>
                  <a:pt x="334648" y="385847"/>
                </a:cubicBezTo>
                <a:lnTo>
                  <a:pt x="307216" y="401754"/>
                </a:lnTo>
                <a:cubicBezTo>
                  <a:pt x="306357" y="402230"/>
                  <a:pt x="305215" y="402230"/>
                  <a:pt x="304358" y="401754"/>
                </a:cubicBezTo>
                <a:cubicBezTo>
                  <a:pt x="303310" y="401564"/>
                  <a:pt x="302358" y="400897"/>
                  <a:pt x="301881" y="399944"/>
                </a:cubicBezTo>
                <a:lnTo>
                  <a:pt x="287689" y="375370"/>
                </a:lnTo>
                <a:cubicBezTo>
                  <a:pt x="286069" y="372579"/>
                  <a:pt x="282640" y="371407"/>
                  <a:pt x="279593" y="372608"/>
                </a:cubicBezTo>
                <a:cubicBezTo>
                  <a:pt x="268257" y="377122"/>
                  <a:pt x="256447" y="380323"/>
                  <a:pt x="244351" y="382133"/>
                </a:cubicBezTo>
                <a:cubicBezTo>
                  <a:pt x="241111" y="382637"/>
                  <a:pt x="238826" y="385371"/>
                  <a:pt x="238730" y="388610"/>
                </a:cubicBezTo>
                <a:lnTo>
                  <a:pt x="238730" y="417185"/>
                </a:lnTo>
                <a:cubicBezTo>
                  <a:pt x="238635" y="419337"/>
                  <a:pt x="236921" y="421042"/>
                  <a:pt x="234730" y="420994"/>
                </a:cubicBezTo>
                <a:cubicBezTo>
                  <a:pt x="234730" y="420994"/>
                  <a:pt x="234730" y="420994"/>
                  <a:pt x="234730" y="420994"/>
                </a:cubicBezTo>
                <a:lnTo>
                  <a:pt x="203107" y="420994"/>
                </a:lnTo>
                <a:cubicBezTo>
                  <a:pt x="201012" y="420994"/>
                  <a:pt x="199297" y="419299"/>
                  <a:pt x="199201" y="417185"/>
                </a:cubicBezTo>
                <a:lnTo>
                  <a:pt x="199201" y="388610"/>
                </a:lnTo>
                <a:cubicBezTo>
                  <a:pt x="199107" y="385371"/>
                  <a:pt x="196820" y="382637"/>
                  <a:pt x="193582" y="382133"/>
                </a:cubicBezTo>
                <a:cubicBezTo>
                  <a:pt x="181485" y="380332"/>
                  <a:pt x="169674" y="377132"/>
                  <a:pt x="158340" y="372608"/>
                </a:cubicBezTo>
                <a:cubicBezTo>
                  <a:pt x="157577" y="372246"/>
                  <a:pt x="156720" y="372055"/>
                  <a:pt x="155863" y="372036"/>
                </a:cubicBezTo>
                <a:cubicBezTo>
                  <a:pt x="153577" y="372074"/>
                  <a:pt x="151387" y="373341"/>
                  <a:pt x="150244" y="375370"/>
                </a:cubicBezTo>
                <a:lnTo>
                  <a:pt x="136050" y="399944"/>
                </a:lnTo>
                <a:cubicBezTo>
                  <a:pt x="134907" y="401821"/>
                  <a:pt x="132526" y="402459"/>
                  <a:pt x="130622" y="401373"/>
                </a:cubicBezTo>
                <a:lnTo>
                  <a:pt x="103285" y="385466"/>
                </a:lnTo>
                <a:cubicBezTo>
                  <a:pt x="101476" y="384438"/>
                  <a:pt x="100808" y="382113"/>
                  <a:pt x="101856" y="380275"/>
                </a:cubicBezTo>
                <a:cubicBezTo>
                  <a:pt x="101856" y="380266"/>
                  <a:pt x="101856" y="380247"/>
                  <a:pt x="101856" y="380227"/>
                </a:cubicBezTo>
                <a:lnTo>
                  <a:pt x="116048" y="355653"/>
                </a:lnTo>
                <a:cubicBezTo>
                  <a:pt x="117572" y="352805"/>
                  <a:pt x="116906" y="349243"/>
                  <a:pt x="114430" y="347176"/>
                </a:cubicBezTo>
                <a:cubicBezTo>
                  <a:pt x="104905" y="339489"/>
                  <a:pt x="96237" y="330812"/>
                  <a:pt x="88521" y="321268"/>
                </a:cubicBezTo>
                <a:cubicBezTo>
                  <a:pt x="86426" y="318829"/>
                  <a:pt x="82901" y="318153"/>
                  <a:pt x="80045" y="319649"/>
                </a:cubicBezTo>
                <a:lnTo>
                  <a:pt x="55565" y="333936"/>
                </a:lnTo>
                <a:cubicBezTo>
                  <a:pt x="54612" y="334231"/>
                  <a:pt x="53469" y="334231"/>
                  <a:pt x="52517" y="333936"/>
                </a:cubicBezTo>
                <a:cubicBezTo>
                  <a:pt x="51564" y="333679"/>
                  <a:pt x="50707" y="333069"/>
                  <a:pt x="50231" y="332222"/>
                </a:cubicBezTo>
                <a:lnTo>
                  <a:pt x="34324" y="304790"/>
                </a:lnTo>
                <a:cubicBezTo>
                  <a:pt x="34038" y="303799"/>
                  <a:pt x="34038" y="302732"/>
                  <a:pt x="34324" y="301742"/>
                </a:cubicBezTo>
                <a:cubicBezTo>
                  <a:pt x="34610" y="300722"/>
                  <a:pt x="35276" y="299865"/>
                  <a:pt x="36229" y="299360"/>
                </a:cubicBezTo>
                <a:lnTo>
                  <a:pt x="60709" y="285073"/>
                </a:lnTo>
                <a:cubicBezTo>
                  <a:pt x="63565" y="283520"/>
                  <a:pt x="64804" y="280082"/>
                  <a:pt x="63565" y="277072"/>
                </a:cubicBezTo>
                <a:cubicBezTo>
                  <a:pt x="59184" y="265651"/>
                  <a:pt x="56041" y="253802"/>
                  <a:pt x="54040" y="241734"/>
                </a:cubicBezTo>
                <a:cubicBezTo>
                  <a:pt x="53565" y="238515"/>
                  <a:pt x="50802" y="236124"/>
                  <a:pt x="47564" y="236114"/>
                </a:cubicBezTo>
                <a:lnTo>
                  <a:pt x="18989" y="236114"/>
                </a:lnTo>
                <a:cubicBezTo>
                  <a:pt x="16798" y="236114"/>
                  <a:pt x="15083" y="234381"/>
                  <a:pt x="14988" y="232209"/>
                </a:cubicBezTo>
                <a:lnTo>
                  <a:pt x="14988" y="200491"/>
                </a:lnTo>
                <a:cubicBezTo>
                  <a:pt x="15083" y="198319"/>
                  <a:pt x="16798" y="196585"/>
                  <a:pt x="18989" y="196585"/>
                </a:cubicBezTo>
                <a:lnTo>
                  <a:pt x="47564" y="196585"/>
                </a:lnTo>
                <a:cubicBezTo>
                  <a:pt x="50802" y="196671"/>
                  <a:pt x="53565" y="194338"/>
                  <a:pt x="54040" y="191156"/>
                </a:cubicBezTo>
                <a:cubicBezTo>
                  <a:pt x="55946" y="179079"/>
                  <a:pt x="59184" y="167239"/>
                  <a:pt x="63565" y="155818"/>
                </a:cubicBezTo>
                <a:cubicBezTo>
                  <a:pt x="64804" y="152761"/>
                  <a:pt x="63565" y="149256"/>
                  <a:pt x="60709" y="147627"/>
                </a:cubicBezTo>
                <a:lnTo>
                  <a:pt x="36229" y="133530"/>
                </a:lnTo>
                <a:cubicBezTo>
                  <a:pt x="34324" y="132406"/>
                  <a:pt x="33657" y="129958"/>
                  <a:pt x="34705" y="128005"/>
                </a:cubicBezTo>
                <a:lnTo>
                  <a:pt x="50611" y="100669"/>
                </a:lnTo>
                <a:cubicBezTo>
                  <a:pt x="51088" y="99773"/>
                  <a:pt x="51945" y="99145"/>
                  <a:pt x="52897" y="98954"/>
                </a:cubicBezTo>
                <a:cubicBezTo>
                  <a:pt x="53851" y="98478"/>
                  <a:pt x="54994" y="98478"/>
                  <a:pt x="55946" y="98954"/>
                </a:cubicBezTo>
                <a:lnTo>
                  <a:pt x="80425" y="113051"/>
                </a:lnTo>
                <a:cubicBezTo>
                  <a:pt x="83283" y="114661"/>
                  <a:pt x="86807" y="113975"/>
                  <a:pt x="88902" y="111432"/>
                </a:cubicBezTo>
                <a:cubicBezTo>
                  <a:pt x="96618" y="101955"/>
                  <a:pt x="105285" y="93325"/>
                  <a:pt x="114810" y="85714"/>
                </a:cubicBezTo>
                <a:cubicBezTo>
                  <a:pt x="117286" y="83676"/>
                  <a:pt x="117954" y="80152"/>
                  <a:pt x="116430" y="77333"/>
                </a:cubicBezTo>
                <a:lnTo>
                  <a:pt x="102237" y="52663"/>
                </a:lnTo>
                <a:cubicBezTo>
                  <a:pt x="101190" y="50767"/>
                  <a:pt x="101761" y="48348"/>
                  <a:pt x="103666" y="47234"/>
                </a:cubicBezTo>
                <a:lnTo>
                  <a:pt x="131003" y="31422"/>
                </a:lnTo>
                <a:cubicBezTo>
                  <a:pt x="131955" y="30946"/>
                  <a:pt x="132908" y="30774"/>
                  <a:pt x="133955" y="30946"/>
                </a:cubicBezTo>
                <a:cubicBezTo>
                  <a:pt x="135003" y="31279"/>
                  <a:pt x="135861" y="31993"/>
                  <a:pt x="136432" y="32946"/>
                </a:cubicBezTo>
                <a:lnTo>
                  <a:pt x="150624" y="57330"/>
                </a:lnTo>
                <a:cubicBezTo>
                  <a:pt x="152148" y="60226"/>
                  <a:pt x="155672" y="61492"/>
                  <a:pt x="158720" y="60283"/>
                </a:cubicBezTo>
                <a:cubicBezTo>
                  <a:pt x="170151" y="55892"/>
                  <a:pt x="181962" y="52701"/>
                  <a:pt x="193963" y="50758"/>
                </a:cubicBezTo>
                <a:cubicBezTo>
                  <a:pt x="197201" y="50415"/>
                  <a:pt x="199678" y="47643"/>
                  <a:pt x="199583" y="44376"/>
                </a:cubicBezTo>
                <a:lnTo>
                  <a:pt x="199583" y="15801"/>
                </a:lnTo>
                <a:cubicBezTo>
                  <a:pt x="199678" y="13667"/>
                  <a:pt x="201393" y="11943"/>
                  <a:pt x="203488" y="11896"/>
                </a:cubicBezTo>
                <a:lnTo>
                  <a:pt x="235111" y="11896"/>
                </a:lnTo>
                <a:cubicBezTo>
                  <a:pt x="237301" y="11896"/>
                  <a:pt x="239016" y="13629"/>
                  <a:pt x="239112" y="15801"/>
                </a:cubicBezTo>
                <a:lnTo>
                  <a:pt x="239112" y="44376"/>
                </a:lnTo>
                <a:cubicBezTo>
                  <a:pt x="239016" y="47643"/>
                  <a:pt x="241493" y="50415"/>
                  <a:pt x="244731" y="50758"/>
                </a:cubicBezTo>
                <a:cubicBezTo>
                  <a:pt x="256733" y="52710"/>
                  <a:pt x="268544" y="55901"/>
                  <a:pt x="279974" y="60283"/>
                </a:cubicBezTo>
                <a:cubicBezTo>
                  <a:pt x="283022" y="61492"/>
                  <a:pt x="286546" y="60226"/>
                  <a:pt x="288070" y="57330"/>
                </a:cubicBezTo>
                <a:lnTo>
                  <a:pt x="302262" y="32946"/>
                </a:lnTo>
                <a:cubicBezTo>
                  <a:pt x="302833" y="31993"/>
                  <a:pt x="303691" y="31279"/>
                  <a:pt x="304739" y="30946"/>
                </a:cubicBezTo>
                <a:cubicBezTo>
                  <a:pt x="305691" y="30765"/>
                  <a:pt x="306739" y="30936"/>
                  <a:pt x="307596" y="31422"/>
                </a:cubicBezTo>
                <a:lnTo>
                  <a:pt x="335028" y="47234"/>
                </a:lnTo>
                <a:cubicBezTo>
                  <a:pt x="336934" y="48348"/>
                  <a:pt x="337504" y="50767"/>
                  <a:pt x="336457" y="52663"/>
                </a:cubicBezTo>
                <a:lnTo>
                  <a:pt x="322265" y="77333"/>
                </a:lnTo>
                <a:cubicBezTo>
                  <a:pt x="320645" y="80142"/>
                  <a:pt x="321312" y="83695"/>
                  <a:pt x="323884" y="85714"/>
                </a:cubicBezTo>
                <a:cubicBezTo>
                  <a:pt x="333409" y="93306"/>
                  <a:pt x="342076" y="101936"/>
                  <a:pt x="349697" y="111432"/>
                </a:cubicBezTo>
                <a:cubicBezTo>
                  <a:pt x="351697" y="114032"/>
                  <a:pt x="355316" y="114737"/>
                  <a:pt x="358079" y="113051"/>
                </a:cubicBezTo>
                <a:lnTo>
                  <a:pt x="382748" y="98954"/>
                </a:lnTo>
                <a:cubicBezTo>
                  <a:pt x="384559" y="97830"/>
                  <a:pt x="386844" y="98373"/>
                  <a:pt x="387987" y="100154"/>
                </a:cubicBezTo>
                <a:cubicBezTo>
                  <a:pt x="387987" y="100202"/>
                  <a:pt x="388083" y="100240"/>
                  <a:pt x="388083" y="100288"/>
                </a:cubicBezTo>
                <a:lnTo>
                  <a:pt x="403895" y="127625"/>
                </a:lnTo>
                <a:cubicBezTo>
                  <a:pt x="405038" y="129549"/>
                  <a:pt x="404370" y="131997"/>
                  <a:pt x="402466" y="133149"/>
                </a:cubicBezTo>
                <a:lnTo>
                  <a:pt x="377986" y="147246"/>
                </a:lnTo>
                <a:cubicBezTo>
                  <a:pt x="375129" y="148903"/>
                  <a:pt x="373891" y="152380"/>
                  <a:pt x="375129" y="155437"/>
                </a:cubicBezTo>
                <a:cubicBezTo>
                  <a:pt x="379605" y="166839"/>
                  <a:pt x="382748" y="178688"/>
                  <a:pt x="384654" y="190775"/>
                </a:cubicBezTo>
                <a:cubicBezTo>
                  <a:pt x="385225" y="193918"/>
                  <a:pt x="387892" y="196205"/>
                  <a:pt x="391130" y="196205"/>
                </a:cubicBezTo>
                <a:lnTo>
                  <a:pt x="419705" y="196205"/>
                </a:lnTo>
                <a:cubicBezTo>
                  <a:pt x="421896" y="196147"/>
                  <a:pt x="423706" y="197900"/>
                  <a:pt x="423801" y="200110"/>
                </a:cubicBezTo>
                <a:cubicBezTo>
                  <a:pt x="423801" y="200110"/>
                  <a:pt x="423801" y="200110"/>
                  <a:pt x="423801" y="200110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4B15BE6B-EC15-E841-C757-0931995D6F32}"/>
              </a:ext>
            </a:extLst>
          </p:cNvPr>
          <p:cNvSpPr/>
          <p:nvPr/>
        </p:nvSpPr>
        <p:spPr>
          <a:xfrm>
            <a:off x="5755726" y="5416564"/>
            <a:ext cx="270553" cy="280494"/>
          </a:xfrm>
          <a:custGeom>
            <a:avLst/>
            <a:gdLst>
              <a:gd name="connsiteX0" fmla="*/ 181400 w 217663"/>
              <a:gd name="connsiteY0" fmla="*/ 26704 h 225661"/>
              <a:gd name="connsiteX1" fmla="*/ 95675 w 217663"/>
              <a:gd name="connsiteY1" fmla="*/ 1082 h 225661"/>
              <a:gd name="connsiteX2" fmla="*/ 2235 w 217663"/>
              <a:gd name="connsiteY2" fmla="*/ 96332 h 225661"/>
              <a:gd name="connsiteX3" fmla="*/ 21285 w 217663"/>
              <a:gd name="connsiteY3" fmla="*/ 170818 h 225661"/>
              <a:gd name="connsiteX4" fmla="*/ 23380 w 217663"/>
              <a:gd name="connsiteY4" fmla="*/ 179580 h 225661"/>
              <a:gd name="connsiteX5" fmla="*/ 19570 w 217663"/>
              <a:gd name="connsiteY5" fmla="*/ 218252 h 225661"/>
              <a:gd name="connsiteX6" fmla="*/ 21951 w 217663"/>
              <a:gd name="connsiteY6" fmla="*/ 224062 h 225661"/>
              <a:gd name="connsiteX7" fmla="*/ 26143 w 217663"/>
              <a:gd name="connsiteY7" fmla="*/ 225681 h 225661"/>
              <a:gd name="connsiteX8" fmla="*/ 28143 w 217663"/>
              <a:gd name="connsiteY8" fmla="*/ 225681 h 225661"/>
              <a:gd name="connsiteX9" fmla="*/ 68529 w 217663"/>
              <a:gd name="connsiteY9" fmla="*/ 212728 h 225661"/>
              <a:gd name="connsiteX10" fmla="*/ 76529 w 217663"/>
              <a:gd name="connsiteY10" fmla="*/ 212728 h 225661"/>
              <a:gd name="connsiteX11" fmla="*/ 121584 w 217663"/>
              <a:gd name="connsiteY11" fmla="*/ 217680 h 225661"/>
              <a:gd name="connsiteX12" fmla="*/ 219215 w 217663"/>
              <a:gd name="connsiteY12" fmla="*/ 107857 h 225661"/>
              <a:gd name="connsiteX13" fmla="*/ 181400 w 217663"/>
              <a:gd name="connsiteY13" fmla="*/ 26704 h 225661"/>
              <a:gd name="connsiteX14" fmla="*/ 120155 w 217663"/>
              <a:gd name="connsiteY14" fmla="*/ 203679 h 225661"/>
              <a:gd name="connsiteX15" fmla="*/ 80721 w 217663"/>
              <a:gd name="connsiteY15" fmla="*/ 199393 h 225661"/>
              <a:gd name="connsiteX16" fmla="*/ 64338 w 217663"/>
              <a:gd name="connsiteY16" fmla="*/ 199393 h 225661"/>
              <a:gd name="connsiteX17" fmla="*/ 33477 w 217663"/>
              <a:gd name="connsiteY17" fmla="*/ 208918 h 225661"/>
              <a:gd name="connsiteX18" fmla="*/ 36334 w 217663"/>
              <a:gd name="connsiteY18" fmla="*/ 180343 h 225661"/>
              <a:gd name="connsiteX19" fmla="*/ 32048 w 217663"/>
              <a:gd name="connsiteY19" fmla="*/ 162817 h 225661"/>
              <a:gd name="connsiteX20" fmla="*/ 15760 w 217663"/>
              <a:gd name="connsiteY20" fmla="*/ 97380 h 225661"/>
              <a:gd name="connsiteX21" fmla="*/ 97771 w 217663"/>
              <a:gd name="connsiteY21" fmla="*/ 13941 h 225661"/>
              <a:gd name="connsiteX22" fmla="*/ 172922 w 217663"/>
              <a:gd name="connsiteY22" fmla="*/ 36420 h 225661"/>
              <a:gd name="connsiteX23" fmla="*/ 205880 w 217663"/>
              <a:gd name="connsiteY23" fmla="*/ 106905 h 225661"/>
              <a:gd name="connsiteX24" fmla="*/ 120155 w 217663"/>
              <a:gd name="connsiteY24" fmla="*/ 203679 h 225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7663" h="225661">
                <a:moveTo>
                  <a:pt x="181400" y="26704"/>
                </a:moveTo>
                <a:cubicBezTo>
                  <a:pt x="157873" y="6197"/>
                  <a:pt x="126631" y="-3147"/>
                  <a:pt x="95675" y="1082"/>
                </a:cubicBezTo>
                <a:cubicBezTo>
                  <a:pt x="46527" y="7883"/>
                  <a:pt x="8045" y="47021"/>
                  <a:pt x="2235" y="96332"/>
                </a:cubicBezTo>
                <a:cubicBezTo>
                  <a:pt x="-718" y="122650"/>
                  <a:pt x="6045" y="149148"/>
                  <a:pt x="21285" y="170818"/>
                </a:cubicBezTo>
                <a:cubicBezTo>
                  <a:pt x="22999" y="173399"/>
                  <a:pt x="23762" y="176504"/>
                  <a:pt x="23380" y="179580"/>
                </a:cubicBezTo>
                <a:lnTo>
                  <a:pt x="19570" y="218252"/>
                </a:lnTo>
                <a:cubicBezTo>
                  <a:pt x="19379" y="220462"/>
                  <a:pt x="20238" y="222624"/>
                  <a:pt x="21951" y="224062"/>
                </a:cubicBezTo>
                <a:cubicBezTo>
                  <a:pt x="23094" y="225091"/>
                  <a:pt x="24619" y="225672"/>
                  <a:pt x="26143" y="225681"/>
                </a:cubicBezTo>
                <a:cubicBezTo>
                  <a:pt x="26809" y="225767"/>
                  <a:pt x="27477" y="225767"/>
                  <a:pt x="28143" y="225681"/>
                </a:cubicBezTo>
                <a:lnTo>
                  <a:pt x="68529" y="212728"/>
                </a:lnTo>
                <a:cubicBezTo>
                  <a:pt x="71101" y="211880"/>
                  <a:pt x="73959" y="211880"/>
                  <a:pt x="76529" y="212728"/>
                </a:cubicBezTo>
                <a:cubicBezTo>
                  <a:pt x="91008" y="217585"/>
                  <a:pt x="106343" y="219281"/>
                  <a:pt x="121584" y="217680"/>
                </a:cubicBezTo>
                <a:cubicBezTo>
                  <a:pt x="177495" y="211651"/>
                  <a:pt x="219786" y="164131"/>
                  <a:pt x="219215" y="107857"/>
                </a:cubicBezTo>
                <a:cubicBezTo>
                  <a:pt x="218834" y="76634"/>
                  <a:pt x="205022" y="47078"/>
                  <a:pt x="181400" y="26704"/>
                </a:cubicBezTo>
                <a:close/>
                <a:moveTo>
                  <a:pt x="120155" y="203679"/>
                </a:moveTo>
                <a:cubicBezTo>
                  <a:pt x="106819" y="205127"/>
                  <a:pt x="93389" y="203669"/>
                  <a:pt x="80721" y="199393"/>
                </a:cubicBezTo>
                <a:cubicBezTo>
                  <a:pt x="75386" y="197678"/>
                  <a:pt x="69672" y="197678"/>
                  <a:pt x="64338" y="199393"/>
                </a:cubicBezTo>
                <a:lnTo>
                  <a:pt x="33477" y="208918"/>
                </a:lnTo>
                <a:lnTo>
                  <a:pt x="36334" y="180343"/>
                </a:lnTo>
                <a:cubicBezTo>
                  <a:pt x="37096" y="174180"/>
                  <a:pt x="35573" y="167951"/>
                  <a:pt x="32048" y="162817"/>
                </a:cubicBezTo>
                <a:cubicBezTo>
                  <a:pt x="18809" y="143719"/>
                  <a:pt x="12998" y="120449"/>
                  <a:pt x="15760" y="97380"/>
                </a:cubicBezTo>
                <a:cubicBezTo>
                  <a:pt x="20808" y="54079"/>
                  <a:pt x="54527" y="19713"/>
                  <a:pt x="97771" y="13941"/>
                </a:cubicBezTo>
                <a:cubicBezTo>
                  <a:pt x="124917" y="10217"/>
                  <a:pt x="152254" y="18418"/>
                  <a:pt x="172922" y="36420"/>
                </a:cubicBezTo>
                <a:cubicBezTo>
                  <a:pt x="193401" y="54155"/>
                  <a:pt x="205403" y="79787"/>
                  <a:pt x="205880" y="106905"/>
                </a:cubicBezTo>
                <a:cubicBezTo>
                  <a:pt x="206737" y="156501"/>
                  <a:pt x="169494" y="198507"/>
                  <a:pt x="120155" y="203679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26594086-8B98-B14B-37C7-25907964B756}"/>
              </a:ext>
            </a:extLst>
          </p:cNvPr>
          <p:cNvSpPr/>
          <p:nvPr/>
        </p:nvSpPr>
        <p:spPr>
          <a:xfrm>
            <a:off x="5817542" y="5497246"/>
            <a:ext cx="147166" cy="16338"/>
          </a:xfrm>
          <a:custGeom>
            <a:avLst/>
            <a:gdLst>
              <a:gd name="connsiteX0" fmla="*/ 113381 w 118397"/>
              <a:gd name="connsiteY0" fmla="*/ 84 h 13144"/>
              <a:gd name="connsiteX1" fmla="*/ 8129 w 118397"/>
              <a:gd name="connsiteY1" fmla="*/ 84 h 13144"/>
              <a:gd name="connsiteX2" fmla="*/ 1557 w 118397"/>
              <a:gd name="connsiteY2" fmla="*/ 6657 h 13144"/>
              <a:gd name="connsiteX3" fmla="*/ 1557 w 118397"/>
              <a:gd name="connsiteY3" fmla="*/ 6752 h 13144"/>
              <a:gd name="connsiteX4" fmla="*/ 8129 w 118397"/>
              <a:gd name="connsiteY4" fmla="*/ 13229 h 13144"/>
              <a:gd name="connsiteX5" fmla="*/ 113381 w 118397"/>
              <a:gd name="connsiteY5" fmla="*/ 13229 h 13144"/>
              <a:gd name="connsiteX6" fmla="*/ 119953 w 118397"/>
              <a:gd name="connsiteY6" fmla="*/ 6752 h 13144"/>
              <a:gd name="connsiteX7" fmla="*/ 113476 w 118397"/>
              <a:gd name="connsiteY7" fmla="*/ 84 h 13144"/>
              <a:gd name="connsiteX8" fmla="*/ 113381 w 118397"/>
              <a:gd name="connsiteY8" fmla="*/ 84 h 1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397" h="13144">
                <a:moveTo>
                  <a:pt x="113381" y="84"/>
                </a:moveTo>
                <a:lnTo>
                  <a:pt x="8129" y="84"/>
                </a:lnTo>
                <a:cubicBezTo>
                  <a:pt x="4510" y="84"/>
                  <a:pt x="1557" y="3028"/>
                  <a:pt x="1557" y="6657"/>
                </a:cubicBezTo>
                <a:cubicBezTo>
                  <a:pt x="1557" y="6686"/>
                  <a:pt x="1557" y="6724"/>
                  <a:pt x="1557" y="6752"/>
                </a:cubicBezTo>
                <a:cubicBezTo>
                  <a:pt x="1652" y="10343"/>
                  <a:pt x="4510" y="13229"/>
                  <a:pt x="8129" y="13229"/>
                </a:cubicBezTo>
                <a:lnTo>
                  <a:pt x="113381" y="13229"/>
                </a:lnTo>
                <a:cubicBezTo>
                  <a:pt x="117000" y="13229"/>
                  <a:pt x="119857" y="10343"/>
                  <a:pt x="119953" y="6752"/>
                </a:cubicBezTo>
                <a:cubicBezTo>
                  <a:pt x="120048" y="3123"/>
                  <a:pt x="117096" y="142"/>
                  <a:pt x="113476" y="84"/>
                </a:cubicBezTo>
                <a:cubicBezTo>
                  <a:pt x="113476" y="84"/>
                  <a:pt x="113381" y="84"/>
                  <a:pt x="113381" y="84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8CD968A8-C26B-EEDD-D8A8-B2E1082AB851}"/>
              </a:ext>
            </a:extLst>
          </p:cNvPr>
          <p:cNvSpPr/>
          <p:nvPr/>
        </p:nvSpPr>
        <p:spPr>
          <a:xfrm>
            <a:off x="5891064" y="5547559"/>
            <a:ext cx="73641" cy="16223"/>
          </a:xfrm>
          <a:custGeom>
            <a:avLst/>
            <a:gdLst>
              <a:gd name="connsiteX0" fmla="*/ 54231 w 59245"/>
              <a:gd name="connsiteY0" fmla="*/ 87 h 13052"/>
              <a:gd name="connsiteX1" fmla="*/ 8225 w 59245"/>
              <a:gd name="connsiteY1" fmla="*/ 87 h 13052"/>
              <a:gd name="connsiteX2" fmla="*/ 1557 w 59245"/>
              <a:gd name="connsiteY2" fmla="*/ 6374 h 13052"/>
              <a:gd name="connsiteX3" fmla="*/ 1557 w 59245"/>
              <a:gd name="connsiteY3" fmla="*/ 6469 h 13052"/>
              <a:gd name="connsiteX4" fmla="*/ 8225 w 59245"/>
              <a:gd name="connsiteY4" fmla="*/ 13137 h 13052"/>
              <a:gd name="connsiteX5" fmla="*/ 54231 w 59245"/>
              <a:gd name="connsiteY5" fmla="*/ 13137 h 13052"/>
              <a:gd name="connsiteX6" fmla="*/ 60803 w 59245"/>
              <a:gd name="connsiteY6" fmla="*/ 6565 h 13052"/>
              <a:gd name="connsiteX7" fmla="*/ 60803 w 59245"/>
              <a:gd name="connsiteY7" fmla="*/ 6469 h 13052"/>
              <a:gd name="connsiteX8" fmla="*/ 54231 w 59245"/>
              <a:gd name="connsiteY8" fmla="*/ 87 h 13052"/>
              <a:gd name="connsiteX9" fmla="*/ 54231 w 59245"/>
              <a:gd name="connsiteY9" fmla="*/ 87 h 1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245" h="13052">
                <a:moveTo>
                  <a:pt x="54231" y="87"/>
                </a:moveTo>
                <a:lnTo>
                  <a:pt x="8225" y="87"/>
                </a:lnTo>
                <a:cubicBezTo>
                  <a:pt x="4605" y="-17"/>
                  <a:pt x="1653" y="2792"/>
                  <a:pt x="1557" y="6374"/>
                </a:cubicBezTo>
                <a:cubicBezTo>
                  <a:pt x="1557" y="6403"/>
                  <a:pt x="1557" y="6441"/>
                  <a:pt x="1557" y="6469"/>
                </a:cubicBezTo>
                <a:cubicBezTo>
                  <a:pt x="1557" y="10155"/>
                  <a:pt x="4510" y="13137"/>
                  <a:pt x="8225" y="13137"/>
                </a:cubicBezTo>
                <a:lnTo>
                  <a:pt x="54231" y="13137"/>
                </a:lnTo>
                <a:cubicBezTo>
                  <a:pt x="57851" y="13137"/>
                  <a:pt x="60803" y="10193"/>
                  <a:pt x="60803" y="6565"/>
                </a:cubicBezTo>
                <a:cubicBezTo>
                  <a:pt x="60803" y="6536"/>
                  <a:pt x="60803" y="6498"/>
                  <a:pt x="60803" y="6469"/>
                </a:cubicBezTo>
                <a:cubicBezTo>
                  <a:pt x="60707" y="2888"/>
                  <a:pt x="57851" y="30"/>
                  <a:pt x="54231" y="87"/>
                </a:cubicBezTo>
                <a:cubicBezTo>
                  <a:pt x="54231" y="87"/>
                  <a:pt x="54231" y="87"/>
                  <a:pt x="54231" y="87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DFCADFD-C37A-0F9E-59B8-5C4E10C1B349}"/>
              </a:ext>
            </a:extLst>
          </p:cNvPr>
          <p:cNvSpPr/>
          <p:nvPr/>
        </p:nvSpPr>
        <p:spPr>
          <a:xfrm>
            <a:off x="5817538" y="5547562"/>
            <a:ext cx="49017" cy="16221"/>
          </a:xfrm>
          <a:custGeom>
            <a:avLst/>
            <a:gdLst>
              <a:gd name="connsiteX0" fmla="*/ 8131 w 39434"/>
              <a:gd name="connsiteY0" fmla="*/ 13135 h 13050"/>
              <a:gd name="connsiteX1" fmla="*/ 34421 w 39434"/>
              <a:gd name="connsiteY1" fmla="*/ 13135 h 13050"/>
              <a:gd name="connsiteX2" fmla="*/ 40992 w 39434"/>
              <a:gd name="connsiteY2" fmla="*/ 6563 h 13050"/>
              <a:gd name="connsiteX3" fmla="*/ 40992 w 39434"/>
              <a:gd name="connsiteY3" fmla="*/ 6467 h 13050"/>
              <a:gd name="connsiteX4" fmla="*/ 34611 w 39434"/>
              <a:gd name="connsiteY4" fmla="*/ 85 h 13050"/>
              <a:gd name="connsiteX5" fmla="*/ 34421 w 39434"/>
              <a:gd name="connsiteY5" fmla="*/ 85 h 13050"/>
              <a:gd name="connsiteX6" fmla="*/ 8131 w 39434"/>
              <a:gd name="connsiteY6" fmla="*/ 85 h 13050"/>
              <a:gd name="connsiteX7" fmla="*/ 1560 w 39434"/>
              <a:gd name="connsiteY7" fmla="*/ 6467 h 13050"/>
              <a:gd name="connsiteX8" fmla="*/ 1560 w 39434"/>
              <a:gd name="connsiteY8" fmla="*/ 6467 h 13050"/>
              <a:gd name="connsiteX9" fmla="*/ 8036 w 39434"/>
              <a:gd name="connsiteY9" fmla="*/ 13135 h 13050"/>
              <a:gd name="connsiteX10" fmla="*/ 8131 w 39434"/>
              <a:gd name="connsiteY10" fmla="*/ 13135 h 1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434" h="13050">
                <a:moveTo>
                  <a:pt x="8131" y="13135"/>
                </a:moveTo>
                <a:lnTo>
                  <a:pt x="34421" y="13135"/>
                </a:lnTo>
                <a:cubicBezTo>
                  <a:pt x="38040" y="13135"/>
                  <a:pt x="40992" y="10191"/>
                  <a:pt x="40992" y="6563"/>
                </a:cubicBezTo>
                <a:cubicBezTo>
                  <a:pt x="40992" y="6534"/>
                  <a:pt x="40992" y="6496"/>
                  <a:pt x="40992" y="6467"/>
                </a:cubicBezTo>
                <a:cubicBezTo>
                  <a:pt x="40992" y="2943"/>
                  <a:pt x="38135" y="85"/>
                  <a:pt x="34611" y="85"/>
                </a:cubicBezTo>
                <a:cubicBezTo>
                  <a:pt x="34516" y="85"/>
                  <a:pt x="34516" y="85"/>
                  <a:pt x="34421" y="85"/>
                </a:cubicBezTo>
                <a:lnTo>
                  <a:pt x="8131" y="85"/>
                </a:lnTo>
                <a:cubicBezTo>
                  <a:pt x="4512" y="28"/>
                  <a:pt x="1654" y="2886"/>
                  <a:pt x="1560" y="6467"/>
                </a:cubicBezTo>
                <a:cubicBezTo>
                  <a:pt x="1560" y="6467"/>
                  <a:pt x="1560" y="6467"/>
                  <a:pt x="1560" y="6467"/>
                </a:cubicBezTo>
                <a:cubicBezTo>
                  <a:pt x="1464" y="10096"/>
                  <a:pt x="4417" y="13078"/>
                  <a:pt x="8036" y="13135"/>
                </a:cubicBezTo>
                <a:cubicBezTo>
                  <a:pt x="8036" y="13135"/>
                  <a:pt x="8131" y="13135"/>
                  <a:pt x="8131" y="13135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B813DEC9-B1E0-F89C-0AED-E0115E01C3D6}"/>
              </a:ext>
            </a:extLst>
          </p:cNvPr>
          <p:cNvSpPr/>
          <p:nvPr/>
        </p:nvSpPr>
        <p:spPr>
          <a:xfrm>
            <a:off x="5817542" y="5598000"/>
            <a:ext cx="106318" cy="16219"/>
          </a:xfrm>
          <a:custGeom>
            <a:avLst/>
            <a:gdLst>
              <a:gd name="connsiteX0" fmla="*/ 80519 w 85534"/>
              <a:gd name="connsiteY0" fmla="*/ 84 h 13049"/>
              <a:gd name="connsiteX1" fmla="*/ 8129 w 85534"/>
              <a:gd name="connsiteY1" fmla="*/ 84 h 13049"/>
              <a:gd name="connsiteX2" fmla="*/ 1557 w 85534"/>
              <a:gd name="connsiteY2" fmla="*/ 6657 h 13049"/>
              <a:gd name="connsiteX3" fmla="*/ 1557 w 85534"/>
              <a:gd name="connsiteY3" fmla="*/ 6752 h 13049"/>
              <a:gd name="connsiteX4" fmla="*/ 8129 w 85534"/>
              <a:gd name="connsiteY4" fmla="*/ 13134 h 13049"/>
              <a:gd name="connsiteX5" fmla="*/ 8129 w 85534"/>
              <a:gd name="connsiteY5" fmla="*/ 13134 h 13049"/>
              <a:gd name="connsiteX6" fmla="*/ 80519 w 85534"/>
              <a:gd name="connsiteY6" fmla="*/ 13134 h 13049"/>
              <a:gd name="connsiteX7" fmla="*/ 87092 w 85534"/>
              <a:gd name="connsiteY7" fmla="*/ 6752 h 13049"/>
              <a:gd name="connsiteX8" fmla="*/ 80519 w 85534"/>
              <a:gd name="connsiteY8" fmla="*/ 84 h 1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534" h="13049">
                <a:moveTo>
                  <a:pt x="80519" y="84"/>
                </a:moveTo>
                <a:lnTo>
                  <a:pt x="8129" y="84"/>
                </a:lnTo>
                <a:cubicBezTo>
                  <a:pt x="4510" y="84"/>
                  <a:pt x="1557" y="3028"/>
                  <a:pt x="1557" y="6657"/>
                </a:cubicBezTo>
                <a:cubicBezTo>
                  <a:pt x="1557" y="6685"/>
                  <a:pt x="1557" y="6723"/>
                  <a:pt x="1557" y="6752"/>
                </a:cubicBezTo>
                <a:cubicBezTo>
                  <a:pt x="1652" y="10333"/>
                  <a:pt x="4510" y="13181"/>
                  <a:pt x="8129" y="13134"/>
                </a:cubicBezTo>
                <a:cubicBezTo>
                  <a:pt x="8129" y="13134"/>
                  <a:pt x="8129" y="13134"/>
                  <a:pt x="8129" y="13134"/>
                </a:cubicBezTo>
                <a:lnTo>
                  <a:pt x="80519" y="13134"/>
                </a:lnTo>
                <a:cubicBezTo>
                  <a:pt x="84043" y="13134"/>
                  <a:pt x="86996" y="10305"/>
                  <a:pt x="87092" y="6752"/>
                </a:cubicBezTo>
                <a:cubicBezTo>
                  <a:pt x="87092" y="3104"/>
                  <a:pt x="84138" y="132"/>
                  <a:pt x="80519" y="84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508F0BC5-B88C-EC26-C816-43E480851D3C}"/>
              </a:ext>
            </a:extLst>
          </p:cNvPr>
          <p:cNvCxnSpPr>
            <a:cxnSpLocks/>
          </p:cNvCxnSpPr>
          <p:nvPr/>
        </p:nvCxnSpPr>
        <p:spPr>
          <a:xfrm>
            <a:off x="846325" y="3357409"/>
            <a:ext cx="3886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15">
            <a:extLst>
              <a:ext uri="{FF2B5EF4-FFF2-40B4-BE49-F238E27FC236}">
                <a16:creationId xmlns:a16="http://schemas.microsoft.com/office/drawing/2014/main" id="{89887A75-D50A-39E9-A4C7-DA5E97FA0AC8}"/>
              </a:ext>
            </a:extLst>
          </p:cNvPr>
          <p:cNvSpPr txBox="1"/>
          <p:nvPr/>
        </p:nvSpPr>
        <p:spPr>
          <a:xfrm>
            <a:off x="782825" y="235647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+mj-ea"/>
                <a:ea typeface="+mj-ea"/>
              </a:rPr>
              <a:t>关键词标题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F5974EEC-5F08-4973-390B-8F1D895007A0}"/>
              </a:ext>
            </a:extLst>
          </p:cNvPr>
          <p:cNvSpPr txBox="1"/>
          <p:nvPr/>
        </p:nvSpPr>
        <p:spPr>
          <a:xfrm>
            <a:off x="782824" y="3712012"/>
            <a:ext cx="3886199" cy="789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输入正确有意义的内容。输入正确有意义的内容。输入正确有意义的内容。</a:t>
            </a:r>
          </a:p>
        </p:txBody>
      </p:sp>
    </p:spTree>
    <p:extLst>
      <p:ext uri="{BB962C8B-B14F-4D97-AF65-F5344CB8AC3E}">
        <p14:creationId xmlns:p14="http://schemas.microsoft.com/office/powerpoint/2010/main" val="3188576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072A981-2D89-E7D2-8686-545540A016BC}"/>
              </a:ext>
            </a:extLst>
          </p:cNvPr>
          <p:cNvSpPr txBox="1"/>
          <p:nvPr/>
        </p:nvSpPr>
        <p:spPr>
          <a:xfrm>
            <a:off x="952580" y="4072116"/>
            <a:ext cx="186140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>
                  <a:gsLst>
                    <a:gs pos="78748">
                      <a:srgbClr val="C4F049">
                        <a:alpha val="0"/>
                      </a:srgbClr>
                    </a:gs>
                    <a:gs pos="58000">
                      <a:schemeClr val="accent1">
                        <a:lumMod val="60000"/>
                        <a:lumOff val="40000"/>
                        <a:alpha val="44000"/>
                      </a:schemeClr>
                    </a:gs>
                    <a:gs pos="25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0"/>
                </a:gradFill>
                <a:latin typeface="+mj-lt"/>
                <a:ea typeface="OPPOSans R" panose="00020600040101010101" pitchFamily="18" charset="-122"/>
              </a:rPr>
              <a:t>01</a:t>
            </a:r>
            <a:endParaRPr lang="zh-CN" altLang="en-US" sz="11500" dirty="0">
              <a:gradFill>
                <a:gsLst>
                  <a:gs pos="78748">
                    <a:srgbClr val="C4F049">
                      <a:alpha val="0"/>
                    </a:srgbClr>
                  </a:gs>
                  <a:gs pos="58000">
                    <a:schemeClr val="accent1">
                      <a:lumMod val="60000"/>
                      <a:lumOff val="40000"/>
                      <a:alpha val="44000"/>
                    </a:schemeClr>
                  </a:gs>
                  <a:gs pos="25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latin typeface="+mj-lt"/>
              <a:ea typeface="OPPOSans 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48A706-2956-295C-29CB-CD84E0D72E94}"/>
              </a:ext>
            </a:extLst>
          </p:cNvPr>
          <p:cNvSpPr txBox="1"/>
          <p:nvPr/>
        </p:nvSpPr>
        <p:spPr>
          <a:xfrm>
            <a:off x="765026" y="4991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6782BE-DD72-626C-D8DA-633FA2B6BDED}"/>
              </a:ext>
            </a:extLst>
          </p:cNvPr>
          <p:cNvSpPr txBox="1"/>
          <p:nvPr/>
        </p:nvSpPr>
        <p:spPr>
          <a:xfrm>
            <a:off x="1128906" y="5567149"/>
            <a:ext cx="15087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Input content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D5CD22-EE2C-75F6-2297-89F87E90FCFC}"/>
              </a:ext>
            </a:extLst>
          </p:cNvPr>
          <p:cNvSpPr txBox="1"/>
          <p:nvPr/>
        </p:nvSpPr>
        <p:spPr>
          <a:xfrm>
            <a:off x="3629613" y="4072116"/>
            <a:ext cx="212430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>
                  <a:gsLst>
                    <a:gs pos="78748">
                      <a:srgbClr val="C4F049">
                        <a:alpha val="0"/>
                      </a:srgbClr>
                    </a:gs>
                    <a:gs pos="58000">
                      <a:schemeClr val="accent1">
                        <a:lumMod val="60000"/>
                        <a:lumOff val="40000"/>
                        <a:alpha val="44000"/>
                      </a:schemeClr>
                    </a:gs>
                    <a:gs pos="25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0"/>
                </a:gradFill>
                <a:latin typeface="+mj-lt"/>
                <a:ea typeface="OPPOSans R" panose="00020600040101010101" pitchFamily="18" charset="-122"/>
              </a:rPr>
              <a:t>02</a:t>
            </a:r>
            <a:endParaRPr lang="zh-CN" altLang="en-US" sz="11500" dirty="0">
              <a:gradFill>
                <a:gsLst>
                  <a:gs pos="78748">
                    <a:srgbClr val="C4F049">
                      <a:alpha val="0"/>
                    </a:srgbClr>
                  </a:gs>
                  <a:gs pos="58000">
                    <a:schemeClr val="accent1">
                      <a:lumMod val="60000"/>
                      <a:lumOff val="40000"/>
                      <a:alpha val="44000"/>
                    </a:schemeClr>
                  </a:gs>
                  <a:gs pos="25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latin typeface="+mj-lt"/>
              <a:ea typeface="OPPOSans R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E608C86-4ED6-9A54-C462-40CF9F336944}"/>
              </a:ext>
            </a:extLst>
          </p:cNvPr>
          <p:cNvSpPr txBox="1"/>
          <p:nvPr/>
        </p:nvSpPr>
        <p:spPr>
          <a:xfrm>
            <a:off x="3573505" y="4991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E777E93-20B9-5174-C3E4-B76C40F67689}"/>
              </a:ext>
            </a:extLst>
          </p:cNvPr>
          <p:cNvSpPr txBox="1"/>
          <p:nvPr/>
        </p:nvSpPr>
        <p:spPr>
          <a:xfrm>
            <a:off x="3937385" y="5567149"/>
            <a:ext cx="15087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Input content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97BFB5D-955C-81BA-2FC8-722F645C3BE7}"/>
              </a:ext>
            </a:extLst>
          </p:cNvPr>
          <p:cNvSpPr txBox="1"/>
          <p:nvPr/>
        </p:nvSpPr>
        <p:spPr>
          <a:xfrm>
            <a:off x="6438092" y="4072116"/>
            <a:ext cx="212430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>
                  <a:gsLst>
                    <a:gs pos="78748">
                      <a:srgbClr val="C4F049">
                        <a:alpha val="0"/>
                      </a:srgbClr>
                    </a:gs>
                    <a:gs pos="58000">
                      <a:schemeClr val="accent1">
                        <a:lumMod val="60000"/>
                        <a:lumOff val="40000"/>
                        <a:alpha val="44000"/>
                      </a:schemeClr>
                    </a:gs>
                    <a:gs pos="25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0"/>
                </a:gradFill>
                <a:latin typeface="+mj-lt"/>
                <a:ea typeface="OPPOSans R" panose="00020600040101010101" pitchFamily="18" charset="-122"/>
              </a:rPr>
              <a:t>03</a:t>
            </a:r>
            <a:endParaRPr lang="zh-CN" altLang="en-US" sz="11500" dirty="0">
              <a:gradFill>
                <a:gsLst>
                  <a:gs pos="78748">
                    <a:srgbClr val="C4F049">
                      <a:alpha val="0"/>
                    </a:srgbClr>
                  </a:gs>
                  <a:gs pos="58000">
                    <a:schemeClr val="accent1">
                      <a:lumMod val="60000"/>
                      <a:lumOff val="40000"/>
                      <a:alpha val="44000"/>
                    </a:schemeClr>
                  </a:gs>
                  <a:gs pos="25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latin typeface="+mj-lt"/>
              <a:ea typeface="OPPOSans R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34C8B1-9589-84BE-3BF3-D41A271C5AE1}"/>
              </a:ext>
            </a:extLst>
          </p:cNvPr>
          <p:cNvSpPr txBox="1"/>
          <p:nvPr/>
        </p:nvSpPr>
        <p:spPr>
          <a:xfrm>
            <a:off x="6381984" y="4991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1174A0A-653A-8BC0-6967-526D1C2B4883}"/>
              </a:ext>
            </a:extLst>
          </p:cNvPr>
          <p:cNvSpPr txBox="1"/>
          <p:nvPr/>
        </p:nvSpPr>
        <p:spPr>
          <a:xfrm>
            <a:off x="6745864" y="5567149"/>
            <a:ext cx="15087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Input content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65FFDA5-91E8-2882-A571-03DF3786532F}"/>
              </a:ext>
            </a:extLst>
          </p:cNvPr>
          <p:cNvSpPr txBox="1"/>
          <p:nvPr/>
        </p:nvSpPr>
        <p:spPr>
          <a:xfrm>
            <a:off x="9246572" y="4072116"/>
            <a:ext cx="212430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>
                  <a:gsLst>
                    <a:gs pos="78748">
                      <a:srgbClr val="C4F049">
                        <a:alpha val="0"/>
                      </a:srgbClr>
                    </a:gs>
                    <a:gs pos="58000">
                      <a:schemeClr val="accent1">
                        <a:lumMod val="60000"/>
                        <a:lumOff val="40000"/>
                        <a:alpha val="44000"/>
                      </a:schemeClr>
                    </a:gs>
                    <a:gs pos="25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0"/>
                </a:gradFill>
                <a:latin typeface="+mj-lt"/>
                <a:ea typeface="OPPOSans R" panose="00020600040101010101" pitchFamily="18" charset="-122"/>
              </a:rPr>
              <a:t>04</a:t>
            </a:r>
            <a:endParaRPr lang="zh-CN" altLang="en-US" sz="11500" dirty="0">
              <a:gradFill>
                <a:gsLst>
                  <a:gs pos="78748">
                    <a:srgbClr val="C4F049">
                      <a:alpha val="0"/>
                    </a:srgbClr>
                  </a:gs>
                  <a:gs pos="58000">
                    <a:schemeClr val="accent1">
                      <a:lumMod val="60000"/>
                      <a:lumOff val="40000"/>
                      <a:alpha val="44000"/>
                    </a:schemeClr>
                  </a:gs>
                  <a:gs pos="25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latin typeface="+mj-lt"/>
              <a:ea typeface="OPPOSans R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F59DCA9-F1E8-2BC5-3362-F94C96FD874B}"/>
              </a:ext>
            </a:extLst>
          </p:cNvPr>
          <p:cNvSpPr txBox="1"/>
          <p:nvPr/>
        </p:nvSpPr>
        <p:spPr>
          <a:xfrm>
            <a:off x="9190464" y="4991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D7AB3C7-E7E2-2985-397D-CAD690210189}"/>
              </a:ext>
            </a:extLst>
          </p:cNvPr>
          <p:cNvSpPr txBox="1"/>
          <p:nvPr/>
        </p:nvSpPr>
        <p:spPr>
          <a:xfrm>
            <a:off x="9554344" y="5567149"/>
            <a:ext cx="15087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Input content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7181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5ADD9-FED8-6632-AC30-AFF9ACD0C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E18516-B2AF-265D-6760-3D9C30268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800641F-B8A7-FEA1-E3E5-1B2C93451FFB}"/>
              </a:ext>
            </a:extLst>
          </p:cNvPr>
          <p:cNvSpPr/>
          <p:nvPr/>
        </p:nvSpPr>
        <p:spPr>
          <a:xfrm>
            <a:off x="858835" y="2197100"/>
            <a:ext cx="3073400" cy="3911600"/>
          </a:xfrm>
          <a:custGeom>
            <a:avLst/>
            <a:gdLst>
              <a:gd name="connsiteX0" fmla="*/ 237605 w 3073400"/>
              <a:gd name="connsiteY0" fmla="*/ 0 h 3911600"/>
              <a:gd name="connsiteX1" fmla="*/ 2835795 w 3073400"/>
              <a:gd name="connsiteY1" fmla="*/ 0 h 3911600"/>
              <a:gd name="connsiteX2" fmla="*/ 3073400 w 3073400"/>
              <a:gd name="connsiteY2" fmla="*/ 237605 h 3911600"/>
              <a:gd name="connsiteX3" fmla="*/ 3073400 w 3073400"/>
              <a:gd name="connsiteY3" fmla="*/ 1042209 h 3911600"/>
              <a:gd name="connsiteX4" fmla="*/ 2897187 w 3073400"/>
              <a:gd name="connsiteY4" fmla="*/ 1218422 h 3911600"/>
              <a:gd name="connsiteX5" fmla="*/ 3073400 w 3073400"/>
              <a:gd name="connsiteY5" fmla="*/ 1394635 h 3911600"/>
              <a:gd name="connsiteX6" fmla="*/ 3073400 w 3073400"/>
              <a:gd name="connsiteY6" fmla="*/ 3673995 h 3911600"/>
              <a:gd name="connsiteX7" fmla="*/ 2835795 w 3073400"/>
              <a:gd name="connsiteY7" fmla="*/ 3911600 h 3911600"/>
              <a:gd name="connsiteX8" fmla="*/ 237605 w 3073400"/>
              <a:gd name="connsiteY8" fmla="*/ 3911600 h 3911600"/>
              <a:gd name="connsiteX9" fmla="*/ 0 w 3073400"/>
              <a:gd name="connsiteY9" fmla="*/ 3673995 h 3911600"/>
              <a:gd name="connsiteX10" fmla="*/ 0 w 3073400"/>
              <a:gd name="connsiteY10" fmla="*/ 1394635 h 3911600"/>
              <a:gd name="connsiteX11" fmla="*/ 1 w 3073400"/>
              <a:gd name="connsiteY11" fmla="*/ 1394635 h 3911600"/>
              <a:gd name="connsiteX12" fmla="*/ 176214 w 3073400"/>
              <a:gd name="connsiteY12" fmla="*/ 1218422 h 3911600"/>
              <a:gd name="connsiteX13" fmla="*/ 1 w 3073400"/>
              <a:gd name="connsiteY13" fmla="*/ 1042209 h 3911600"/>
              <a:gd name="connsiteX14" fmla="*/ 0 w 3073400"/>
              <a:gd name="connsiteY14" fmla="*/ 1042209 h 3911600"/>
              <a:gd name="connsiteX15" fmla="*/ 0 w 3073400"/>
              <a:gd name="connsiteY15" fmla="*/ 237605 h 3911600"/>
              <a:gd name="connsiteX16" fmla="*/ 237605 w 3073400"/>
              <a:gd name="connsiteY1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73400" h="3911600">
                <a:moveTo>
                  <a:pt x="237605" y="0"/>
                </a:moveTo>
                <a:lnTo>
                  <a:pt x="2835795" y="0"/>
                </a:lnTo>
                <a:cubicBezTo>
                  <a:pt x="2967021" y="0"/>
                  <a:pt x="3073400" y="106379"/>
                  <a:pt x="3073400" y="237605"/>
                </a:cubicBezTo>
                <a:lnTo>
                  <a:pt x="3073400" y="1042209"/>
                </a:lnTo>
                <a:cubicBezTo>
                  <a:pt x="2976080" y="1042209"/>
                  <a:pt x="2897187" y="1121102"/>
                  <a:pt x="2897187" y="1218422"/>
                </a:cubicBezTo>
                <a:cubicBezTo>
                  <a:pt x="2897187" y="1315742"/>
                  <a:pt x="2976080" y="1394635"/>
                  <a:pt x="3073400" y="1394635"/>
                </a:cubicBezTo>
                <a:lnTo>
                  <a:pt x="3073400" y="3673995"/>
                </a:lnTo>
                <a:cubicBezTo>
                  <a:pt x="3073400" y="3805221"/>
                  <a:pt x="2967021" y="3911600"/>
                  <a:pt x="2835795" y="3911600"/>
                </a:cubicBezTo>
                <a:lnTo>
                  <a:pt x="237605" y="3911600"/>
                </a:lnTo>
                <a:cubicBezTo>
                  <a:pt x="106379" y="3911600"/>
                  <a:pt x="0" y="3805221"/>
                  <a:pt x="0" y="3673995"/>
                </a:cubicBezTo>
                <a:lnTo>
                  <a:pt x="0" y="1394635"/>
                </a:lnTo>
                <a:lnTo>
                  <a:pt x="1" y="1394635"/>
                </a:lnTo>
                <a:cubicBezTo>
                  <a:pt x="97321" y="1394635"/>
                  <a:pt x="176214" y="1315742"/>
                  <a:pt x="176214" y="1218422"/>
                </a:cubicBezTo>
                <a:cubicBezTo>
                  <a:pt x="176214" y="1121102"/>
                  <a:pt x="97321" y="1042209"/>
                  <a:pt x="1" y="1042209"/>
                </a:cubicBezTo>
                <a:lnTo>
                  <a:pt x="0" y="1042209"/>
                </a:lnTo>
                <a:lnTo>
                  <a:pt x="0" y="237605"/>
                </a:lnTo>
                <a:cubicBezTo>
                  <a:pt x="0" y="106379"/>
                  <a:pt x="106379" y="0"/>
                  <a:pt x="23760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A1558D1-6CBE-A919-DCE6-A340AF93C8C7}"/>
              </a:ext>
            </a:extLst>
          </p:cNvPr>
          <p:cNvSpPr/>
          <p:nvPr/>
        </p:nvSpPr>
        <p:spPr>
          <a:xfrm>
            <a:off x="2039860" y="1841425"/>
            <a:ext cx="711350" cy="711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sx="104000" sy="104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5DFBFCD-105C-1F23-7965-931B1AED9CE2}"/>
              </a:ext>
            </a:extLst>
          </p:cNvPr>
          <p:cNvSpPr txBox="1"/>
          <p:nvPr/>
        </p:nvSpPr>
        <p:spPr>
          <a:xfrm>
            <a:off x="1505314" y="279140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B706BF5-57CA-6900-A10F-F1B31B396FA3}"/>
              </a:ext>
            </a:extLst>
          </p:cNvPr>
          <p:cNvSpPr txBox="1"/>
          <p:nvPr/>
        </p:nvSpPr>
        <p:spPr>
          <a:xfrm>
            <a:off x="967042" y="3615809"/>
            <a:ext cx="2800093" cy="2312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输入正确有意义的内容。输入正确有意义的内容。输入正确有意义的内容。输入正确有意义的内容。输入正确有意义的内容。输入正确有意义的内容。输入正确有意义的内容。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68D407E-9366-028F-B80D-2BF6A3957EE0}"/>
              </a:ext>
            </a:extLst>
          </p:cNvPr>
          <p:cNvGrpSpPr/>
          <p:nvPr/>
        </p:nvGrpSpPr>
        <p:grpSpPr>
          <a:xfrm>
            <a:off x="1496634" y="3393243"/>
            <a:ext cx="1804152" cy="51632"/>
            <a:chOff x="1662908" y="3393243"/>
            <a:chExt cx="1804152" cy="51632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80B5050-9920-FEA4-1F9B-BFB8EACA4590}"/>
                </a:ext>
              </a:extLst>
            </p:cNvPr>
            <p:cNvSpPr/>
            <p:nvPr/>
          </p:nvSpPr>
          <p:spPr>
            <a:xfrm>
              <a:off x="166290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FF928C8-6D96-741D-431B-E4AB3F397213}"/>
                </a:ext>
              </a:extLst>
            </p:cNvPr>
            <p:cNvSpPr/>
            <p:nvPr/>
          </p:nvSpPr>
          <p:spPr>
            <a:xfrm>
              <a:off x="1760270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FECAC3F-EB29-E98E-E345-81143C306B8E}"/>
                </a:ext>
              </a:extLst>
            </p:cNvPr>
            <p:cNvSpPr/>
            <p:nvPr/>
          </p:nvSpPr>
          <p:spPr>
            <a:xfrm>
              <a:off x="1857632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AA8A22E-C497-DECF-8411-D04DBD1C0659}"/>
                </a:ext>
              </a:extLst>
            </p:cNvPr>
            <p:cNvSpPr/>
            <p:nvPr/>
          </p:nvSpPr>
          <p:spPr>
            <a:xfrm>
              <a:off x="1954994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EA2D5F5-A2D0-FE29-06AD-DE4EF48C997C}"/>
                </a:ext>
              </a:extLst>
            </p:cNvPr>
            <p:cNvSpPr/>
            <p:nvPr/>
          </p:nvSpPr>
          <p:spPr>
            <a:xfrm>
              <a:off x="2052356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685BAF2-C71E-B546-2419-5DDA671FF850}"/>
                </a:ext>
              </a:extLst>
            </p:cNvPr>
            <p:cNvSpPr/>
            <p:nvPr/>
          </p:nvSpPr>
          <p:spPr>
            <a:xfrm>
              <a:off x="214971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5A4D3D3-A449-227B-3B73-9151041678CB}"/>
                </a:ext>
              </a:extLst>
            </p:cNvPr>
            <p:cNvSpPr/>
            <p:nvPr/>
          </p:nvSpPr>
          <p:spPr>
            <a:xfrm>
              <a:off x="2247080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B2C17DD3-B5FB-5B27-F8AD-0BFCF309BC0F}"/>
                </a:ext>
              </a:extLst>
            </p:cNvPr>
            <p:cNvSpPr/>
            <p:nvPr/>
          </p:nvSpPr>
          <p:spPr>
            <a:xfrm>
              <a:off x="2344442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1983D94-5F53-61DF-BE23-EA167F1512FE}"/>
                </a:ext>
              </a:extLst>
            </p:cNvPr>
            <p:cNvSpPr/>
            <p:nvPr/>
          </p:nvSpPr>
          <p:spPr>
            <a:xfrm>
              <a:off x="2441804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30083F6-9DE8-0D0A-CD5E-D0DCBC0D746B}"/>
                </a:ext>
              </a:extLst>
            </p:cNvPr>
            <p:cNvSpPr/>
            <p:nvPr/>
          </p:nvSpPr>
          <p:spPr>
            <a:xfrm>
              <a:off x="2539166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C45B66B-E5EB-9E5A-59AC-7810808DAB04}"/>
                </a:ext>
              </a:extLst>
            </p:cNvPr>
            <p:cNvSpPr/>
            <p:nvPr/>
          </p:nvSpPr>
          <p:spPr>
            <a:xfrm>
              <a:off x="263652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355DD58-90A7-4DC7-1BF1-85E0649206A0}"/>
                </a:ext>
              </a:extLst>
            </p:cNvPr>
            <p:cNvSpPr/>
            <p:nvPr/>
          </p:nvSpPr>
          <p:spPr>
            <a:xfrm>
              <a:off x="2733890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482214C-4571-3213-59F3-055DAD24B173}"/>
                </a:ext>
              </a:extLst>
            </p:cNvPr>
            <p:cNvSpPr/>
            <p:nvPr/>
          </p:nvSpPr>
          <p:spPr>
            <a:xfrm>
              <a:off x="2831252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115C520-ED95-5564-42EA-B0214D5B773B}"/>
                </a:ext>
              </a:extLst>
            </p:cNvPr>
            <p:cNvSpPr/>
            <p:nvPr/>
          </p:nvSpPr>
          <p:spPr>
            <a:xfrm>
              <a:off x="2928614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A9F839F-3D5C-D993-266C-87661F40F868}"/>
                </a:ext>
              </a:extLst>
            </p:cNvPr>
            <p:cNvSpPr/>
            <p:nvPr/>
          </p:nvSpPr>
          <p:spPr>
            <a:xfrm>
              <a:off x="3025976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C7102FB-090A-C8C6-9F84-347035DBBD24}"/>
                </a:ext>
              </a:extLst>
            </p:cNvPr>
            <p:cNvSpPr/>
            <p:nvPr/>
          </p:nvSpPr>
          <p:spPr>
            <a:xfrm>
              <a:off x="312333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87E8D81-C858-35EE-E9C7-02E9AA918880}"/>
                </a:ext>
              </a:extLst>
            </p:cNvPr>
            <p:cNvSpPr/>
            <p:nvPr/>
          </p:nvSpPr>
          <p:spPr>
            <a:xfrm>
              <a:off x="3220700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FBEF3B5-6F67-E8CF-0567-BF5A6DFBDB92}"/>
                </a:ext>
              </a:extLst>
            </p:cNvPr>
            <p:cNvSpPr/>
            <p:nvPr/>
          </p:nvSpPr>
          <p:spPr>
            <a:xfrm>
              <a:off x="3318062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5F6509CC-29FC-1B25-B8CB-66C956C4EC33}"/>
                </a:ext>
              </a:extLst>
            </p:cNvPr>
            <p:cNvSpPr/>
            <p:nvPr/>
          </p:nvSpPr>
          <p:spPr>
            <a:xfrm>
              <a:off x="341542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84928212-8520-3723-2072-689AA5FDF0F5}"/>
              </a:ext>
            </a:extLst>
          </p:cNvPr>
          <p:cNvSpPr txBox="1"/>
          <p:nvPr/>
        </p:nvSpPr>
        <p:spPr>
          <a:xfrm>
            <a:off x="2090002" y="1935490"/>
            <a:ext cx="6110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B2FF515-DAC6-D2B6-4BA8-998F393B7253}"/>
              </a:ext>
            </a:extLst>
          </p:cNvPr>
          <p:cNvSpPr/>
          <p:nvPr/>
        </p:nvSpPr>
        <p:spPr>
          <a:xfrm>
            <a:off x="4559300" y="2197100"/>
            <a:ext cx="3073400" cy="3911600"/>
          </a:xfrm>
          <a:custGeom>
            <a:avLst/>
            <a:gdLst>
              <a:gd name="connsiteX0" fmla="*/ 237605 w 3073400"/>
              <a:gd name="connsiteY0" fmla="*/ 0 h 3911600"/>
              <a:gd name="connsiteX1" fmla="*/ 2835795 w 3073400"/>
              <a:gd name="connsiteY1" fmla="*/ 0 h 3911600"/>
              <a:gd name="connsiteX2" fmla="*/ 3073400 w 3073400"/>
              <a:gd name="connsiteY2" fmla="*/ 237605 h 3911600"/>
              <a:gd name="connsiteX3" fmla="*/ 3073400 w 3073400"/>
              <a:gd name="connsiteY3" fmla="*/ 1042209 h 3911600"/>
              <a:gd name="connsiteX4" fmla="*/ 2897187 w 3073400"/>
              <a:gd name="connsiteY4" fmla="*/ 1218422 h 3911600"/>
              <a:gd name="connsiteX5" fmla="*/ 3073400 w 3073400"/>
              <a:gd name="connsiteY5" fmla="*/ 1394635 h 3911600"/>
              <a:gd name="connsiteX6" fmla="*/ 3073400 w 3073400"/>
              <a:gd name="connsiteY6" fmla="*/ 3673995 h 3911600"/>
              <a:gd name="connsiteX7" fmla="*/ 2835795 w 3073400"/>
              <a:gd name="connsiteY7" fmla="*/ 3911600 h 3911600"/>
              <a:gd name="connsiteX8" fmla="*/ 237605 w 3073400"/>
              <a:gd name="connsiteY8" fmla="*/ 3911600 h 3911600"/>
              <a:gd name="connsiteX9" fmla="*/ 0 w 3073400"/>
              <a:gd name="connsiteY9" fmla="*/ 3673995 h 3911600"/>
              <a:gd name="connsiteX10" fmla="*/ 0 w 3073400"/>
              <a:gd name="connsiteY10" fmla="*/ 1394635 h 3911600"/>
              <a:gd name="connsiteX11" fmla="*/ 1 w 3073400"/>
              <a:gd name="connsiteY11" fmla="*/ 1394635 h 3911600"/>
              <a:gd name="connsiteX12" fmla="*/ 176214 w 3073400"/>
              <a:gd name="connsiteY12" fmla="*/ 1218422 h 3911600"/>
              <a:gd name="connsiteX13" fmla="*/ 1 w 3073400"/>
              <a:gd name="connsiteY13" fmla="*/ 1042209 h 3911600"/>
              <a:gd name="connsiteX14" fmla="*/ 0 w 3073400"/>
              <a:gd name="connsiteY14" fmla="*/ 1042209 h 3911600"/>
              <a:gd name="connsiteX15" fmla="*/ 0 w 3073400"/>
              <a:gd name="connsiteY15" fmla="*/ 237605 h 3911600"/>
              <a:gd name="connsiteX16" fmla="*/ 237605 w 3073400"/>
              <a:gd name="connsiteY1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73400" h="3911600">
                <a:moveTo>
                  <a:pt x="237605" y="0"/>
                </a:moveTo>
                <a:lnTo>
                  <a:pt x="2835795" y="0"/>
                </a:lnTo>
                <a:cubicBezTo>
                  <a:pt x="2967021" y="0"/>
                  <a:pt x="3073400" y="106379"/>
                  <a:pt x="3073400" y="237605"/>
                </a:cubicBezTo>
                <a:lnTo>
                  <a:pt x="3073400" y="1042209"/>
                </a:lnTo>
                <a:cubicBezTo>
                  <a:pt x="2976080" y="1042209"/>
                  <a:pt x="2897187" y="1121102"/>
                  <a:pt x="2897187" y="1218422"/>
                </a:cubicBezTo>
                <a:cubicBezTo>
                  <a:pt x="2897187" y="1315742"/>
                  <a:pt x="2976080" y="1394635"/>
                  <a:pt x="3073400" y="1394635"/>
                </a:cubicBezTo>
                <a:lnTo>
                  <a:pt x="3073400" y="3673995"/>
                </a:lnTo>
                <a:cubicBezTo>
                  <a:pt x="3073400" y="3805221"/>
                  <a:pt x="2967021" y="3911600"/>
                  <a:pt x="2835795" y="3911600"/>
                </a:cubicBezTo>
                <a:lnTo>
                  <a:pt x="237605" y="3911600"/>
                </a:lnTo>
                <a:cubicBezTo>
                  <a:pt x="106379" y="3911600"/>
                  <a:pt x="0" y="3805221"/>
                  <a:pt x="0" y="3673995"/>
                </a:cubicBezTo>
                <a:lnTo>
                  <a:pt x="0" y="1394635"/>
                </a:lnTo>
                <a:lnTo>
                  <a:pt x="1" y="1394635"/>
                </a:lnTo>
                <a:cubicBezTo>
                  <a:pt x="97321" y="1394635"/>
                  <a:pt x="176214" y="1315742"/>
                  <a:pt x="176214" y="1218422"/>
                </a:cubicBezTo>
                <a:cubicBezTo>
                  <a:pt x="176214" y="1121102"/>
                  <a:pt x="97321" y="1042209"/>
                  <a:pt x="1" y="1042209"/>
                </a:cubicBezTo>
                <a:lnTo>
                  <a:pt x="0" y="1042209"/>
                </a:lnTo>
                <a:lnTo>
                  <a:pt x="0" y="237605"/>
                </a:lnTo>
                <a:cubicBezTo>
                  <a:pt x="0" y="106379"/>
                  <a:pt x="106379" y="0"/>
                  <a:pt x="23760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A54A07F1-B604-8ECA-AEB4-9767AEA4D11F}"/>
              </a:ext>
            </a:extLst>
          </p:cNvPr>
          <p:cNvSpPr/>
          <p:nvPr/>
        </p:nvSpPr>
        <p:spPr>
          <a:xfrm>
            <a:off x="5740325" y="1841425"/>
            <a:ext cx="711350" cy="711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sx="104000" sy="104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E290EA7-1380-4EEC-C3B9-907FAC8D37BC}"/>
              </a:ext>
            </a:extLst>
          </p:cNvPr>
          <p:cNvSpPr txBox="1"/>
          <p:nvPr/>
        </p:nvSpPr>
        <p:spPr>
          <a:xfrm>
            <a:off x="5205779" y="279140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A6EC6D4-67D0-9E3A-E0DE-CF3CD8687BCC}"/>
              </a:ext>
            </a:extLst>
          </p:cNvPr>
          <p:cNvSpPr txBox="1"/>
          <p:nvPr/>
        </p:nvSpPr>
        <p:spPr>
          <a:xfrm>
            <a:off x="4667507" y="3615809"/>
            <a:ext cx="2800093" cy="2312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输入正确有意义的内容。输入正确有意义的内容。输入正确有意义的内容。输入正确有意义的内容。输入正确有意义的内容。输入正确有意义的内容。输入正确有意义的内容。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28DAC11-0E30-D362-4101-5AF23EDDB2AD}"/>
              </a:ext>
            </a:extLst>
          </p:cNvPr>
          <p:cNvGrpSpPr/>
          <p:nvPr/>
        </p:nvGrpSpPr>
        <p:grpSpPr>
          <a:xfrm>
            <a:off x="5197099" y="3393243"/>
            <a:ext cx="1804152" cy="51632"/>
            <a:chOff x="1662908" y="3393243"/>
            <a:chExt cx="1804152" cy="51632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210D7397-3455-6D95-0596-FD08D30C84FD}"/>
                </a:ext>
              </a:extLst>
            </p:cNvPr>
            <p:cNvSpPr/>
            <p:nvPr/>
          </p:nvSpPr>
          <p:spPr>
            <a:xfrm>
              <a:off x="166290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18CE3AC-3522-86BF-66BD-2D5D51281087}"/>
                </a:ext>
              </a:extLst>
            </p:cNvPr>
            <p:cNvSpPr/>
            <p:nvPr/>
          </p:nvSpPr>
          <p:spPr>
            <a:xfrm>
              <a:off x="1760270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4D96D36-3263-E3E0-A8ED-E1C580344C44}"/>
                </a:ext>
              </a:extLst>
            </p:cNvPr>
            <p:cNvSpPr/>
            <p:nvPr/>
          </p:nvSpPr>
          <p:spPr>
            <a:xfrm>
              <a:off x="1857632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F9EEF1E6-F256-86FC-01EB-AB720F97206D}"/>
                </a:ext>
              </a:extLst>
            </p:cNvPr>
            <p:cNvSpPr/>
            <p:nvPr/>
          </p:nvSpPr>
          <p:spPr>
            <a:xfrm>
              <a:off x="1954994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CF77F6F-42FB-3C87-1289-7D6EC36A53D7}"/>
                </a:ext>
              </a:extLst>
            </p:cNvPr>
            <p:cNvSpPr/>
            <p:nvPr/>
          </p:nvSpPr>
          <p:spPr>
            <a:xfrm>
              <a:off x="2052356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AA146F47-B879-618E-C69B-778680230605}"/>
                </a:ext>
              </a:extLst>
            </p:cNvPr>
            <p:cNvSpPr/>
            <p:nvPr/>
          </p:nvSpPr>
          <p:spPr>
            <a:xfrm>
              <a:off x="214971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0373A825-0472-05C6-19CA-4AC284A628BF}"/>
                </a:ext>
              </a:extLst>
            </p:cNvPr>
            <p:cNvSpPr/>
            <p:nvPr/>
          </p:nvSpPr>
          <p:spPr>
            <a:xfrm>
              <a:off x="2247080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1E5F8DBA-3F9F-5072-78AB-0C9C27982ED2}"/>
                </a:ext>
              </a:extLst>
            </p:cNvPr>
            <p:cNvSpPr/>
            <p:nvPr/>
          </p:nvSpPr>
          <p:spPr>
            <a:xfrm>
              <a:off x="2344442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B5233FC-7B1E-494B-E544-6626855FD7AF}"/>
                </a:ext>
              </a:extLst>
            </p:cNvPr>
            <p:cNvSpPr/>
            <p:nvPr/>
          </p:nvSpPr>
          <p:spPr>
            <a:xfrm>
              <a:off x="2441804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40A9B098-1A5A-5FB5-BB62-91A4E4D33E68}"/>
                </a:ext>
              </a:extLst>
            </p:cNvPr>
            <p:cNvSpPr/>
            <p:nvPr/>
          </p:nvSpPr>
          <p:spPr>
            <a:xfrm>
              <a:off x="2539166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970A1776-3C20-6054-3774-E4D525783BBE}"/>
                </a:ext>
              </a:extLst>
            </p:cNvPr>
            <p:cNvSpPr/>
            <p:nvPr/>
          </p:nvSpPr>
          <p:spPr>
            <a:xfrm>
              <a:off x="263652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C06F322A-E984-CDD5-48FC-E26FC6E4F174}"/>
                </a:ext>
              </a:extLst>
            </p:cNvPr>
            <p:cNvSpPr/>
            <p:nvPr/>
          </p:nvSpPr>
          <p:spPr>
            <a:xfrm>
              <a:off x="2733890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1ED044A4-866F-D9BC-C45C-890991755DB8}"/>
                </a:ext>
              </a:extLst>
            </p:cNvPr>
            <p:cNvSpPr/>
            <p:nvPr/>
          </p:nvSpPr>
          <p:spPr>
            <a:xfrm>
              <a:off x="2831252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3EBA1B3-B282-1B32-AAB3-47C935061941}"/>
                </a:ext>
              </a:extLst>
            </p:cNvPr>
            <p:cNvSpPr/>
            <p:nvPr/>
          </p:nvSpPr>
          <p:spPr>
            <a:xfrm>
              <a:off x="2928614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55A18CFE-376C-943D-8500-A78A9A6397C3}"/>
                </a:ext>
              </a:extLst>
            </p:cNvPr>
            <p:cNvSpPr/>
            <p:nvPr/>
          </p:nvSpPr>
          <p:spPr>
            <a:xfrm>
              <a:off x="3025976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BE5A48EF-2D51-8736-FB7D-499A3F44AD26}"/>
                </a:ext>
              </a:extLst>
            </p:cNvPr>
            <p:cNvSpPr/>
            <p:nvPr/>
          </p:nvSpPr>
          <p:spPr>
            <a:xfrm>
              <a:off x="312333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50D9B25D-ECF3-848B-49D0-1DCF05628EDD}"/>
                </a:ext>
              </a:extLst>
            </p:cNvPr>
            <p:cNvSpPr/>
            <p:nvPr/>
          </p:nvSpPr>
          <p:spPr>
            <a:xfrm>
              <a:off x="3220700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94C773B1-0826-5BBD-F2B0-69F8E36D2CB7}"/>
                </a:ext>
              </a:extLst>
            </p:cNvPr>
            <p:cNvSpPr/>
            <p:nvPr/>
          </p:nvSpPr>
          <p:spPr>
            <a:xfrm>
              <a:off x="3318062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262ACFCD-532C-AA42-CC63-36F8428E9F71}"/>
                </a:ext>
              </a:extLst>
            </p:cNvPr>
            <p:cNvSpPr/>
            <p:nvPr/>
          </p:nvSpPr>
          <p:spPr>
            <a:xfrm>
              <a:off x="341542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6DB44ED2-4024-F9D5-DDFA-FBC9D08299FA}"/>
              </a:ext>
            </a:extLst>
          </p:cNvPr>
          <p:cNvSpPr txBox="1"/>
          <p:nvPr/>
        </p:nvSpPr>
        <p:spPr>
          <a:xfrm>
            <a:off x="5760010" y="1935490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D7369216-B999-B70B-FF2C-CED6ABD2154D}"/>
              </a:ext>
            </a:extLst>
          </p:cNvPr>
          <p:cNvSpPr/>
          <p:nvPr/>
        </p:nvSpPr>
        <p:spPr>
          <a:xfrm>
            <a:off x="8259766" y="2197100"/>
            <a:ext cx="3073400" cy="3911600"/>
          </a:xfrm>
          <a:custGeom>
            <a:avLst/>
            <a:gdLst>
              <a:gd name="connsiteX0" fmla="*/ 237605 w 3073400"/>
              <a:gd name="connsiteY0" fmla="*/ 0 h 3911600"/>
              <a:gd name="connsiteX1" fmla="*/ 2835795 w 3073400"/>
              <a:gd name="connsiteY1" fmla="*/ 0 h 3911600"/>
              <a:gd name="connsiteX2" fmla="*/ 3073400 w 3073400"/>
              <a:gd name="connsiteY2" fmla="*/ 237605 h 3911600"/>
              <a:gd name="connsiteX3" fmla="*/ 3073400 w 3073400"/>
              <a:gd name="connsiteY3" fmla="*/ 1042209 h 3911600"/>
              <a:gd name="connsiteX4" fmla="*/ 2897187 w 3073400"/>
              <a:gd name="connsiteY4" fmla="*/ 1218422 h 3911600"/>
              <a:gd name="connsiteX5" fmla="*/ 3073400 w 3073400"/>
              <a:gd name="connsiteY5" fmla="*/ 1394635 h 3911600"/>
              <a:gd name="connsiteX6" fmla="*/ 3073400 w 3073400"/>
              <a:gd name="connsiteY6" fmla="*/ 3673995 h 3911600"/>
              <a:gd name="connsiteX7" fmla="*/ 2835795 w 3073400"/>
              <a:gd name="connsiteY7" fmla="*/ 3911600 h 3911600"/>
              <a:gd name="connsiteX8" fmla="*/ 237605 w 3073400"/>
              <a:gd name="connsiteY8" fmla="*/ 3911600 h 3911600"/>
              <a:gd name="connsiteX9" fmla="*/ 0 w 3073400"/>
              <a:gd name="connsiteY9" fmla="*/ 3673995 h 3911600"/>
              <a:gd name="connsiteX10" fmla="*/ 0 w 3073400"/>
              <a:gd name="connsiteY10" fmla="*/ 1394635 h 3911600"/>
              <a:gd name="connsiteX11" fmla="*/ 1 w 3073400"/>
              <a:gd name="connsiteY11" fmla="*/ 1394635 h 3911600"/>
              <a:gd name="connsiteX12" fmla="*/ 176214 w 3073400"/>
              <a:gd name="connsiteY12" fmla="*/ 1218422 h 3911600"/>
              <a:gd name="connsiteX13" fmla="*/ 1 w 3073400"/>
              <a:gd name="connsiteY13" fmla="*/ 1042209 h 3911600"/>
              <a:gd name="connsiteX14" fmla="*/ 0 w 3073400"/>
              <a:gd name="connsiteY14" fmla="*/ 1042209 h 3911600"/>
              <a:gd name="connsiteX15" fmla="*/ 0 w 3073400"/>
              <a:gd name="connsiteY15" fmla="*/ 237605 h 3911600"/>
              <a:gd name="connsiteX16" fmla="*/ 237605 w 3073400"/>
              <a:gd name="connsiteY1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73400" h="3911600">
                <a:moveTo>
                  <a:pt x="237605" y="0"/>
                </a:moveTo>
                <a:lnTo>
                  <a:pt x="2835795" y="0"/>
                </a:lnTo>
                <a:cubicBezTo>
                  <a:pt x="2967021" y="0"/>
                  <a:pt x="3073400" y="106379"/>
                  <a:pt x="3073400" y="237605"/>
                </a:cubicBezTo>
                <a:lnTo>
                  <a:pt x="3073400" y="1042209"/>
                </a:lnTo>
                <a:cubicBezTo>
                  <a:pt x="2976080" y="1042209"/>
                  <a:pt x="2897187" y="1121102"/>
                  <a:pt x="2897187" y="1218422"/>
                </a:cubicBezTo>
                <a:cubicBezTo>
                  <a:pt x="2897187" y="1315742"/>
                  <a:pt x="2976080" y="1394635"/>
                  <a:pt x="3073400" y="1394635"/>
                </a:cubicBezTo>
                <a:lnTo>
                  <a:pt x="3073400" y="3673995"/>
                </a:lnTo>
                <a:cubicBezTo>
                  <a:pt x="3073400" y="3805221"/>
                  <a:pt x="2967021" y="3911600"/>
                  <a:pt x="2835795" y="3911600"/>
                </a:cubicBezTo>
                <a:lnTo>
                  <a:pt x="237605" y="3911600"/>
                </a:lnTo>
                <a:cubicBezTo>
                  <a:pt x="106379" y="3911600"/>
                  <a:pt x="0" y="3805221"/>
                  <a:pt x="0" y="3673995"/>
                </a:cubicBezTo>
                <a:lnTo>
                  <a:pt x="0" y="1394635"/>
                </a:lnTo>
                <a:lnTo>
                  <a:pt x="1" y="1394635"/>
                </a:lnTo>
                <a:cubicBezTo>
                  <a:pt x="97321" y="1394635"/>
                  <a:pt x="176214" y="1315742"/>
                  <a:pt x="176214" y="1218422"/>
                </a:cubicBezTo>
                <a:cubicBezTo>
                  <a:pt x="176214" y="1121102"/>
                  <a:pt x="97321" y="1042209"/>
                  <a:pt x="1" y="1042209"/>
                </a:cubicBezTo>
                <a:lnTo>
                  <a:pt x="0" y="1042209"/>
                </a:lnTo>
                <a:lnTo>
                  <a:pt x="0" y="237605"/>
                </a:lnTo>
                <a:cubicBezTo>
                  <a:pt x="0" y="106379"/>
                  <a:pt x="106379" y="0"/>
                  <a:pt x="23760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1970F26-588A-734A-3265-069116E5840A}"/>
              </a:ext>
            </a:extLst>
          </p:cNvPr>
          <p:cNvSpPr/>
          <p:nvPr/>
        </p:nvSpPr>
        <p:spPr>
          <a:xfrm>
            <a:off x="9440791" y="1841425"/>
            <a:ext cx="711350" cy="711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sx="104000" sy="104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E71C9CC9-19B1-EAFF-B396-590461AC156E}"/>
              </a:ext>
            </a:extLst>
          </p:cNvPr>
          <p:cNvSpPr txBox="1"/>
          <p:nvPr/>
        </p:nvSpPr>
        <p:spPr>
          <a:xfrm>
            <a:off x="8906245" y="279140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6D0801D-7886-D79D-2023-10FC0F6E19B8}"/>
              </a:ext>
            </a:extLst>
          </p:cNvPr>
          <p:cNvSpPr txBox="1"/>
          <p:nvPr/>
        </p:nvSpPr>
        <p:spPr>
          <a:xfrm>
            <a:off x="8367973" y="3615809"/>
            <a:ext cx="2800093" cy="2312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输入正确有意义的内容。输入正确有意义的内容。输入正确有意义的内容。输入正确有意义的内容。输入正确有意义的内容。输入正确有意义的内容。输入正确有意义的内容。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58AF75E-C644-C620-F4B9-EC132ABCC1AE}"/>
              </a:ext>
            </a:extLst>
          </p:cNvPr>
          <p:cNvGrpSpPr/>
          <p:nvPr/>
        </p:nvGrpSpPr>
        <p:grpSpPr>
          <a:xfrm>
            <a:off x="8897565" y="3393243"/>
            <a:ext cx="1804152" cy="51632"/>
            <a:chOff x="1662908" y="3393243"/>
            <a:chExt cx="1804152" cy="51632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E49DE51B-96B7-7F1A-7269-A71DF09AFFF3}"/>
                </a:ext>
              </a:extLst>
            </p:cNvPr>
            <p:cNvSpPr/>
            <p:nvPr/>
          </p:nvSpPr>
          <p:spPr>
            <a:xfrm>
              <a:off x="166290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FAB3CFA-71B1-EB8E-9D81-FF6B610533FB}"/>
                </a:ext>
              </a:extLst>
            </p:cNvPr>
            <p:cNvSpPr/>
            <p:nvPr/>
          </p:nvSpPr>
          <p:spPr>
            <a:xfrm>
              <a:off x="1760270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0F027EAB-A946-D74E-79F2-E9CFDCEFF946}"/>
                </a:ext>
              </a:extLst>
            </p:cNvPr>
            <p:cNvSpPr/>
            <p:nvPr/>
          </p:nvSpPr>
          <p:spPr>
            <a:xfrm>
              <a:off x="1857632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0C1EECAC-467D-85F1-77AA-155B9464E5F2}"/>
                </a:ext>
              </a:extLst>
            </p:cNvPr>
            <p:cNvSpPr/>
            <p:nvPr/>
          </p:nvSpPr>
          <p:spPr>
            <a:xfrm>
              <a:off x="1954994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44C3F267-D7EE-D9E2-48C1-6DD46DBFCD23}"/>
                </a:ext>
              </a:extLst>
            </p:cNvPr>
            <p:cNvSpPr/>
            <p:nvPr/>
          </p:nvSpPr>
          <p:spPr>
            <a:xfrm>
              <a:off x="2052356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F8DA04B1-2E0C-1969-069B-4A35232888C4}"/>
                </a:ext>
              </a:extLst>
            </p:cNvPr>
            <p:cNvSpPr/>
            <p:nvPr/>
          </p:nvSpPr>
          <p:spPr>
            <a:xfrm>
              <a:off x="214971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3A094E67-4D2E-06A9-8AB3-57D2B823124F}"/>
                </a:ext>
              </a:extLst>
            </p:cNvPr>
            <p:cNvSpPr/>
            <p:nvPr/>
          </p:nvSpPr>
          <p:spPr>
            <a:xfrm>
              <a:off x="2247080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C665B875-BE29-55A5-C256-1E8CFE35B6AD}"/>
                </a:ext>
              </a:extLst>
            </p:cNvPr>
            <p:cNvSpPr/>
            <p:nvPr/>
          </p:nvSpPr>
          <p:spPr>
            <a:xfrm>
              <a:off x="2344442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A1C99C8B-E9C8-EBBE-4471-3BF3EFC942DF}"/>
                </a:ext>
              </a:extLst>
            </p:cNvPr>
            <p:cNvSpPr/>
            <p:nvPr/>
          </p:nvSpPr>
          <p:spPr>
            <a:xfrm>
              <a:off x="2441804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09F6560F-7EE7-C35E-1FFB-6FE1BC438884}"/>
                </a:ext>
              </a:extLst>
            </p:cNvPr>
            <p:cNvSpPr/>
            <p:nvPr/>
          </p:nvSpPr>
          <p:spPr>
            <a:xfrm>
              <a:off x="2539166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7914B3E7-7A03-BC21-E580-DAD32B144948}"/>
                </a:ext>
              </a:extLst>
            </p:cNvPr>
            <p:cNvSpPr/>
            <p:nvPr/>
          </p:nvSpPr>
          <p:spPr>
            <a:xfrm>
              <a:off x="263652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DD4AE9E6-9DB0-F860-A189-5EE02464BFC9}"/>
                </a:ext>
              </a:extLst>
            </p:cNvPr>
            <p:cNvSpPr/>
            <p:nvPr/>
          </p:nvSpPr>
          <p:spPr>
            <a:xfrm>
              <a:off x="2733890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B7591440-3D58-7A04-D2DF-ACE704386FCA}"/>
                </a:ext>
              </a:extLst>
            </p:cNvPr>
            <p:cNvSpPr/>
            <p:nvPr/>
          </p:nvSpPr>
          <p:spPr>
            <a:xfrm>
              <a:off x="2831252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982ED742-DB71-9828-EA0E-081F1DC8FDE3}"/>
                </a:ext>
              </a:extLst>
            </p:cNvPr>
            <p:cNvSpPr/>
            <p:nvPr/>
          </p:nvSpPr>
          <p:spPr>
            <a:xfrm>
              <a:off x="2928614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2EF35828-4C22-6FBF-F860-9CBF1973FC03}"/>
                </a:ext>
              </a:extLst>
            </p:cNvPr>
            <p:cNvSpPr/>
            <p:nvPr/>
          </p:nvSpPr>
          <p:spPr>
            <a:xfrm>
              <a:off x="3025976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8FFC34EB-2BB7-BD9F-C49B-CC7835D9D675}"/>
                </a:ext>
              </a:extLst>
            </p:cNvPr>
            <p:cNvSpPr/>
            <p:nvPr/>
          </p:nvSpPr>
          <p:spPr>
            <a:xfrm>
              <a:off x="312333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6840CF45-9112-E2A2-50BB-9BE813379C6B}"/>
                </a:ext>
              </a:extLst>
            </p:cNvPr>
            <p:cNvSpPr/>
            <p:nvPr/>
          </p:nvSpPr>
          <p:spPr>
            <a:xfrm>
              <a:off x="3220700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EABCF323-9803-7892-7A67-31C8FBC6A039}"/>
                </a:ext>
              </a:extLst>
            </p:cNvPr>
            <p:cNvSpPr/>
            <p:nvPr/>
          </p:nvSpPr>
          <p:spPr>
            <a:xfrm>
              <a:off x="3318062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4EB32CC7-2A6E-B641-433E-D33625F39D29}"/>
                </a:ext>
              </a:extLst>
            </p:cNvPr>
            <p:cNvSpPr/>
            <p:nvPr/>
          </p:nvSpPr>
          <p:spPr>
            <a:xfrm>
              <a:off x="3415428" y="3393243"/>
              <a:ext cx="51632" cy="516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3D09F62D-2739-FAA8-3B97-BC596AB133C8}"/>
              </a:ext>
            </a:extLst>
          </p:cNvPr>
          <p:cNvSpPr txBox="1"/>
          <p:nvPr/>
        </p:nvSpPr>
        <p:spPr>
          <a:xfrm>
            <a:off x="9460476" y="1935490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26874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1485D-BB16-C00F-B5FC-DEBE18876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FE3BDF3-94A7-094A-FE5F-BC73A1030A67}"/>
              </a:ext>
            </a:extLst>
          </p:cNvPr>
          <p:cNvGrpSpPr/>
          <p:nvPr/>
        </p:nvGrpSpPr>
        <p:grpSpPr>
          <a:xfrm rot="20923940">
            <a:off x="3304052" y="1187671"/>
            <a:ext cx="5584458" cy="2807061"/>
            <a:chOff x="8593969" y="2912530"/>
            <a:chExt cx="1667202" cy="631036"/>
          </a:xfrm>
          <a:solidFill>
            <a:schemeClr val="bg1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771BD4A4-45BA-DFCB-6ACF-837055BEFC9F}"/>
                </a:ext>
              </a:extLst>
            </p:cNvPr>
            <p:cNvSpPr/>
            <p:nvPr/>
          </p:nvSpPr>
          <p:spPr>
            <a:xfrm>
              <a:off x="8671732" y="2912530"/>
              <a:ext cx="1508745" cy="625964"/>
            </a:xfrm>
            <a:custGeom>
              <a:avLst/>
              <a:gdLst>
                <a:gd name="connsiteX0" fmla="*/ 278867 w 1508745"/>
                <a:gd name="connsiteY0" fmla="*/ 110647 h 625964"/>
                <a:gd name="connsiteX1" fmla="*/ 278867 w 1508745"/>
                <a:gd name="connsiteY1" fmla="*/ 110647 h 625964"/>
                <a:gd name="connsiteX2" fmla="*/ 278867 w 1508745"/>
                <a:gd name="connsiteY2" fmla="*/ 110647 h 625964"/>
                <a:gd name="connsiteX3" fmla="*/ 1138907 w 1508745"/>
                <a:gd name="connsiteY3" fmla="*/ 497414 h 625964"/>
                <a:gd name="connsiteX4" fmla="*/ 1139093 w 1508745"/>
                <a:gd name="connsiteY4" fmla="*/ 497600 h 625964"/>
                <a:gd name="connsiteX5" fmla="*/ 1138907 w 1508745"/>
                <a:gd name="connsiteY5" fmla="*/ 497414 h 625964"/>
                <a:gd name="connsiteX6" fmla="*/ 461925 w 1508745"/>
                <a:gd name="connsiteY6" fmla="*/ 521040 h 625964"/>
                <a:gd name="connsiteX7" fmla="*/ 461367 w 1508745"/>
                <a:gd name="connsiteY7" fmla="*/ 521040 h 625964"/>
                <a:gd name="connsiteX8" fmla="*/ 461925 w 1508745"/>
                <a:gd name="connsiteY8" fmla="*/ 521040 h 625964"/>
                <a:gd name="connsiteX9" fmla="*/ 75158 w 1508745"/>
                <a:gd name="connsiteY9" fmla="*/ 590990 h 625964"/>
                <a:gd name="connsiteX10" fmla="*/ 75158 w 1508745"/>
                <a:gd name="connsiteY10" fmla="*/ 590990 h 625964"/>
                <a:gd name="connsiteX11" fmla="*/ 74786 w 1508745"/>
                <a:gd name="connsiteY11" fmla="*/ 590990 h 625964"/>
                <a:gd name="connsiteX12" fmla="*/ 75158 w 1508745"/>
                <a:gd name="connsiteY12" fmla="*/ 590990 h 625964"/>
                <a:gd name="connsiteX13" fmla="*/ 656890 w 1508745"/>
                <a:gd name="connsiteY13" fmla="*/ 618709 h 625964"/>
                <a:gd name="connsiteX14" fmla="*/ 656704 w 1508745"/>
                <a:gd name="connsiteY14" fmla="*/ 618523 h 625964"/>
                <a:gd name="connsiteX15" fmla="*/ 656518 w 1508745"/>
                <a:gd name="connsiteY15" fmla="*/ 618523 h 625964"/>
                <a:gd name="connsiteX16" fmla="*/ 656890 w 1508745"/>
                <a:gd name="connsiteY16" fmla="*/ 618709 h 625964"/>
                <a:gd name="connsiteX17" fmla="*/ 784324 w 1508745"/>
                <a:gd name="connsiteY17" fmla="*/ 625964 h 625964"/>
                <a:gd name="connsiteX18" fmla="*/ 784324 w 1508745"/>
                <a:gd name="connsiteY18" fmla="*/ 625964 h 625964"/>
                <a:gd name="connsiteX19" fmla="*/ 784138 w 1508745"/>
                <a:gd name="connsiteY19" fmla="*/ 625964 h 625964"/>
                <a:gd name="connsiteX20" fmla="*/ 784324 w 1508745"/>
                <a:gd name="connsiteY20" fmla="*/ 625964 h 625964"/>
                <a:gd name="connsiteX21" fmla="*/ 299331 w 1508745"/>
                <a:gd name="connsiteY21" fmla="*/ 110647 h 625964"/>
                <a:gd name="connsiteX22" fmla="*/ 299517 w 1508745"/>
                <a:gd name="connsiteY22" fmla="*/ 110647 h 625964"/>
                <a:gd name="connsiteX23" fmla="*/ 299331 w 1508745"/>
                <a:gd name="connsiteY23" fmla="*/ 110647 h 625964"/>
                <a:gd name="connsiteX24" fmla="*/ 828787 w 1508745"/>
                <a:gd name="connsiteY24" fmla="*/ 35116 h 625964"/>
                <a:gd name="connsiteX25" fmla="*/ 841623 w 1508745"/>
                <a:gd name="connsiteY25" fmla="*/ 37163 h 625964"/>
                <a:gd name="connsiteX26" fmla="*/ 886458 w 1508745"/>
                <a:gd name="connsiteY26" fmla="*/ 37163 h 625964"/>
                <a:gd name="connsiteX27" fmla="*/ 900224 w 1508745"/>
                <a:gd name="connsiteY27" fmla="*/ 35675 h 625964"/>
                <a:gd name="connsiteX28" fmla="*/ 1214624 w 1508745"/>
                <a:gd name="connsiteY28" fmla="*/ 35675 h 625964"/>
                <a:gd name="connsiteX29" fmla="*/ 1228390 w 1508745"/>
                <a:gd name="connsiteY29" fmla="*/ 37163 h 625964"/>
                <a:gd name="connsiteX30" fmla="*/ 1299642 w 1508745"/>
                <a:gd name="connsiteY30" fmla="*/ 37721 h 625964"/>
                <a:gd name="connsiteX31" fmla="*/ 1346895 w 1508745"/>
                <a:gd name="connsiteY31" fmla="*/ 40511 h 625964"/>
                <a:gd name="connsiteX32" fmla="*/ 1383358 w 1508745"/>
                <a:gd name="connsiteY32" fmla="*/ 41070 h 625964"/>
                <a:gd name="connsiteX33" fmla="*/ 1430610 w 1508745"/>
                <a:gd name="connsiteY33" fmla="*/ 43860 h 625964"/>
                <a:gd name="connsiteX34" fmla="*/ 1463539 w 1508745"/>
                <a:gd name="connsiteY34" fmla="*/ 44604 h 625964"/>
                <a:gd name="connsiteX35" fmla="*/ 1477677 w 1508745"/>
                <a:gd name="connsiteY35" fmla="*/ 44790 h 625964"/>
                <a:gd name="connsiteX36" fmla="*/ 1478235 w 1508745"/>
                <a:gd name="connsiteY36" fmla="*/ 43860 h 625964"/>
                <a:gd name="connsiteX37" fmla="*/ 1487909 w 1508745"/>
                <a:gd name="connsiteY37" fmla="*/ 44604 h 625964"/>
                <a:gd name="connsiteX38" fmla="*/ 1491072 w 1508745"/>
                <a:gd name="connsiteY38" fmla="*/ 43674 h 625964"/>
                <a:gd name="connsiteX39" fmla="*/ 1508745 w 1508745"/>
                <a:gd name="connsiteY39" fmla="*/ 40698 h 625964"/>
                <a:gd name="connsiteX40" fmla="*/ 1500746 w 1508745"/>
                <a:gd name="connsiteY40" fmla="*/ 37535 h 625964"/>
                <a:gd name="connsiteX41" fmla="*/ 1495723 w 1508745"/>
                <a:gd name="connsiteY41" fmla="*/ 37721 h 625964"/>
                <a:gd name="connsiteX42" fmla="*/ 1491072 w 1508745"/>
                <a:gd name="connsiteY42" fmla="*/ 40884 h 625964"/>
                <a:gd name="connsiteX43" fmla="*/ 1478794 w 1508745"/>
                <a:gd name="connsiteY43" fmla="*/ 40325 h 625964"/>
                <a:gd name="connsiteX44" fmla="*/ 1478608 w 1508745"/>
                <a:gd name="connsiteY44" fmla="*/ 39023 h 625964"/>
                <a:gd name="connsiteX45" fmla="*/ 1456469 w 1508745"/>
                <a:gd name="connsiteY45" fmla="*/ 31582 h 625964"/>
                <a:gd name="connsiteX46" fmla="*/ 1459632 w 1508745"/>
                <a:gd name="connsiteY46" fmla="*/ 29907 h 625964"/>
                <a:gd name="connsiteX47" fmla="*/ 1452563 w 1508745"/>
                <a:gd name="connsiteY47" fmla="*/ 25815 h 625964"/>
                <a:gd name="connsiteX48" fmla="*/ 1443261 w 1508745"/>
                <a:gd name="connsiteY48" fmla="*/ 28233 h 625964"/>
                <a:gd name="connsiteX49" fmla="*/ 1443633 w 1508745"/>
                <a:gd name="connsiteY49" fmla="*/ 29163 h 625964"/>
                <a:gd name="connsiteX50" fmla="*/ 1435819 w 1508745"/>
                <a:gd name="connsiteY50" fmla="*/ 28977 h 625964"/>
                <a:gd name="connsiteX51" fmla="*/ 1435633 w 1508745"/>
                <a:gd name="connsiteY51" fmla="*/ 28047 h 625964"/>
                <a:gd name="connsiteX52" fmla="*/ 1433029 w 1508745"/>
                <a:gd name="connsiteY52" fmla="*/ 26187 h 625964"/>
                <a:gd name="connsiteX53" fmla="*/ 1432657 w 1508745"/>
                <a:gd name="connsiteY53" fmla="*/ 22838 h 625964"/>
                <a:gd name="connsiteX54" fmla="*/ 1417402 w 1508745"/>
                <a:gd name="connsiteY54" fmla="*/ 16141 h 625964"/>
                <a:gd name="connsiteX55" fmla="*/ 1414611 w 1508745"/>
                <a:gd name="connsiteY55" fmla="*/ 16141 h 625964"/>
                <a:gd name="connsiteX56" fmla="*/ 1394706 w 1508745"/>
                <a:gd name="connsiteY56" fmla="*/ 21350 h 625964"/>
                <a:gd name="connsiteX57" fmla="*/ 1394706 w 1508745"/>
                <a:gd name="connsiteY57" fmla="*/ 20978 h 625964"/>
                <a:gd name="connsiteX58" fmla="*/ 1379637 w 1508745"/>
                <a:gd name="connsiteY58" fmla="*/ 14839 h 625964"/>
                <a:gd name="connsiteX59" fmla="*/ 1379079 w 1508745"/>
                <a:gd name="connsiteY59" fmla="*/ 15211 h 625964"/>
                <a:gd name="connsiteX60" fmla="*/ 1375544 w 1508745"/>
                <a:gd name="connsiteY60" fmla="*/ 12792 h 625964"/>
                <a:gd name="connsiteX61" fmla="*/ 1365498 w 1508745"/>
                <a:gd name="connsiteY61" fmla="*/ 11862 h 625964"/>
                <a:gd name="connsiteX62" fmla="*/ 1352476 w 1508745"/>
                <a:gd name="connsiteY62" fmla="*/ 12792 h 625964"/>
                <a:gd name="connsiteX63" fmla="*/ 1351359 w 1508745"/>
                <a:gd name="connsiteY63" fmla="*/ 11490 h 625964"/>
                <a:gd name="connsiteX64" fmla="*/ 1337035 w 1508745"/>
                <a:gd name="connsiteY64" fmla="*/ 9816 h 625964"/>
                <a:gd name="connsiteX65" fmla="*/ 1331268 w 1508745"/>
                <a:gd name="connsiteY65" fmla="*/ 9444 h 625964"/>
                <a:gd name="connsiteX66" fmla="*/ 1322896 w 1508745"/>
                <a:gd name="connsiteY66" fmla="*/ 9258 h 625964"/>
                <a:gd name="connsiteX67" fmla="*/ 1292386 w 1508745"/>
                <a:gd name="connsiteY67" fmla="*/ 5165 h 625964"/>
                <a:gd name="connsiteX68" fmla="*/ 1259644 w 1508745"/>
                <a:gd name="connsiteY68" fmla="*/ 2374 h 625964"/>
                <a:gd name="connsiteX69" fmla="*/ 1247180 w 1508745"/>
                <a:gd name="connsiteY69" fmla="*/ 1816 h 625964"/>
                <a:gd name="connsiteX70" fmla="*/ 1209043 w 1508745"/>
                <a:gd name="connsiteY70" fmla="*/ 2374 h 625964"/>
                <a:gd name="connsiteX71" fmla="*/ 1209229 w 1508745"/>
                <a:gd name="connsiteY71" fmla="*/ 2188 h 625964"/>
                <a:gd name="connsiteX72" fmla="*/ 1126257 w 1508745"/>
                <a:gd name="connsiteY72" fmla="*/ 3677 h 625964"/>
                <a:gd name="connsiteX73" fmla="*/ 999753 w 1508745"/>
                <a:gd name="connsiteY73" fmla="*/ 4979 h 625964"/>
                <a:gd name="connsiteX74" fmla="*/ 949337 w 1508745"/>
                <a:gd name="connsiteY74" fmla="*/ 5723 h 625964"/>
                <a:gd name="connsiteX75" fmla="*/ 912502 w 1508745"/>
                <a:gd name="connsiteY75" fmla="*/ 8513 h 625964"/>
                <a:gd name="connsiteX76" fmla="*/ 896131 w 1508745"/>
                <a:gd name="connsiteY76" fmla="*/ 9072 h 625964"/>
                <a:gd name="connsiteX77" fmla="*/ 877714 w 1508745"/>
                <a:gd name="connsiteY77" fmla="*/ 11862 h 625964"/>
                <a:gd name="connsiteX78" fmla="*/ 865622 w 1508745"/>
                <a:gd name="connsiteY78" fmla="*/ 12606 h 625964"/>
                <a:gd name="connsiteX79" fmla="*/ 842739 w 1508745"/>
                <a:gd name="connsiteY79" fmla="*/ 15583 h 625964"/>
                <a:gd name="connsiteX80" fmla="*/ 841995 w 1508745"/>
                <a:gd name="connsiteY80" fmla="*/ 16513 h 625964"/>
                <a:gd name="connsiteX81" fmla="*/ 840879 w 1508745"/>
                <a:gd name="connsiteY81" fmla="*/ 16141 h 625964"/>
                <a:gd name="connsiteX82" fmla="*/ 832507 w 1508745"/>
                <a:gd name="connsiteY82" fmla="*/ 18745 h 625964"/>
                <a:gd name="connsiteX83" fmla="*/ 829531 w 1508745"/>
                <a:gd name="connsiteY83" fmla="*/ 19303 h 625964"/>
                <a:gd name="connsiteX84" fmla="*/ 822275 w 1508745"/>
                <a:gd name="connsiteY84" fmla="*/ 23024 h 625964"/>
                <a:gd name="connsiteX85" fmla="*/ 822647 w 1508745"/>
                <a:gd name="connsiteY85" fmla="*/ 22652 h 625964"/>
                <a:gd name="connsiteX86" fmla="*/ 828787 w 1508745"/>
                <a:gd name="connsiteY86" fmla="*/ 35116 h 625964"/>
                <a:gd name="connsiteX87" fmla="*/ 1348197 w 1508745"/>
                <a:gd name="connsiteY87" fmla="*/ 23396 h 625964"/>
                <a:gd name="connsiteX88" fmla="*/ 1348197 w 1508745"/>
                <a:gd name="connsiteY88" fmla="*/ 23396 h 625964"/>
                <a:gd name="connsiteX89" fmla="*/ 1348383 w 1508745"/>
                <a:gd name="connsiteY89" fmla="*/ 23210 h 625964"/>
                <a:gd name="connsiteX90" fmla="*/ 1348197 w 1508745"/>
                <a:gd name="connsiteY90" fmla="*/ 23396 h 625964"/>
                <a:gd name="connsiteX91" fmla="*/ 1348197 w 1508745"/>
                <a:gd name="connsiteY91" fmla="*/ 23396 h 625964"/>
                <a:gd name="connsiteX92" fmla="*/ 1348383 w 1508745"/>
                <a:gd name="connsiteY92" fmla="*/ 23210 h 625964"/>
                <a:gd name="connsiteX93" fmla="*/ 1348383 w 1508745"/>
                <a:gd name="connsiteY93" fmla="*/ 23024 h 625964"/>
                <a:gd name="connsiteX94" fmla="*/ 1348941 w 1508745"/>
                <a:gd name="connsiteY94" fmla="*/ 23024 h 625964"/>
                <a:gd name="connsiteX95" fmla="*/ 1347825 w 1508745"/>
                <a:gd name="connsiteY95" fmla="*/ 24140 h 625964"/>
                <a:gd name="connsiteX96" fmla="*/ 1348197 w 1508745"/>
                <a:gd name="connsiteY96" fmla="*/ 23396 h 625964"/>
                <a:gd name="connsiteX97" fmla="*/ 1347825 w 1508745"/>
                <a:gd name="connsiteY97" fmla="*/ 23582 h 625964"/>
                <a:gd name="connsiteX98" fmla="*/ 1348197 w 1508745"/>
                <a:gd name="connsiteY98" fmla="*/ 23396 h 625964"/>
                <a:gd name="connsiteX99" fmla="*/ 209848 w 1508745"/>
                <a:gd name="connsiteY99" fmla="*/ 34372 h 625964"/>
                <a:gd name="connsiteX100" fmla="*/ 209476 w 1508745"/>
                <a:gd name="connsiteY100" fmla="*/ 35488 h 625964"/>
                <a:gd name="connsiteX101" fmla="*/ 213196 w 1508745"/>
                <a:gd name="connsiteY101" fmla="*/ 39953 h 625964"/>
                <a:gd name="connsiteX102" fmla="*/ 219894 w 1508745"/>
                <a:gd name="connsiteY102" fmla="*/ 43860 h 625964"/>
                <a:gd name="connsiteX103" fmla="*/ 219522 w 1508745"/>
                <a:gd name="connsiteY103" fmla="*/ 43674 h 625964"/>
                <a:gd name="connsiteX104" fmla="*/ 227893 w 1508745"/>
                <a:gd name="connsiteY104" fmla="*/ 47209 h 625964"/>
                <a:gd name="connsiteX105" fmla="*/ 229009 w 1508745"/>
                <a:gd name="connsiteY105" fmla="*/ 46837 h 625964"/>
                <a:gd name="connsiteX106" fmla="*/ 229753 w 1508745"/>
                <a:gd name="connsiteY106" fmla="*/ 47767 h 625964"/>
                <a:gd name="connsiteX107" fmla="*/ 244264 w 1508745"/>
                <a:gd name="connsiteY107" fmla="*/ 51115 h 625964"/>
                <a:gd name="connsiteX108" fmla="*/ 274216 w 1508745"/>
                <a:gd name="connsiteY108" fmla="*/ 50929 h 625964"/>
                <a:gd name="connsiteX109" fmla="*/ 285192 w 1508745"/>
                <a:gd name="connsiteY109" fmla="*/ 47209 h 625964"/>
                <a:gd name="connsiteX110" fmla="*/ 288727 w 1508745"/>
                <a:gd name="connsiteY110" fmla="*/ 43488 h 625964"/>
                <a:gd name="connsiteX111" fmla="*/ 288541 w 1508745"/>
                <a:gd name="connsiteY111" fmla="*/ 38837 h 625964"/>
                <a:gd name="connsiteX112" fmla="*/ 285564 w 1508745"/>
                <a:gd name="connsiteY112" fmla="*/ 33814 h 625964"/>
                <a:gd name="connsiteX113" fmla="*/ 282215 w 1508745"/>
                <a:gd name="connsiteY113" fmla="*/ 30280 h 625964"/>
                <a:gd name="connsiteX114" fmla="*/ 282029 w 1508745"/>
                <a:gd name="connsiteY114" fmla="*/ 30093 h 625964"/>
                <a:gd name="connsiteX115" fmla="*/ 278309 w 1508745"/>
                <a:gd name="connsiteY115" fmla="*/ 27117 h 625964"/>
                <a:gd name="connsiteX116" fmla="*/ 271239 w 1508745"/>
                <a:gd name="connsiteY116" fmla="*/ 23396 h 625964"/>
                <a:gd name="connsiteX117" fmla="*/ 271425 w 1508745"/>
                <a:gd name="connsiteY117" fmla="*/ 23396 h 625964"/>
                <a:gd name="connsiteX118" fmla="*/ 260449 w 1508745"/>
                <a:gd name="connsiteY118" fmla="*/ 19862 h 625964"/>
                <a:gd name="connsiteX119" fmla="*/ 257473 w 1508745"/>
                <a:gd name="connsiteY119" fmla="*/ 19490 h 625964"/>
                <a:gd name="connsiteX120" fmla="*/ 219149 w 1508745"/>
                <a:gd name="connsiteY120" fmla="*/ 19675 h 625964"/>
                <a:gd name="connsiteX121" fmla="*/ 218219 w 1508745"/>
                <a:gd name="connsiteY121" fmla="*/ 20606 h 625964"/>
                <a:gd name="connsiteX122" fmla="*/ 216917 w 1508745"/>
                <a:gd name="connsiteY122" fmla="*/ 20234 h 625964"/>
                <a:gd name="connsiteX123" fmla="*/ 212266 w 1508745"/>
                <a:gd name="connsiteY123" fmla="*/ 23396 h 625964"/>
                <a:gd name="connsiteX124" fmla="*/ 212452 w 1508745"/>
                <a:gd name="connsiteY124" fmla="*/ 23210 h 625964"/>
                <a:gd name="connsiteX125" fmla="*/ 209104 w 1508745"/>
                <a:gd name="connsiteY125" fmla="*/ 26931 h 625964"/>
                <a:gd name="connsiteX126" fmla="*/ 208545 w 1508745"/>
                <a:gd name="connsiteY126" fmla="*/ 33628 h 625964"/>
                <a:gd name="connsiteX127" fmla="*/ 209848 w 1508745"/>
                <a:gd name="connsiteY127" fmla="*/ 34372 h 625964"/>
                <a:gd name="connsiteX128" fmla="*/ 3535 w 1508745"/>
                <a:gd name="connsiteY128" fmla="*/ 58185 h 625964"/>
                <a:gd name="connsiteX129" fmla="*/ 8558 w 1508745"/>
                <a:gd name="connsiteY129" fmla="*/ 61161 h 625964"/>
                <a:gd name="connsiteX130" fmla="*/ 9674 w 1508745"/>
                <a:gd name="connsiteY130" fmla="*/ 60789 h 625964"/>
                <a:gd name="connsiteX131" fmla="*/ 10418 w 1508745"/>
                <a:gd name="connsiteY131" fmla="*/ 61719 h 625964"/>
                <a:gd name="connsiteX132" fmla="*/ 21208 w 1508745"/>
                <a:gd name="connsiteY132" fmla="*/ 64882 h 625964"/>
                <a:gd name="connsiteX133" fmla="*/ 22882 w 1508745"/>
                <a:gd name="connsiteY133" fmla="*/ 64510 h 625964"/>
                <a:gd name="connsiteX134" fmla="*/ 24371 w 1508745"/>
                <a:gd name="connsiteY134" fmla="*/ 65254 h 625964"/>
                <a:gd name="connsiteX135" fmla="*/ 59159 w 1508745"/>
                <a:gd name="connsiteY135" fmla="*/ 65440 h 625964"/>
                <a:gd name="connsiteX136" fmla="*/ 60647 w 1508745"/>
                <a:gd name="connsiteY136" fmla="*/ 64696 h 625964"/>
                <a:gd name="connsiteX137" fmla="*/ 62322 w 1508745"/>
                <a:gd name="connsiteY137" fmla="*/ 65068 h 625964"/>
                <a:gd name="connsiteX138" fmla="*/ 69763 w 1508745"/>
                <a:gd name="connsiteY138" fmla="*/ 61905 h 625964"/>
                <a:gd name="connsiteX139" fmla="*/ 69949 w 1508745"/>
                <a:gd name="connsiteY139" fmla="*/ 61719 h 625964"/>
                <a:gd name="connsiteX140" fmla="*/ 72182 w 1508745"/>
                <a:gd name="connsiteY140" fmla="*/ 55580 h 625964"/>
                <a:gd name="connsiteX141" fmla="*/ 68647 w 1508745"/>
                <a:gd name="connsiteY141" fmla="*/ 51860 h 625964"/>
                <a:gd name="connsiteX142" fmla="*/ 62136 w 1508745"/>
                <a:gd name="connsiteY142" fmla="*/ 47767 h 625964"/>
                <a:gd name="connsiteX143" fmla="*/ 62322 w 1508745"/>
                <a:gd name="connsiteY143" fmla="*/ 47953 h 625964"/>
                <a:gd name="connsiteX144" fmla="*/ 54322 w 1508745"/>
                <a:gd name="connsiteY144" fmla="*/ 44604 h 625964"/>
                <a:gd name="connsiteX145" fmla="*/ 51904 w 1508745"/>
                <a:gd name="connsiteY145" fmla="*/ 44046 h 625964"/>
                <a:gd name="connsiteX146" fmla="*/ 32556 w 1508745"/>
                <a:gd name="connsiteY146" fmla="*/ 41070 h 625964"/>
                <a:gd name="connsiteX147" fmla="*/ 22138 w 1508745"/>
                <a:gd name="connsiteY147" fmla="*/ 41070 h 625964"/>
                <a:gd name="connsiteX148" fmla="*/ 6511 w 1508745"/>
                <a:gd name="connsiteY148" fmla="*/ 44232 h 625964"/>
                <a:gd name="connsiteX149" fmla="*/ 186 w 1508745"/>
                <a:gd name="connsiteY149" fmla="*/ 49255 h 625964"/>
                <a:gd name="connsiteX150" fmla="*/ 0 w 1508745"/>
                <a:gd name="connsiteY150" fmla="*/ 54092 h 625964"/>
                <a:gd name="connsiteX151" fmla="*/ 3535 w 1508745"/>
                <a:gd name="connsiteY151" fmla="*/ 58185 h 625964"/>
                <a:gd name="connsiteX152" fmla="*/ 1326059 w 1508745"/>
                <a:gd name="connsiteY152" fmla="*/ 347842 h 625964"/>
                <a:gd name="connsiteX153" fmla="*/ 1289968 w 1508745"/>
                <a:gd name="connsiteY153" fmla="*/ 347655 h 625964"/>
                <a:gd name="connsiteX154" fmla="*/ 1282154 w 1508745"/>
                <a:gd name="connsiteY154" fmla="*/ 357887 h 625964"/>
                <a:gd name="connsiteX155" fmla="*/ 1282340 w 1508745"/>
                <a:gd name="connsiteY155" fmla="*/ 357887 h 625964"/>
                <a:gd name="connsiteX156" fmla="*/ 1289968 w 1508745"/>
                <a:gd name="connsiteY156" fmla="*/ 361050 h 625964"/>
                <a:gd name="connsiteX157" fmla="*/ 1296479 w 1508745"/>
                <a:gd name="connsiteY157" fmla="*/ 361794 h 625964"/>
                <a:gd name="connsiteX158" fmla="*/ 1327733 w 1508745"/>
                <a:gd name="connsiteY158" fmla="*/ 361794 h 625964"/>
                <a:gd name="connsiteX159" fmla="*/ 1333314 w 1508745"/>
                <a:gd name="connsiteY159" fmla="*/ 360864 h 625964"/>
                <a:gd name="connsiteX160" fmla="*/ 1338337 w 1508745"/>
                <a:gd name="connsiteY160" fmla="*/ 357887 h 625964"/>
                <a:gd name="connsiteX161" fmla="*/ 1338151 w 1508745"/>
                <a:gd name="connsiteY161" fmla="*/ 350818 h 625964"/>
                <a:gd name="connsiteX162" fmla="*/ 1326059 w 1508745"/>
                <a:gd name="connsiteY162" fmla="*/ 347842 h 62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1508745" h="625964">
                  <a:moveTo>
                    <a:pt x="278867" y="110647"/>
                  </a:moveTo>
                  <a:cubicBezTo>
                    <a:pt x="278867" y="110461"/>
                    <a:pt x="278867" y="110461"/>
                    <a:pt x="278867" y="110647"/>
                  </a:cubicBezTo>
                  <a:cubicBezTo>
                    <a:pt x="278867" y="110461"/>
                    <a:pt x="278867" y="110461"/>
                    <a:pt x="278867" y="110647"/>
                  </a:cubicBezTo>
                  <a:close/>
                  <a:moveTo>
                    <a:pt x="1138907" y="497414"/>
                  </a:moveTo>
                  <a:lnTo>
                    <a:pt x="1139093" y="497600"/>
                  </a:lnTo>
                  <a:lnTo>
                    <a:pt x="1138907" y="497414"/>
                  </a:lnTo>
                  <a:close/>
                  <a:moveTo>
                    <a:pt x="461925" y="521040"/>
                  </a:moveTo>
                  <a:lnTo>
                    <a:pt x="461367" y="521040"/>
                  </a:lnTo>
                  <a:lnTo>
                    <a:pt x="461925" y="521040"/>
                  </a:lnTo>
                  <a:close/>
                  <a:moveTo>
                    <a:pt x="75158" y="590990"/>
                  </a:moveTo>
                  <a:cubicBezTo>
                    <a:pt x="75158" y="590990"/>
                    <a:pt x="74972" y="590990"/>
                    <a:pt x="75158" y="590990"/>
                  </a:cubicBezTo>
                  <a:lnTo>
                    <a:pt x="74786" y="590990"/>
                  </a:lnTo>
                  <a:lnTo>
                    <a:pt x="75158" y="590990"/>
                  </a:lnTo>
                  <a:close/>
                  <a:moveTo>
                    <a:pt x="656890" y="618709"/>
                  </a:moveTo>
                  <a:cubicBezTo>
                    <a:pt x="656890" y="618709"/>
                    <a:pt x="656704" y="618709"/>
                    <a:pt x="656704" y="618523"/>
                  </a:cubicBezTo>
                  <a:lnTo>
                    <a:pt x="656518" y="618523"/>
                  </a:lnTo>
                  <a:lnTo>
                    <a:pt x="656890" y="618709"/>
                  </a:lnTo>
                  <a:close/>
                  <a:moveTo>
                    <a:pt x="784324" y="625964"/>
                  </a:moveTo>
                  <a:cubicBezTo>
                    <a:pt x="784324" y="625964"/>
                    <a:pt x="784324" y="625778"/>
                    <a:pt x="784324" y="625964"/>
                  </a:cubicBezTo>
                  <a:lnTo>
                    <a:pt x="784138" y="625964"/>
                  </a:lnTo>
                  <a:lnTo>
                    <a:pt x="784324" y="625964"/>
                  </a:lnTo>
                  <a:close/>
                  <a:moveTo>
                    <a:pt x="299331" y="110647"/>
                  </a:moveTo>
                  <a:lnTo>
                    <a:pt x="299517" y="110647"/>
                  </a:lnTo>
                  <a:lnTo>
                    <a:pt x="299331" y="110647"/>
                  </a:lnTo>
                  <a:close/>
                  <a:moveTo>
                    <a:pt x="828787" y="35116"/>
                  </a:moveTo>
                  <a:cubicBezTo>
                    <a:pt x="832879" y="36419"/>
                    <a:pt x="837530" y="35302"/>
                    <a:pt x="841623" y="37163"/>
                  </a:cubicBezTo>
                  <a:cubicBezTo>
                    <a:pt x="856506" y="34930"/>
                    <a:pt x="871575" y="34930"/>
                    <a:pt x="886458" y="37163"/>
                  </a:cubicBezTo>
                  <a:cubicBezTo>
                    <a:pt x="890922" y="35302"/>
                    <a:pt x="895573" y="35675"/>
                    <a:pt x="900224" y="35675"/>
                  </a:cubicBezTo>
                  <a:lnTo>
                    <a:pt x="1214624" y="35675"/>
                  </a:lnTo>
                  <a:cubicBezTo>
                    <a:pt x="1219274" y="35675"/>
                    <a:pt x="1223925" y="35302"/>
                    <a:pt x="1228390" y="37163"/>
                  </a:cubicBezTo>
                  <a:cubicBezTo>
                    <a:pt x="1252203" y="34558"/>
                    <a:pt x="1275829" y="36791"/>
                    <a:pt x="1299642" y="37721"/>
                  </a:cubicBezTo>
                  <a:cubicBezTo>
                    <a:pt x="1315269" y="41442"/>
                    <a:pt x="1331268" y="36605"/>
                    <a:pt x="1346895" y="40511"/>
                  </a:cubicBezTo>
                  <a:cubicBezTo>
                    <a:pt x="1358987" y="39023"/>
                    <a:pt x="1371265" y="40139"/>
                    <a:pt x="1383358" y="41070"/>
                  </a:cubicBezTo>
                  <a:cubicBezTo>
                    <a:pt x="1398984" y="44976"/>
                    <a:pt x="1414983" y="39953"/>
                    <a:pt x="1430610" y="43860"/>
                  </a:cubicBezTo>
                  <a:cubicBezTo>
                    <a:pt x="1441586" y="42558"/>
                    <a:pt x="1452563" y="43116"/>
                    <a:pt x="1463539" y="44604"/>
                  </a:cubicBezTo>
                  <a:cubicBezTo>
                    <a:pt x="1468189" y="46465"/>
                    <a:pt x="1473026" y="46279"/>
                    <a:pt x="1477677" y="44790"/>
                  </a:cubicBezTo>
                  <a:cubicBezTo>
                    <a:pt x="1477863" y="44418"/>
                    <a:pt x="1478049" y="44232"/>
                    <a:pt x="1478235" y="43860"/>
                  </a:cubicBezTo>
                  <a:cubicBezTo>
                    <a:pt x="1481398" y="44046"/>
                    <a:pt x="1484747" y="44418"/>
                    <a:pt x="1487909" y="44604"/>
                  </a:cubicBezTo>
                  <a:cubicBezTo>
                    <a:pt x="1488839" y="44046"/>
                    <a:pt x="1489956" y="43674"/>
                    <a:pt x="1491072" y="43674"/>
                  </a:cubicBezTo>
                  <a:cubicBezTo>
                    <a:pt x="1497211" y="43488"/>
                    <a:pt x="1503722" y="47023"/>
                    <a:pt x="1508745" y="40698"/>
                  </a:cubicBezTo>
                  <a:cubicBezTo>
                    <a:pt x="1506513" y="38651"/>
                    <a:pt x="1503350" y="39023"/>
                    <a:pt x="1500746" y="37535"/>
                  </a:cubicBezTo>
                  <a:cubicBezTo>
                    <a:pt x="1499071" y="37535"/>
                    <a:pt x="1497397" y="37721"/>
                    <a:pt x="1495723" y="37721"/>
                  </a:cubicBezTo>
                  <a:cubicBezTo>
                    <a:pt x="1494234" y="38837"/>
                    <a:pt x="1492560" y="39953"/>
                    <a:pt x="1491072" y="40884"/>
                  </a:cubicBezTo>
                  <a:lnTo>
                    <a:pt x="1478794" y="40325"/>
                  </a:lnTo>
                  <a:cubicBezTo>
                    <a:pt x="1478794" y="39953"/>
                    <a:pt x="1478794" y="39581"/>
                    <a:pt x="1478608" y="39023"/>
                  </a:cubicBezTo>
                  <a:cubicBezTo>
                    <a:pt x="1473212" y="30652"/>
                    <a:pt x="1464283" y="33070"/>
                    <a:pt x="1456469" y="31582"/>
                  </a:cubicBezTo>
                  <a:cubicBezTo>
                    <a:pt x="1457585" y="31024"/>
                    <a:pt x="1458516" y="30466"/>
                    <a:pt x="1459632" y="29907"/>
                  </a:cubicBezTo>
                  <a:cubicBezTo>
                    <a:pt x="1458144" y="27117"/>
                    <a:pt x="1455167" y="26559"/>
                    <a:pt x="1452563" y="25815"/>
                  </a:cubicBezTo>
                  <a:cubicBezTo>
                    <a:pt x="1449586" y="26931"/>
                    <a:pt x="1445679" y="25071"/>
                    <a:pt x="1443261" y="28233"/>
                  </a:cubicBezTo>
                  <a:cubicBezTo>
                    <a:pt x="1443447" y="28605"/>
                    <a:pt x="1443447" y="28791"/>
                    <a:pt x="1443633" y="29163"/>
                  </a:cubicBezTo>
                  <a:cubicBezTo>
                    <a:pt x="1441028" y="28977"/>
                    <a:pt x="1438424" y="28977"/>
                    <a:pt x="1435819" y="28977"/>
                  </a:cubicBezTo>
                  <a:cubicBezTo>
                    <a:pt x="1435819" y="28791"/>
                    <a:pt x="1435819" y="28419"/>
                    <a:pt x="1435633" y="28047"/>
                  </a:cubicBezTo>
                  <a:cubicBezTo>
                    <a:pt x="1435075" y="26931"/>
                    <a:pt x="1434145" y="26373"/>
                    <a:pt x="1433029" y="26187"/>
                  </a:cubicBezTo>
                  <a:cubicBezTo>
                    <a:pt x="1432843" y="25071"/>
                    <a:pt x="1432843" y="23954"/>
                    <a:pt x="1432657" y="22838"/>
                  </a:cubicBezTo>
                  <a:cubicBezTo>
                    <a:pt x="1430982" y="12792"/>
                    <a:pt x="1420378" y="23024"/>
                    <a:pt x="1417402" y="16141"/>
                  </a:cubicBezTo>
                  <a:cubicBezTo>
                    <a:pt x="1416472" y="16513"/>
                    <a:pt x="1415542" y="16513"/>
                    <a:pt x="1414611" y="16141"/>
                  </a:cubicBezTo>
                  <a:cubicBezTo>
                    <a:pt x="1408844" y="20978"/>
                    <a:pt x="1400287" y="16141"/>
                    <a:pt x="1394706" y="21350"/>
                  </a:cubicBezTo>
                  <a:lnTo>
                    <a:pt x="1394706" y="20978"/>
                  </a:lnTo>
                  <a:cubicBezTo>
                    <a:pt x="1391357" y="15025"/>
                    <a:pt x="1385776" y="14094"/>
                    <a:pt x="1379637" y="14839"/>
                  </a:cubicBezTo>
                  <a:cubicBezTo>
                    <a:pt x="1379451" y="15025"/>
                    <a:pt x="1379265" y="15025"/>
                    <a:pt x="1379079" y="15211"/>
                  </a:cubicBezTo>
                  <a:cubicBezTo>
                    <a:pt x="1378335" y="13908"/>
                    <a:pt x="1376660" y="13536"/>
                    <a:pt x="1375544" y="12792"/>
                  </a:cubicBezTo>
                  <a:cubicBezTo>
                    <a:pt x="1372195" y="12420"/>
                    <a:pt x="1368847" y="12234"/>
                    <a:pt x="1365498" y="11862"/>
                  </a:cubicBezTo>
                  <a:cubicBezTo>
                    <a:pt x="1361033" y="10374"/>
                    <a:pt x="1356755" y="11676"/>
                    <a:pt x="1352476" y="12792"/>
                  </a:cubicBezTo>
                  <a:cubicBezTo>
                    <a:pt x="1352104" y="12420"/>
                    <a:pt x="1351732" y="11862"/>
                    <a:pt x="1351359" y="11490"/>
                  </a:cubicBezTo>
                  <a:cubicBezTo>
                    <a:pt x="1346709" y="10188"/>
                    <a:pt x="1341686" y="11676"/>
                    <a:pt x="1337035" y="9816"/>
                  </a:cubicBezTo>
                  <a:cubicBezTo>
                    <a:pt x="1335174" y="6839"/>
                    <a:pt x="1333314" y="7025"/>
                    <a:pt x="1331268" y="9444"/>
                  </a:cubicBezTo>
                  <a:cubicBezTo>
                    <a:pt x="1328477" y="11118"/>
                    <a:pt x="1325687" y="10746"/>
                    <a:pt x="1322896" y="9258"/>
                  </a:cubicBezTo>
                  <a:cubicBezTo>
                    <a:pt x="1312292" y="11490"/>
                    <a:pt x="1302432" y="8141"/>
                    <a:pt x="1292386" y="5165"/>
                  </a:cubicBezTo>
                  <a:cubicBezTo>
                    <a:pt x="1281782" y="1258"/>
                    <a:pt x="1270248" y="6095"/>
                    <a:pt x="1259644" y="2374"/>
                  </a:cubicBezTo>
                  <a:cubicBezTo>
                    <a:pt x="1255365" y="3304"/>
                    <a:pt x="1251273" y="2932"/>
                    <a:pt x="1247180" y="1816"/>
                  </a:cubicBezTo>
                  <a:cubicBezTo>
                    <a:pt x="1234343" y="-230"/>
                    <a:pt x="1221693" y="-1160"/>
                    <a:pt x="1209043" y="2374"/>
                  </a:cubicBezTo>
                  <a:lnTo>
                    <a:pt x="1209229" y="2188"/>
                  </a:lnTo>
                  <a:cubicBezTo>
                    <a:pt x="1181695" y="5723"/>
                    <a:pt x="1153976" y="3118"/>
                    <a:pt x="1126257" y="3677"/>
                  </a:cubicBezTo>
                  <a:cubicBezTo>
                    <a:pt x="1084213" y="4607"/>
                    <a:pt x="1041983" y="2188"/>
                    <a:pt x="999753" y="4979"/>
                  </a:cubicBezTo>
                  <a:cubicBezTo>
                    <a:pt x="983010" y="6467"/>
                    <a:pt x="966267" y="6653"/>
                    <a:pt x="949337" y="5723"/>
                  </a:cubicBezTo>
                  <a:cubicBezTo>
                    <a:pt x="937245" y="9444"/>
                    <a:pt x="924595" y="4793"/>
                    <a:pt x="912502" y="8513"/>
                  </a:cubicBezTo>
                  <a:cubicBezTo>
                    <a:pt x="907107" y="9816"/>
                    <a:pt x="901712" y="10002"/>
                    <a:pt x="896131" y="9072"/>
                  </a:cubicBezTo>
                  <a:cubicBezTo>
                    <a:pt x="890364" y="12234"/>
                    <a:pt x="883481" y="8699"/>
                    <a:pt x="877714" y="11862"/>
                  </a:cubicBezTo>
                  <a:cubicBezTo>
                    <a:pt x="873807" y="13164"/>
                    <a:pt x="869714" y="13536"/>
                    <a:pt x="865622" y="12606"/>
                  </a:cubicBezTo>
                  <a:cubicBezTo>
                    <a:pt x="858366" y="15769"/>
                    <a:pt x="849995" y="11862"/>
                    <a:pt x="842739" y="15583"/>
                  </a:cubicBezTo>
                  <a:lnTo>
                    <a:pt x="841995" y="16513"/>
                  </a:lnTo>
                  <a:lnTo>
                    <a:pt x="840879" y="16141"/>
                  </a:lnTo>
                  <a:cubicBezTo>
                    <a:pt x="838088" y="17071"/>
                    <a:pt x="835112" y="17257"/>
                    <a:pt x="832507" y="18745"/>
                  </a:cubicBezTo>
                  <a:cubicBezTo>
                    <a:pt x="831763" y="19862"/>
                    <a:pt x="830647" y="20048"/>
                    <a:pt x="829531" y="19303"/>
                  </a:cubicBezTo>
                  <a:cubicBezTo>
                    <a:pt x="827298" y="21164"/>
                    <a:pt x="823950" y="20420"/>
                    <a:pt x="822275" y="23024"/>
                  </a:cubicBezTo>
                  <a:lnTo>
                    <a:pt x="822647" y="22652"/>
                  </a:lnTo>
                  <a:cubicBezTo>
                    <a:pt x="817997" y="30838"/>
                    <a:pt x="823206" y="33442"/>
                    <a:pt x="828787" y="35116"/>
                  </a:cubicBezTo>
                  <a:close/>
                  <a:moveTo>
                    <a:pt x="1348197" y="23396"/>
                  </a:moveTo>
                  <a:cubicBezTo>
                    <a:pt x="1348197" y="23582"/>
                    <a:pt x="1348197" y="23582"/>
                    <a:pt x="1348197" y="23396"/>
                  </a:cubicBezTo>
                  <a:cubicBezTo>
                    <a:pt x="1348197" y="23396"/>
                    <a:pt x="1348383" y="23396"/>
                    <a:pt x="1348383" y="23210"/>
                  </a:cubicBezTo>
                  <a:cubicBezTo>
                    <a:pt x="1348383" y="23396"/>
                    <a:pt x="1348383" y="23396"/>
                    <a:pt x="1348197" y="23396"/>
                  </a:cubicBezTo>
                  <a:cubicBezTo>
                    <a:pt x="1348383" y="23396"/>
                    <a:pt x="1348383" y="23396"/>
                    <a:pt x="1348197" y="23396"/>
                  </a:cubicBezTo>
                  <a:lnTo>
                    <a:pt x="1348383" y="23210"/>
                  </a:lnTo>
                  <a:lnTo>
                    <a:pt x="1348383" y="23024"/>
                  </a:lnTo>
                  <a:lnTo>
                    <a:pt x="1348941" y="23024"/>
                  </a:lnTo>
                  <a:lnTo>
                    <a:pt x="1347825" y="24140"/>
                  </a:lnTo>
                  <a:cubicBezTo>
                    <a:pt x="1348011" y="23954"/>
                    <a:pt x="1348197" y="23768"/>
                    <a:pt x="1348197" y="23396"/>
                  </a:cubicBezTo>
                  <a:cubicBezTo>
                    <a:pt x="1348011" y="23582"/>
                    <a:pt x="1348011" y="23582"/>
                    <a:pt x="1347825" y="23582"/>
                  </a:cubicBezTo>
                  <a:cubicBezTo>
                    <a:pt x="1348011" y="23582"/>
                    <a:pt x="1348197" y="23582"/>
                    <a:pt x="1348197" y="23396"/>
                  </a:cubicBezTo>
                  <a:close/>
                  <a:moveTo>
                    <a:pt x="209848" y="34372"/>
                  </a:moveTo>
                  <a:lnTo>
                    <a:pt x="209476" y="35488"/>
                  </a:lnTo>
                  <a:cubicBezTo>
                    <a:pt x="209848" y="37907"/>
                    <a:pt x="210778" y="39581"/>
                    <a:pt x="213196" y="39953"/>
                  </a:cubicBezTo>
                  <a:cubicBezTo>
                    <a:pt x="214313" y="43116"/>
                    <a:pt x="217847" y="42372"/>
                    <a:pt x="219894" y="43860"/>
                  </a:cubicBezTo>
                  <a:lnTo>
                    <a:pt x="219522" y="43674"/>
                  </a:lnTo>
                  <a:cubicBezTo>
                    <a:pt x="221754" y="46465"/>
                    <a:pt x="225103" y="46279"/>
                    <a:pt x="227893" y="47209"/>
                  </a:cubicBezTo>
                  <a:lnTo>
                    <a:pt x="229009" y="46837"/>
                  </a:lnTo>
                  <a:lnTo>
                    <a:pt x="229753" y="47767"/>
                  </a:lnTo>
                  <a:cubicBezTo>
                    <a:pt x="234032" y="51488"/>
                    <a:pt x="239985" y="47581"/>
                    <a:pt x="244264" y="51115"/>
                  </a:cubicBezTo>
                  <a:cubicBezTo>
                    <a:pt x="254310" y="51115"/>
                    <a:pt x="264170" y="50929"/>
                    <a:pt x="274216" y="50929"/>
                  </a:cubicBezTo>
                  <a:cubicBezTo>
                    <a:pt x="277378" y="48325"/>
                    <a:pt x="282401" y="51115"/>
                    <a:pt x="285192" y="47209"/>
                  </a:cubicBezTo>
                  <a:cubicBezTo>
                    <a:pt x="287052" y="46465"/>
                    <a:pt x="287982" y="45162"/>
                    <a:pt x="288727" y="43488"/>
                  </a:cubicBezTo>
                  <a:cubicBezTo>
                    <a:pt x="288727" y="42000"/>
                    <a:pt x="288541" y="40325"/>
                    <a:pt x="288541" y="38837"/>
                  </a:cubicBezTo>
                  <a:cubicBezTo>
                    <a:pt x="288355" y="36791"/>
                    <a:pt x="287052" y="35302"/>
                    <a:pt x="285564" y="33814"/>
                  </a:cubicBezTo>
                  <a:cubicBezTo>
                    <a:pt x="284448" y="32698"/>
                    <a:pt x="283332" y="31582"/>
                    <a:pt x="282215" y="30280"/>
                  </a:cubicBezTo>
                  <a:lnTo>
                    <a:pt x="282029" y="30093"/>
                  </a:lnTo>
                  <a:cubicBezTo>
                    <a:pt x="280727" y="29163"/>
                    <a:pt x="279611" y="27861"/>
                    <a:pt x="278309" y="27117"/>
                  </a:cubicBezTo>
                  <a:cubicBezTo>
                    <a:pt x="276634" y="24698"/>
                    <a:pt x="273286" y="25257"/>
                    <a:pt x="271239" y="23396"/>
                  </a:cubicBezTo>
                  <a:lnTo>
                    <a:pt x="271425" y="23396"/>
                  </a:lnTo>
                  <a:cubicBezTo>
                    <a:pt x="268449" y="20048"/>
                    <a:pt x="263612" y="22652"/>
                    <a:pt x="260449" y="19862"/>
                  </a:cubicBezTo>
                  <a:cubicBezTo>
                    <a:pt x="259333" y="20606"/>
                    <a:pt x="258403" y="20420"/>
                    <a:pt x="257473" y="19490"/>
                  </a:cubicBezTo>
                  <a:cubicBezTo>
                    <a:pt x="244636" y="17071"/>
                    <a:pt x="231986" y="16885"/>
                    <a:pt x="219149" y="19675"/>
                  </a:cubicBezTo>
                  <a:lnTo>
                    <a:pt x="218219" y="20606"/>
                  </a:lnTo>
                  <a:lnTo>
                    <a:pt x="216917" y="20234"/>
                  </a:lnTo>
                  <a:cubicBezTo>
                    <a:pt x="214871" y="20606"/>
                    <a:pt x="213382" y="21908"/>
                    <a:pt x="212266" y="23396"/>
                  </a:cubicBezTo>
                  <a:lnTo>
                    <a:pt x="212452" y="23210"/>
                  </a:lnTo>
                  <a:cubicBezTo>
                    <a:pt x="211150" y="24326"/>
                    <a:pt x="209848" y="25443"/>
                    <a:pt x="209104" y="26931"/>
                  </a:cubicBezTo>
                  <a:cubicBezTo>
                    <a:pt x="206499" y="28977"/>
                    <a:pt x="206685" y="31210"/>
                    <a:pt x="208545" y="33628"/>
                  </a:cubicBezTo>
                  <a:lnTo>
                    <a:pt x="209848" y="34372"/>
                  </a:lnTo>
                  <a:close/>
                  <a:moveTo>
                    <a:pt x="3535" y="58185"/>
                  </a:moveTo>
                  <a:cubicBezTo>
                    <a:pt x="4837" y="59673"/>
                    <a:pt x="6325" y="60975"/>
                    <a:pt x="8558" y="61161"/>
                  </a:cubicBezTo>
                  <a:lnTo>
                    <a:pt x="9674" y="60789"/>
                  </a:lnTo>
                  <a:lnTo>
                    <a:pt x="10418" y="61719"/>
                  </a:lnTo>
                  <a:cubicBezTo>
                    <a:pt x="13581" y="64510"/>
                    <a:pt x="18231" y="61905"/>
                    <a:pt x="21208" y="64882"/>
                  </a:cubicBezTo>
                  <a:lnTo>
                    <a:pt x="22882" y="64510"/>
                  </a:lnTo>
                  <a:lnTo>
                    <a:pt x="24371" y="65254"/>
                  </a:lnTo>
                  <a:cubicBezTo>
                    <a:pt x="35905" y="67859"/>
                    <a:pt x="47625" y="67487"/>
                    <a:pt x="59159" y="65440"/>
                  </a:cubicBezTo>
                  <a:lnTo>
                    <a:pt x="60647" y="64696"/>
                  </a:lnTo>
                  <a:lnTo>
                    <a:pt x="62322" y="65068"/>
                  </a:lnTo>
                  <a:cubicBezTo>
                    <a:pt x="64368" y="63208"/>
                    <a:pt x="67531" y="63580"/>
                    <a:pt x="69763" y="61905"/>
                  </a:cubicBezTo>
                  <a:lnTo>
                    <a:pt x="69949" y="61719"/>
                  </a:lnTo>
                  <a:cubicBezTo>
                    <a:pt x="70507" y="59673"/>
                    <a:pt x="75902" y="58929"/>
                    <a:pt x="72182" y="55580"/>
                  </a:cubicBezTo>
                  <a:cubicBezTo>
                    <a:pt x="71996" y="53348"/>
                    <a:pt x="70879" y="52046"/>
                    <a:pt x="68647" y="51860"/>
                  </a:cubicBezTo>
                  <a:cubicBezTo>
                    <a:pt x="67717" y="48697"/>
                    <a:pt x="63996" y="49627"/>
                    <a:pt x="62136" y="47767"/>
                  </a:cubicBezTo>
                  <a:lnTo>
                    <a:pt x="62322" y="47953"/>
                  </a:lnTo>
                  <a:cubicBezTo>
                    <a:pt x="60275" y="45534"/>
                    <a:pt x="56927" y="45906"/>
                    <a:pt x="54322" y="44604"/>
                  </a:cubicBezTo>
                  <a:cubicBezTo>
                    <a:pt x="53392" y="45348"/>
                    <a:pt x="52462" y="45162"/>
                    <a:pt x="51904" y="44046"/>
                  </a:cubicBezTo>
                  <a:cubicBezTo>
                    <a:pt x="45765" y="40698"/>
                    <a:pt x="38695" y="44046"/>
                    <a:pt x="32556" y="41070"/>
                  </a:cubicBezTo>
                  <a:cubicBezTo>
                    <a:pt x="29021" y="42744"/>
                    <a:pt x="25673" y="42744"/>
                    <a:pt x="22138" y="41070"/>
                  </a:cubicBezTo>
                  <a:cubicBezTo>
                    <a:pt x="17301" y="43860"/>
                    <a:pt x="11348" y="41070"/>
                    <a:pt x="6511" y="44232"/>
                  </a:cubicBezTo>
                  <a:cubicBezTo>
                    <a:pt x="4837" y="46465"/>
                    <a:pt x="744" y="45720"/>
                    <a:pt x="186" y="49255"/>
                  </a:cubicBezTo>
                  <a:cubicBezTo>
                    <a:pt x="186" y="50929"/>
                    <a:pt x="0" y="52418"/>
                    <a:pt x="0" y="54092"/>
                  </a:cubicBezTo>
                  <a:cubicBezTo>
                    <a:pt x="1116" y="55580"/>
                    <a:pt x="2232" y="56883"/>
                    <a:pt x="3535" y="58185"/>
                  </a:cubicBezTo>
                  <a:close/>
                  <a:moveTo>
                    <a:pt x="1326059" y="347842"/>
                  </a:moveTo>
                  <a:cubicBezTo>
                    <a:pt x="1313966" y="347842"/>
                    <a:pt x="1301874" y="347655"/>
                    <a:pt x="1289968" y="347655"/>
                  </a:cubicBezTo>
                  <a:cubicBezTo>
                    <a:pt x="1286247" y="350260"/>
                    <a:pt x="1277503" y="348958"/>
                    <a:pt x="1282154" y="357887"/>
                  </a:cubicBezTo>
                  <a:lnTo>
                    <a:pt x="1282340" y="357887"/>
                  </a:lnTo>
                  <a:cubicBezTo>
                    <a:pt x="1284573" y="359748"/>
                    <a:pt x="1287735" y="359376"/>
                    <a:pt x="1289968" y="361050"/>
                  </a:cubicBezTo>
                  <a:cubicBezTo>
                    <a:pt x="1292200" y="361236"/>
                    <a:pt x="1294247" y="361422"/>
                    <a:pt x="1296479" y="361794"/>
                  </a:cubicBezTo>
                  <a:cubicBezTo>
                    <a:pt x="1306897" y="363655"/>
                    <a:pt x="1317315" y="363655"/>
                    <a:pt x="1327733" y="361794"/>
                  </a:cubicBezTo>
                  <a:cubicBezTo>
                    <a:pt x="1329593" y="361422"/>
                    <a:pt x="1331454" y="361236"/>
                    <a:pt x="1333314" y="360864"/>
                  </a:cubicBezTo>
                  <a:cubicBezTo>
                    <a:pt x="1335360" y="360678"/>
                    <a:pt x="1336849" y="359190"/>
                    <a:pt x="1338337" y="357887"/>
                  </a:cubicBezTo>
                  <a:cubicBezTo>
                    <a:pt x="1340197" y="355469"/>
                    <a:pt x="1340197" y="353237"/>
                    <a:pt x="1338151" y="350818"/>
                  </a:cubicBezTo>
                  <a:cubicBezTo>
                    <a:pt x="1334430" y="348028"/>
                    <a:pt x="1329779" y="349702"/>
                    <a:pt x="1326059" y="34784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193D2F3-E18B-C58F-EC7E-9A49D365FB5B}"/>
                </a:ext>
              </a:extLst>
            </p:cNvPr>
            <p:cNvSpPr/>
            <p:nvPr/>
          </p:nvSpPr>
          <p:spPr>
            <a:xfrm>
              <a:off x="9901610" y="3254251"/>
              <a:ext cx="50334" cy="18436"/>
            </a:xfrm>
            <a:custGeom>
              <a:avLst/>
              <a:gdLst>
                <a:gd name="connsiteX0" fmla="*/ 48741 w 50334"/>
                <a:gd name="connsiteY0" fmla="*/ 5563 h 18436"/>
                <a:gd name="connsiteX1" fmla="*/ 44648 w 50334"/>
                <a:gd name="connsiteY1" fmla="*/ 2400 h 18436"/>
                <a:gd name="connsiteX2" fmla="*/ 45021 w 50334"/>
                <a:gd name="connsiteY2" fmla="*/ 2586 h 18436"/>
                <a:gd name="connsiteX3" fmla="*/ 10418 w 50334"/>
                <a:gd name="connsiteY3" fmla="*/ 2028 h 18436"/>
                <a:gd name="connsiteX4" fmla="*/ 8185 w 50334"/>
                <a:gd name="connsiteY4" fmla="*/ 2586 h 18436"/>
                <a:gd name="connsiteX5" fmla="*/ 3349 w 50334"/>
                <a:gd name="connsiteY5" fmla="*/ 5563 h 18436"/>
                <a:gd name="connsiteX6" fmla="*/ 3163 w 50334"/>
                <a:gd name="connsiteY6" fmla="*/ 5563 h 18436"/>
                <a:gd name="connsiteX7" fmla="*/ 0 w 50334"/>
                <a:gd name="connsiteY7" fmla="*/ 9655 h 18436"/>
                <a:gd name="connsiteX8" fmla="*/ 186 w 50334"/>
                <a:gd name="connsiteY8" fmla="*/ 14492 h 18436"/>
                <a:gd name="connsiteX9" fmla="*/ 41486 w 50334"/>
                <a:gd name="connsiteY9" fmla="*/ 16166 h 18436"/>
                <a:gd name="connsiteX10" fmla="*/ 48741 w 50334"/>
                <a:gd name="connsiteY10" fmla="*/ 5563 h 1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334" h="18436">
                  <a:moveTo>
                    <a:pt x="48741" y="5563"/>
                  </a:moveTo>
                  <a:cubicBezTo>
                    <a:pt x="47439" y="4446"/>
                    <a:pt x="46323" y="2958"/>
                    <a:pt x="44648" y="2400"/>
                  </a:cubicBezTo>
                  <a:lnTo>
                    <a:pt x="45021" y="2586"/>
                  </a:lnTo>
                  <a:cubicBezTo>
                    <a:pt x="33486" y="-1321"/>
                    <a:pt x="21952" y="-205"/>
                    <a:pt x="10418" y="2028"/>
                  </a:cubicBezTo>
                  <a:cubicBezTo>
                    <a:pt x="9860" y="2958"/>
                    <a:pt x="9116" y="3144"/>
                    <a:pt x="8185" y="2586"/>
                  </a:cubicBezTo>
                  <a:cubicBezTo>
                    <a:pt x="6139" y="2958"/>
                    <a:pt x="4837" y="4260"/>
                    <a:pt x="3349" y="5563"/>
                  </a:cubicBezTo>
                  <a:lnTo>
                    <a:pt x="3163" y="5563"/>
                  </a:lnTo>
                  <a:cubicBezTo>
                    <a:pt x="2046" y="6865"/>
                    <a:pt x="930" y="8167"/>
                    <a:pt x="0" y="9655"/>
                  </a:cubicBezTo>
                  <a:cubicBezTo>
                    <a:pt x="0" y="11330"/>
                    <a:pt x="186" y="12818"/>
                    <a:pt x="186" y="14492"/>
                  </a:cubicBezTo>
                  <a:cubicBezTo>
                    <a:pt x="13767" y="21189"/>
                    <a:pt x="27719" y="17655"/>
                    <a:pt x="41486" y="16166"/>
                  </a:cubicBezTo>
                  <a:cubicBezTo>
                    <a:pt x="45021" y="13190"/>
                    <a:pt x="53950" y="14120"/>
                    <a:pt x="48741" y="55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1F74205-1EC5-E83F-7482-EB7CB7548915}"/>
                </a:ext>
              </a:extLst>
            </p:cNvPr>
            <p:cNvSpPr/>
            <p:nvPr/>
          </p:nvSpPr>
          <p:spPr>
            <a:xfrm>
              <a:off x="8593969" y="2950065"/>
              <a:ext cx="1667202" cy="593501"/>
            </a:xfrm>
            <a:custGeom>
              <a:avLst/>
              <a:gdLst>
                <a:gd name="connsiteX0" fmla="*/ 1666689 w 1667202"/>
                <a:gd name="connsiteY0" fmla="*/ 114598 h 593501"/>
                <a:gd name="connsiteX1" fmla="*/ 1663154 w 1667202"/>
                <a:gd name="connsiteY1" fmla="*/ 111249 h 593501"/>
                <a:gd name="connsiteX2" fmla="*/ 1659620 w 1667202"/>
                <a:gd name="connsiteY2" fmla="*/ 111249 h 593501"/>
                <a:gd name="connsiteX3" fmla="*/ 1656457 w 1667202"/>
                <a:gd name="connsiteY3" fmla="*/ 113854 h 593501"/>
                <a:gd name="connsiteX4" fmla="*/ 1649202 w 1667202"/>
                <a:gd name="connsiteY4" fmla="*/ 114226 h 593501"/>
                <a:gd name="connsiteX5" fmla="*/ 1646039 w 1667202"/>
                <a:gd name="connsiteY5" fmla="*/ 114412 h 593501"/>
                <a:gd name="connsiteX6" fmla="*/ 1642504 w 1667202"/>
                <a:gd name="connsiteY6" fmla="*/ 113667 h 593501"/>
                <a:gd name="connsiteX7" fmla="*/ 1631714 w 1667202"/>
                <a:gd name="connsiteY7" fmla="*/ 113854 h 593501"/>
                <a:gd name="connsiteX8" fmla="*/ 1628552 w 1667202"/>
                <a:gd name="connsiteY8" fmla="*/ 113481 h 593501"/>
                <a:gd name="connsiteX9" fmla="*/ 1629110 w 1667202"/>
                <a:gd name="connsiteY9" fmla="*/ 112365 h 593501"/>
                <a:gd name="connsiteX10" fmla="*/ 1627808 w 1667202"/>
                <a:gd name="connsiteY10" fmla="*/ 111435 h 593501"/>
                <a:gd name="connsiteX11" fmla="*/ 1607530 w 1667202"/>
                <a:gd name="connsiteY11" fmla="*/ 103436 h 593501"/>
                <a:gd name="connsiteX12" fmla="*/ 1605670 w 1667202"/>
                <a:gd name="connsiteY12" fmla="*/ 102877 h 593501"/>
                <a:gd name="connsiteX13" fmla="*/ 1607530 w 1667202"/>
                <a:gd name="connsiteY13" fmla="*/ 101761 h 593501"/>
                <a:gd name="connsiteX14" fmla="*/ 1601205 w 1667202"/>
                <a:gd name="connsiteY14" fmla="*/ 97668 h 593501"/>
                <a:gd name="connsiteX15" fmla="*/ 1600460 w 1667202"/>
                <a:gd name="connsiteY15" fmla="*/ 103994 h 593501"/>
                <a:gd name="connsiteX16" fmla="*/ 1593391 w 1667202"/>
                <a:gd name="connsiteY16" fmla="*/ 104180 h 593501"/>
                <a:gd name="connsiteX17" fmla="*/ 1585392 w 1667202"/>
                <a:gd name="connsiteY17" fmla="*/ 102877 h 593501"/>
                <a:gd name="connsiteX18" fmla="*/ 1581113 w 1667202"/>
                <a:gd name="connsiteY18" fmla="*/ 102691 h 593501"/>
                <a:gd name="connsiteX19" fmla="*/ 1579997 w 1667202"/>
                <a:gd name="connsiteY19" fmla="*/ 103250 h 593501"/>
                <a:gd name="connsiteX20" fmla="*/ 1578880 w 1667202"/>
                <a:gd name="connsiteY20" fmla="*/ 100831 h 593501"/>
                <a:gd name="connsiteX21" fmla="*/ 1579811 w 1667202"/>
                <a:gd name="connsiteY21" fmla="*/ 101017 h 593501"/>
                <a:gd name="connsiteX22" fmla="*/ 1580741 w 1667202"/>
                <a:gd name="connsiteY22" fmla="*/ 100831 h 593501"/>
                <a:gd name="connsiteX23" fmla="*/ 1576090 w 1667202"/>
                <a:gd name="connsiteY23" fmla="*/ 97110 h 593501"/>
                <a:gd name="connsiteX24" fmla="*/ 1575718 w 1667202"/>
                <a:gd name="connsiteY24" fmla="*/ 99901 h 593501"/>
                <a:gd name="connsiteX25" fmla="*/ 1574602 w 1667202"/>
                <a:gd name="connsiteY25" fmla="*/ 100087 h 593501"/>
                <a:gd name="connsiteX26" fmla="*/ 1573299 w 1667202"/>
                <a:gd name="connsiteY26" fmla="*/ 99157 h 593501"/>
                <a:gd name="connsiteX27" fmla="*/ 1561951 w 1667202"/>
                <a:gd name="connsiteY27" fmla="*/ 93762 h 593501"/>
                <a:gd name="connsiteX28" fmla="*/ 1552091 w 1667202"/>
                <a:gd name="connsiteY28" fmla="*/ 93762 h 593501"/>
                <a:gd name="connsiteX29" fmla="*/ 1544464 w 1667202"/>
                <a:gd name="connsiteY29" fmla="*/ 97110 h 593501"/>
                <a:gd name="connsiteX30" fmla="*/ 1542976 w 1667202"/>
                <a:gd name="connsiteY30" fmla="*/ 97296 h 593501"/>
                <a:gd name="connsiteX31" fmla="*/ 1540185 w 1667202"/>
                <a:gd name="connsiteY31" fmla="*/ 94134 h 593501"/>
                <a:gd name="connsiteX32" fmla="*/ 1534976 w 1667202"/>
                <a:gd name="connsiteY32" fmla="*/ 94134 h 593501"/>
                <a:gd name="connsiteX33" fmla="*/ 1523814 w 1667202"/>
                <a:gd name="connsiteY33" fmla="*/ 93576 h 593501"/>
                <a:gd name="connsiteX34" fmla="*/ 1523070 w 1667202"/>
                <a:gd name="connsiteY34" fmla="*/ 95622 h 593501"/>
                <a:gd name="connsiteX35" fmla="*/ 1520279 w 1667202"/>
                <a:gd name="connsiteY35" fmla="*/ 97110 h 593501"/>
                <a:gd name="connsiteX36" fmla="*/ 1516745 w 1667202"/>
                <a:gd name="connsiteY36" fmla="*/ 96924 h 593501"/>
                <a:gd name="connsiteX37" fmla="*/ 1506327 w 1667202"/>
                <a:gd name="connsiteY37" fmla="*/ 93762 h 593501"/>
                <a:gd name="connsiteX38" fmla="*/ 1502978 w 1667202"/>
                <a:gd name="connsiteY38" fmla="*/ 93948 h 593501"/>
                <a:gd name="connsiteX39" fmla="*/ 1503164 w 1667202"/>
                <a:gd name="connsiteY39" fmla="*/ 93948 h 593501"/>
                <a:gd name="connsiteX40" fmla="*/ 1496839 w 1667202"/>
                <a:gd name="connsiteY40" fmla="*/ 99715 h 593501"/>
                <a:gd name="connsiteX41" fmla="*/ 1494234 w 1667202"/>
                <a:gd name="connsiteY41" fmla="*/ 99715 h 593501"/>
                <a:gd name="connsiteX42" fmla="*/ 1472096 w 1667202"/>
                <a:gd name="connsiteY42" fmla="*/ 93576 h 593501"/>
                <a:gd name="connsiteX43" fmla="*/ 1446609 w 1667202"/>
                <a:gd name="connsiteY43" fmla="*/ 90413 h 593501"/>
                <a:gd name="connsiteX44" fmla="*/ 1368103 w 1667202"/>
                <a:gd name="connsiteY44" fmla="*/ 90599 h 593501"/>
                <a:gd name="connsiteX45" fmla="*/ 1362522 w 1667202"/>
                <a:gd name="connsiteY45" fmla="*/ 90599 h 593501"/>
                <a:gd name="connsiteX46" fmla="*/ 1321780 w 1667202"/>
                <a:gd name="connsiteY46" fmla="*/ 90227 h 593501"/>
                <a:gd name="connsiteX47" fmla="*/ 1321594 w 1667202"/>
                <a:gd name="connsiteY47" fmla="*/ 79437 h 593501"/>
                <a:gd name="connsiteX48" fmla="*/ 1321408 w 1667202"/>
                <a:gd name="connsiteY48" fmla="*/ 79623 h 593501"/>
                <a:gd name="connsiteX49" fmla="*/ 1360847 w 1667202"/>
                <a:gd name="connsiteY49" fmla="*/ 74414 h 593501"/>
                <a:gd name="connsiteX50" fmla="*/ 1364010 w 1667202"/>
                <a:gd name="connsiteY50" fmla="*/ 72926 h 593501"/>
                <a:gd name="connsiteX51" fmla="*/ 1376102 w 1667202"/>
                <a:gd name="connsiteY51" fmla="*/ 69949 h 593501"/>
                <a:gd name="connsiteX52" fmla="*/ 1366986 w 1667202"/>
                <a:gd name="connsiteY52" fmla="*/ 68647 h 593501"/>
                <a:gd name="connsiteX53" fmla="*/ 1363824 w 1667202"/>
                <a:gd name="connsiteY53" fmla="*/ 69205 h 593501"/>
                <a:gd name="connsiteX54" fmla="*/ 1356754 w 1667202"/>
                <a:gd name="connsiteY54" fmla="*/ 65856 h 593501"/>
                <a:gd name="connsiteX55" fmla="*/ 1355824 w 1667202"/>
                <a:gd name="connsiteY55" fmla="*/ 64740 h 593501"/>
                <a:gd name="connsiteX56" fmla="*/ 1356568 w 1667202"/>
                <a:gd name="connsiteY56" fmla="*/ 62136 h 593501"/>
                <a:gd name="connsiteX57" fmla="*/ 1356382 w 1667202"/>
                <a:gd name="connsiteY57" fmla="*/ 62136 h 593501"/>
                <a:gd name="connsiteX58" fmla="*/ 1363452 w 1667202"/>
                <a:gd name="connsiteY58" fmla="*/ 58229 h 593501"/>
                <a:gd name="connsiteX59" fmla="*/ 1363080 w 1667202"/>
                <a:gd name="connsiteY59" fmla="*/ 58601 h 593501"/>
                <a:gd name="connsiteX60" fmla="*/ 1361963 w 1667202"/>
                <a:gd name="connsiteY60" fmla="*/ 48927 h 593501"/>
                <a:gd name="connsiteX61" fmla="*/ 1346336 w 1667202"/>
                <a:gd name="connsiteY61" fmla="*/ 48183 h 593501"/>
                <a:gd name="connsiteX62" fmla="*/ 1341686 w 1667202"/>
                <a:gd name="connsiteY62" fmla="*/ 45579 h 593501"/>
                <a:gd name="connsiteX63" fmla="*/ 1335174 w 1667202"/>
                <a:gd name="connsiteY63" fmla="*/ 45207 h 593501"/>
                <a:gd name="connsiteX64" fmla="*/ 1345964 w 1667202"/>
                <a:gd name="connsiteY64" fmla="*/ 44090 h 593501"/>
                <a:gd name="connsiteX65" fmla="*/ 1369033 w 1667202"/>
                <a:gd name="connsiteY65" fmla="*/ 43346 h 593501"/>
                <a:gd name="connsiteX66" fmla="*/ 1370149 w 1667202"/>
                <a:gd name="connsiteY66" fmla="*/ 43160 h 593501"/>
                <a:gd name="connsiteX67" fmla="*/ 1372381 w 1667202"/>
                <a:gd name="connsiteY67" fmla="*/ 44648 h 593501"/>
                <a:gd name="connsiteX68" fmla="*/ 1447540 w 1667202"/>
                <a:gd name="connsiteY68" fmla="*/ 45579 h 593501"/>
                <a:gd name="connsiteX69" fmla="*/ 1481212 w 1667202"/>
                <a:gd name="connsiteY69" fmla="*/ 46509 h 593501"/>
                <a:gd name="connsiteX70" fmla="*/ 1482700 w 1667202"/>
                <a:gd name="connsiteY70" fmla="*/ 45021 h 593501"/>
                <a:gd name="connsiteX71" fmla="*/ 1492746 w 1667202"/>
                <a:gd name="connsiteY71" fmla="*/ 44834 h 593501"/>
                <a:gd name="connsiteX72" fmla="*/ 1506699 w 1667202"/>
                <a:gd name="connsiteY72" fmla="*/ 45207 h 593501"/>
                <a:gd name="connsiteX73" fmla="*/ 1508001 w 1667202"/>
                <a:gd name="connsiteY73" fmla="*/ 47997 h 593501"/>
                <a:gd name="connsiteX74" fmla="*/ 1513024 w 1667202"/>
                <a:gd name="connsiteY74" fmla="*/ 48183 h 593501"/>
                <a:gd name="connsiteX75" fmla="*/ 1520465 w 1667202"/>
                <a:gd name="connsiteY75" fmla="*/ 41672 h 593501"/>
                <a:gd name="connsiteX76" fmla="*/ 1509861 w 1667202"/>
                <a:gd name="connsiteY76" fmla="*/ 42416 h 593501"/>
                <a:gd name="connsiteX77" fmla="*/ 1502978 w 1667202"/>
                <a:gd name="connsiteY77" fmla="*/ 40742 h 593501"/>
                <a:gd name="connsiteX78" fmla="*/ 1496281 w 1667202"/>
                <a:gd name="connsiteY78" fmla="*/ 40928 h 593501"/>
                <a:gd name="connsiteX79" fmla="*/ 1492560 w 1667202"/>
                <a:gd name="connsiteY79" fmla="*/ 40556 h 593501"/>
                <a:gd name="connsiteX80" fmla="*/ 1492188 w 1667202"/>
                <a:gd name="connsiteY80" fmla="*/ 41486 h 593501"/>
                <a:gd name="connsiteX81" fmla="*/ 1492932 w 1667202"/>
                <a:gd name="connsiteY81" fmla="*/ 42230 h 593501"/>
                <a:gd name="connsiteX82" fmla="*/ 1492746 w 1667202"/>
                <a:gd name="connsiteY82" fmla="*/ 44462 h 593501"/>
                <a:gd name="connsiteX83" fmla="*/ 1492932 w 1667202"/>
                <a:gd name="connsiteY83" fmla="*/ 42230 h 593501"/>
                <a:gd name="connsiteX84" fmla="*/ 1482886 w 1667202"/>
                <a:gd name="connsiteY84" fmla="*/ 41858 h 593501"/>
                <a:gd name="connsiteX85" fmla="*/ 1482700 w 1667202"/>
                <a:gd name="connsiteY85" fmla="*/ 41114 h 593501"/>
                <a:gd name="connsiteX86" fmla="*/ 1437866 w 1667202"/>
                <a:gd name="connsiteY86" fmla="*/ 34789 h 593501"/>
                <a:gd name="connsiteX87" fmla="*/ 1433029 w 1667202"/>
                <a:gd name="connsiteY87" fmla="*/ 36649 h 593501"/>
                <a:gd name="connsiteX88" fmla="*/ 1431168 w 1667202"/>
                <a:gd name="connsiteY88" fmla="*/ 36091 h 593501"/>
                <a:gd name="connsiteX89" fmla="*/ 1429308 w 1667202"/>
                <a:gd name="connsiteY89" fmla="*/ 34603 h 593501"/>
                <a:gd name="connsiteX90" fmla="*/ 1420565 w 1667202"/>
                <a:gd name="connsiteY90" fmla="*/ 31068 h 593501"/>
                <a:gd name="connsiteX91" fmla="*/ 1437308 w 1667202"/>
                <a:gd name="connsiteY91" fmla="*/ 30696 h 593501"/>
                <a:gd name="connsiteX92" fmla="*/ 1447168 w 1667202"/>
                <a:gd name="connsiteY92" fmla="*/ 30510 h 593501"/>
                <a:gd name="connsiteX93" fmla="*/ 1454981 w 1667202"/>
                <a:gd name="connsiteY93" fmla="*/ 30510 h 593501"/>
                <a:gd name="connsiteX94" fmla="*/ 1465027 w 1667202"/>
                <a:gd name="connsiteY94" fmla="*/ 27347 h 593501"/>
                <a:gd name="connsiteX95" fmla="*/ 1462422 w 1667202"/>
                <a:gd name="connsiteY95" fmla="*/ 26975 h 593501"/>
                <a:gd name="connsiteX96" fmla="*/ 1461120 w 1667202"/>
                <a:gd name="connsiteY96" fmla="*/ 24185 h 593501"/>
                <a:gd name="connsiteX97" fmla="*/ 1457958 w 1667202"/>
                <a:gd name="connsiteY97" fmla="*/ 23440 h 593501"/>
                <a:gd name="connsiteX98" fmla="*/ 1443819 w 1667202"/>
                <a:gd name="connsiteY98" fmla="*/ 20650 h 593501"/>
                <a:gd name="connsiteX99" fmla="*/ 1436750 w 1667202"/>
                <a:gd name="connsiteY99" fmla="*/ 21208 h 593501"/>
                <a:gd name="connsiteX100" fmla="*/ 1430238 w 1667202"/>
                <a:gd name="connsiteY100" fmla="*/ 20464 h 593501"/>
                <a:gd name="connsiteX101" fmla="*/ 1426704 w 1667202"/>
                <a:gd name="connsiteY101" fmla="*/ 23999 h 593501"/>
                <a:gd name="connsiteX102" fmla="*/ 1399542 w 1667202"/>
                <a:gd name="connsiteY102" fmla="*/ 22138 h 593501"/>
                <a:gd name="connsiteX103" fmla="*/ 1390799 w 1667202"/>
                <a:gd name="connsiteY103" fmla="*/ 21022 h 593501"/>
                <a:gd name="connsiteX104" fmla="*/ 1389311 w 1667202"/>
                <a:gd name="connsiteY104" fmla="*/ 21394 h 593501"/>
                <a:gd name="connsiteX105" fmla="*/ 1388194 w 1667202"/>
                <a:gd name="connsiteY105" fmla="*/ 20278 h 593501"/>
                <a:gd name="connsiteX106" fmla="*/ 1355638 w 1667202"/>
                <a:gd name="connsiteY106" fmla="*/ 15255 h 593501"/>
                <a:gd name="connsiteX107" fmla="*/ 1353778 w 1667202"/>
                <a:gd name="connsiteY107" fmla="*/ 15813 h 593501"/>
                <a:gd name="connsiteX108" fmla="*/ 1351732 w 1667202"/>
                <a:gd name="connsiteY108" fmla="*/ 13767 h 593501"/>
                <a:gd name="connsiteX109" fmla="*/ 1343546 w 1667202"/>
                <a:gd name="connsiteY109" fmla="*/ 13581 h 593501"/>
                <a:gd name="connsiteX110" fmla="*/ 1334988 w 1667202"/>
                <a:gd name="connsiteY110" fmla="*/ 13767 h 593501"/>
                <a:gd name="connsiteX111" fmla="*/ 1328849 w 1667202"/>
                <a:gd name="connsiteY111" fmla="*/ 13209 h 593501"/>
                <a:gd name="connsiteX112" fmla="*/ 1325687 w 1667202"/>
                <a:gd name="connsiteY112" fmla="*/ 13395 h 593501"/>
                <a:gd name="connsiteX113" fmla="*/ 1324756 w 1667202"/>
                <a:gd name="connsiteY113" fmla="*/ 12092 h 593501"/>
                <a:gd name="connsiteX114" fmla="*/ 1297037 w 1667202"/>
                <a:gd name="connsiteY114" fmla="*/ 10232 h 593501"/>
                <a:gd name="connsiteX115" fmla="*/ 1262621 w 1667202"/>
                <a:gd name="connsiteY115" fmla="*/ 9674 h 593501"/>
                <a:gd name="connsiteX116" fmla="*/ 1252203 w 1667202"/>
                <a:gd name="connsiteY116" fmla="*/ 9860 h 593501"/>
                <a:gd name="connsiteX117" fmla="*/ 1241785 w 1667202"/>
                <a:gd name="connsiteY117" fmla="*/ 9860 h 593501"/>
                <a:gd name="connsiteX118" fmla="*/ 1177789 w 1667202"/>
                <a:gd name="connsiteY118" fmla="*/ 7069 h 593501"/>
                <a:gd name="connsiteX119" fmla="*/ 1166440 w 1667202"/>
                <a:gd name="connsiteY119" fmla="*/ 7069 h 593501"/>
                <a:gd name="connsiteX120" fmla="*/ 1160487 w 1667202"/>
                <a:gd name="connsiteY120" fmla="*/ 7069 h 593501"/>
                <a:gd name="connsiteX121" fmla="*/ 1138907 w 1667202"/>
                <a:gd name="connsiteY121" fmla="*/ 7255 h 593501"/>
                <a:gd name="connsiteX122" fmla="*/ 1133326 w 1667202"/>
                <a:gd name="connsiteY122" fmla="*/ 7069 h 593501"/>
                <a:gd name="connsiteX123" fmla="*/ 1133698 w 1667202"/>
                <a:gd name="connsiteY123" fmla="*/ 7255 h 593501"/>
                <a:gd name="connsiteX124" fmla="*/ 1115281 w 1667202"/>
                <a:gd name="connsiteY124" fmla="*/ 5209 h 593501"/>
                <a:gd name="connsiteX125" fmla="*/ 1048122 w 1667202"/>
                <a:gd name="connsiteY125" fmla="*/ 3721 h 593501"/>
                <a:gd name="connsiteX126" fmla="*/ 1038076 w 1667202"/>
                <a:gd name="connsiteY126" fmla="*/ 3535 h 593501"/>
                <a:gd name="connsiteX127" fmla="*/ 966453 w 1667202"/>
                <a:gd name="connsiteY127" fmla="*/ 6511 h 593501"/>
                <a:gd name="connsiteX128" fmla="*/ 962918 w 1667202"/>
                <a:gd name="connsiteY128" fmla="*/ 6325 h 593501"/>
                <a:gd name="connsiteX129" fmla="*/ 938547 w 1667202"/>
                <a:gd name="connsiteY129" fmla="*/ 6511 h 593501"/>
                <a:gd name="connsiteX130" fmla="*/ 905619 w 1667202"/>
                <a:gd name="connsiteY130" fmla="*/ 7069 h 593501"/>
                <a:gd name="connsiteX131" fmla="*/ 879388 w 1667202"/>
                <a:gd name="connsiteY131" fmla="*/ 9860 h 593501"/>
                <a:gd name="connsiteX132" fmla="*/ 868784 w 1667202"/>
                <a:gd name="connsiteY132" fmla="*/ 10046 h 593501"/>
                <a:gd name="connsiteX133" fmla="*/ 844414 w 1667202"/>
                <a:gd name="connsiteY133" fmla="*/ 9860 h 593501"/>
                <a:gd name="connsiteX134" fmla="*/ 837902 w 1667202"/>
                <a:gd name="connsiteY134" fmla="*/ 10418 h 593501"/>
                <a:gd name="connsiteX135" fmla="*/ 827856 w 1667202"/>
                <a:gd name="connsiteY135" fmla="*/ 20464 h 593501"/>
                <a:gd name="connsiteX136" fmla="*/ 829159 w 1667202"/>
                <a:gd name="connsiteY136" fmla="*/ 20092 h 593501"/>
                <a:gd name="connsiteX137" fmla="*/ 830461 w 1667202"/>
                <a:gd name="connsiteY137" fmla="*/ 20650 h 593501"/>
                <a:gd name="connsiteX138" fmla="*/ 830461 w 1667202"/>
                <a:gd name="connsiteY138" fmla="*/ 27533 h 593501"/>
                <a:gd name="connsiteX139" fmla="*/ 828973 w 1667202"/>
                <a:gd name="connsiteY139" fmla="*/ 29394 h 593501"/>
                <a:gd name="connsiteX140" fmla="*/ 826368 w 1667202"/>
                <a:gd name="connsiteY140" fmla="*/ 29394 h 593501"/>
                <a:gd name="connsiteX141" fmla="*/ 809625 w 1667202"/>
                <a:gd name="connsiteY141" fmla="*/ 30696 h 593501"/>
                <a:gd name="connsiteX142" fmla="*/ 807021 w 1667202"/>
                <a:gd name="connsiteY142" fmla="*/ 31440 h 593501"/>
                <a:gd name="connsiteX143" fmla="*/ 785068 w 1667202"/>
                <a:gd name="connsiteY143" fmla="*/ 34417 h 593501"/>
                <a:gd name="connsiteX144" fmla="*/ 724235 w 1667202"/>
                <a:gd name="connsiteY144" fmla="*/ 34975 h 593501"/>
                <a:gd name="connsiteX145" fmla="*/ 676982 w 1667202"/>
                <a:gd name="connsiteY145" fmla="*/ 37765 h 593501"/>
                <a:gd name="connsiteX146" fmla="*/ 663960 w 1667202"/>
                <a:gd name="connsiteY146" fmla="*/ 38509 h 593501"/>
                <a:gd name="connsiteX147" fmla="*/ 652797 w 1667202"/>
                <a:gd name="connsiteY147" fmla="*/ 42788 h 593501"/>
                <a:gd name="connsiteX148" fmla="*/ 661541 w 1667202"/>
                <a:gd name="connsiteY148" fmla="*/ 53578 h 593501"/>
                <a:gd name="connsiteX149" fmla="*/ 663029 w 1667202"/>
                <a:gd name="connsiteY149" fmla="*/ 54322 h 593501"/>
                <a:gd name="connsiteX150" fmla="*/ 663215 w 1667202"/>
                <a:gd name="connsiteY150" fmla="*/ 55252 h 593501"/>
                <a:gd name="connsiteX151" fmla="*/ 665820 w 1667202"/>
                <a:gd name="connsiteY151" fmla="*/ 56555 h 593501"/>
                <a:gd name="connsiteX152" fmla="*/ 663215 w 1667202"/>
                <a:gd name="connsiteY152" fmla="*/ 58973 h 593501"/>
                <a:gd name="connsiteX153" fmla="*/ 663029 w 1667202"/>
                <a:gd name="connsiteY153" fmla="*/ 59717 h 593501"/>
                <a:gd name="connsiteX154" fmla="*/ 660425 w 1667202"/>
                <a:gd name="connsiteY154" fmla="*/ 60461 h 593501"/>
                <a:gd name="connsiteX155" fmla="*/ 653542 w 1667202"/>
                <a:gd name="connsiteY155" fmla="*/ 68647 h 593501"/>
                <a:gd name="connsiteX156" fmla="*/ 653169 w 1667202"/>
                <a:gd name="connsiteY156" fmla="*/ 68275 h 593501"/>
                <a:gd name="connsiteX157" fmla="*/ 642007 w 1667202"/>
                <a:gd name="connsiteY157" fmla="*/ 79437 h 593501"/>
                <a:gd name="connsiteX158" fmla="*/ 639031 w 1667202"/>
                <a:gd name="connsiteY158" fmla="*/ 79809 h 593501"/>
                <a:gd name="connsiteX159" fmla="*/ 606661 w 1667202"/>
                <a:gd name="connsiteY159" fmla="*/ 79809 h 593501"/>
                <a:gd name="connsiteX160" fmla="*/ 603684 w 1667202"/>
                <a:gd name="connsiteY160" fmla="*/ 79437 h 593501"/>
                <a:gd name="connsiteX161" fmla="*/ 592894 w 1667202"/>
                <a:gd name="connsiteY161" fmla="*/ 76274 h 593501"/>
                <a:gd name="connsiteX162" fmla="*/ 593080 w 1667202"/>
                <a:gd name="connsiteY162" fmla="*/ 76460 h 593501"/>
                <a:gd name="connsiteX163" fmla="*/ 589918 w 1667202"/>
                <a:gd name="connsiteY163" fmla="*/ 72554 h 593501"/>
                <a:gd name="connsiteX164" fmla="*/ 589359 w 1667202"/>
                <a:gd name="connsiteY164" fmla="*/ 71252 h 593501"/>
                <a:gd name="connsiteX165" fmla="*/ 590476 w 1667202"/>
                <a:gd name="connsiteY165" fmla="*/ 69019 h 593501"/>
                <a:gd name="connsiteX166" fmla="*/ 595871 w 1667202"/>
                <a:gd name="connsiteY166" fmla="*/ 64740 h 593501"/>
                <a:gd name="connsiteX167" fmla="*/ 599963 w 1667202"/>
                <a:gd name="connsiteY167" fmla="*/ 61764 h 593501"/>
                <a:gd name="connsiteX168" fmla="*/ 599777 w 1667202"/>
                <a:gd name="connsiteY168" fmla="*/ 61950 h 593501"/>
                <a:gd name="connsiteX169" fmla="*/ 586755 w 1667202"/>
                <a:gd name="connsiteY169" fmla="*/ 56183 h 593501"/>
                <a:gd name="connsiteX170" fmla="*/ 587127 w 1667202"/>
                <a:gd name="connsiteY170" fmla="*/ 55811 h 593501"/>
                <a:gd name="connsiteX171" fmla="*/ 582662 w 1667202"/>
                <a:gd name="connsiteY171" fmla="*/ 58601 h 593501"/>
                <a:gd name="connsiteX172" fmla="*/ 575779 w 1667202"/>
                <a:gd name="connsiteY172" fmla="*/ 62508 h 593501"/>
                <a:gd name="connsiteX173" fmla="*/ 575965 w 1667202"/>
                <a:gd name="connsiteY173" fmla="*/ 62322 h 593501"/>
                <a:gd name="connsiteX174" fmla="*/ 568710 w 1667202"/>
                <a:gd name="connsiteY174" fmla="*/ 65670 h 593501"/>
                <a:gd name="connsiteX175" fmla="*/ 568896 w 1667202"/>
                <a:gd name="connsiteY175" fmla="*/ 65670 h 593501"/>
                <a:gd name="connsiteX176" fmla="*/ 558292 w 1667202"/>
                <a:gd name="connsiteY176" fmla="*/ 68647 h 593501"/>
                <a:gd name="connsiteX177" fmla="*/ 530386 w 1667202"/>
                <a:gd name="connsiteY177" fmla="*/ 68647 h 593501"/>
                <a:gd name="connsiteX178" fmla="*/ 526666 w 1667202"/>
                <a:gd name="connsiteY178" fmla="*/ 65856 h 593501"/>
                <a:gd name="connsiteX179" fmla="*/ 523131 w 1667202"/>
                <a:gd name="connsiteY179" fmla="*/ 62322 h 593501"/>
                <a:gd name="connsiteX180" fmla="*/ 516062 w 1667202"/>
                <a:gd name="connsiteY180" fmla="*/ 58601 h 593501"/>
                <a:gd name="connsiteX181" fmla="*/ 500063 w 1667202"/>
                <a:gd name="connsiteY181" fmla="*/ 58787 h 593501"/>
                <a:gd name="connsiteX182" fmla="*/ 488714 w 1667202"/>
                <a:gd name="connsiteY182" fmla="*/ 61578 h 593501"/>
                <a:gd name="connsiteX183" fmla="*/ 485552 w 1667202"/>
                <a:gd name="connsiteY183" fmla="*/ 62136 h 593501"/>
                <a:gd name="connsiteX184" fmla="*/ 471227 w 1667202"/>
                <a:gd name="connsiteY184" fmla="*/ 65298 h 593501"/>
                <a:gd name="connsiteX185" fmla="*/ 468437 w 1667202"/>
                <a:gd name="connsiteY185" fmla="*/ 65670 h 593501"/>
                <a:gd name="connsiteX186" fmla="*/ 450205 w 1667202"/>
                <a:gd name="connsiteY186" fmla="*/ 68647 h 593501"/>
                <a:gd name="connsiteX187" fmla="*/ 446670 w 1667202"/>
                <a:gd name="connsiteY187" fmla="*/ 68647 h 593501"/>
                <a:gd name="connsiteX188" fmla="*/ 442392 w 1667202"/>
                <a:gd name="connsiteY188" fmla="*/ 66042 h 593501"/>
                <a:gd name="connsiteX189" fmla="*/ 434950 w 1667202"/>
                <a:gd name="connsiteY189" fmla="*/ 62322 h 593501"/>
                <a:gd name="connsiteX190" fmla="*/ 432718 w 1667202"/>
                <a:gd name="connsiteY190" fmla="*/ 61764 h 593501"/>
                <a:gd name="connsiteX191" fmla="*/ 418765 w 1667202"/>
                <a:gd name="connsiteY191" fmla="*/ 61578 h 593501"/>
                <a:gd name="connsiteX192" fmla="*/ 416347 w 1667202"/>
                <a:gd name="connsiteY192" fmla="*/ 62322 h 593501"/>
                <a:gd name="connsiteX193" fmla="*/ 408719 w 1667202"/>
                <a:gd name="connsiteY193" fmla="*/ 66042 h 593501"/>
                <a:gd name="connsiteX194" fmla="*/ 401650 w 1667202"/>
                <a:gd name="connsiteY194" fmla="*/ 69577 h 593501"/>
                <a:gd name="connsiteX195" fmla="*/ 394209 w 1667202"/>
                <a:gd name="connsiteY195" fmla="*/ 72368 h 593501"/>
                <a:gd name="connsiteX196" fmla="*/ 393278 w 1667202"/>
                <a:gd name="connsiteY196" fmla="*/ 73298 h 593501"/>
                <a:gd name="connsiteX197" fmla="*/ 391976 w 1667202"/>
                <a:gd name="connsiteY197" fmla="*/ 72926 h 593501"/>
                <a:gd name="connsiteX198" fmla="*/ 376535 w 1667202"/>
                <a:gd name="connsiteY198" fmla="*/ 72740 h 593501"/>
                <a:gd name="connsiteX199" fmla="*/ 356071 w 1667202"/>
                <a:gd name="connsiteY199" fmla="*/ 72554 h 593501"/>
                <a:gd name="connsiteX200" fmla="*/ 349188 w 1667202"/>
                <a:gd name="connsiteY200" fmla="*/ 76460 h 593501"/>
                <a:gd name="connsiteX201" fmla="*/ 349374 w 1667202"/>
                <a:gd name="connsiteY201" fmla="*/ 76274 h 593501"/>
                <a:gd name="connsiteX202" fmla="*/ 342677 w 1667202"/>
                <a:gd name="connsiteY202" fmla="*/ 80181 h 593501"/>
                <a:gd name="connsiteX203" fmla="*/ 338584 w 1667202"/>
                <a:gd name="connsiteY203" fmla="*/ 82414 h 593501"/>
                <a:gd name="connsiteX204" fmla="*/ 335979 w 1667202"/>
                <a:gd name="connsiteY204" fmla="*/ 83158 h 593501"/>
                <a:gd name="connsiteX205" fmla="*/ 324631 w 1667202"/>
                <a:gd name="connsiteY205" fmla="*/ 85948 h 593501"/>
                <a:gd name="connsiteX206" fmla="*/ 301377 w 1667202"/>
                <a:gd name="connsiteY206" fmla="*/ 86692 h 593501"/>
                <a:gd name="connsiteX207" fmla="*/ 296540 w 1667202"/>
                <a:gd name="connsiteY207" fmla="*/ 96180 h 593501"/>
                <a:gd name="connsiteX208" fmla="*/ 296168 w 1667202"/>
                <a:gd name="connsiteY208" fmla="*/ 96552 h 593501"/>
                <a:gd name="connsiteX209" fmla="*/ 289657 w 1667202"/>
                <a:gd name="connsiteY209" fmla="*/ 100273 h 593501"/>
                <a:gd name="connsiteX210" fmla="*/ 279053 w 1667202"/>
                <a:gd name="connsiteY210" fmla="*/ 103622 h 593501"/>
                <a:gd name="connsiteX211" fmla="*/ 276448 w 1667202"/>
                <a:gd name="connsiteY211" fmla="*/ 103994 h 593501"/>
                <a:gd name="connsiteX212" fmla="*/ 261565 w 1667202"/>
                <a:gd name="connsiteY212" fmla="*/ 106970 h 593501"/>
                <a:gd name="connsiteX213" fmla="*/ 256356 w 1667202"/>
                <a:gd name="connsiteY213" fmla="*/ 107528 h 593501"/>
                <a:gd name="connsiteX214" fmla="*/ 244636 w 1667202"/>
                <a:gd name="connsiteY214" fmla="*/ 112365 h 593501"/>
                <a:gd name="connsiteX215" fmla="*/ 245008 w 1667202"/>
                <a:gd name="connsiteY215" fmla="*/ 125388 h 593501"/>
                <a:gd name="connsiteX216" fmla="*/ 238125 w 1667202"/>
                <a:gd name="connsiteY216" fmla="*/ 132271 h 593501"/>
                <a:gd name="connsiteX217" fmla="*/ 233660 w 1667202"/>
                <a:gd name="connsiteY217" fmla="*/ 138410 h 593501"/>
                <a:gd name="connsiteX218" fmla="*/ 230125 w 1667202"/>
                <a:gd name="connsiteY218" fmla="*/ 151991 h 593501"/>
                <a:gd name="connsiteX219" fmla="*/ 227707 w 1667202"/>
                <a:gd name="connsiteY219" fmla="*/ 152735 h 593501"/>
                <a:gd name="connsiteX220" fmla="*/ 216545 w 1667202"/>
                <a:gd name="connsiteY220" fmla="*/ 164083 h 593501"/>
                <a:gd name="connsiteX221" fmla="*/ 216359 w 1667202"/>
                <a:gd name="connsiteY221" fmla="*/ 165385 h 593501"/>
                <a:gd name="connsiteX222" fmla="*/ 230125 w 1667202"/>
                <a:gd name="connsiteY222" fmla="*/ 183617 h 593501"/>
                <a:gd name="connsiteX223" fmla="*/ 230870 w 1667202"/>
                <a:gd name="connsiteY223" fmla="*/ 184733 h 593501"/>
                <a:gd name="connsiteX224" fmla="*/ 229939 w 1667202"/>
                <a:gd name="connsiteY224" fmla="*/ 187151 h 593501"/>
                <a:gd name="connsiteX225" fmla="*/ 229753 w 1667202"/>
                <a:gd name="connsiteY225" fmla="*/ 187151 h 593501"/>
                <a:gd name="connsiteX226" fmla="*/ 231614 w 1667202"/>
                <a:gd name="connsiteY226" fmla="*/ 197197 h 593501"/>
                <a:gd name="connsiteX227" fmla="*/ 240357 w 1667202"/>
                <a:gd name="connsiteY227" fmla="*/ 197941 h 593501"/>
                <a:gd name="connsiteX228" fmla="*/ 247613 w 1667202"/>
                <a:gd name="connsiteY228" fmla="*/ 200546 h 593501"/>
                <a:gd name="connsiteX229" fmla="*/ 253752 w 1667202"/>
                <a:gd name="connsiteY229" fmla="*/ 204825 h 593501"/>
                <a:gd name="connsiteX230" fmla="*/ 253938 w 1667202"/>
                <a:gd name="connsiteY230" fmla="*/ 205197 h 593501"/>
                <a:gd name="connsiteX231" fmla="*/ 255426 w 1667202"/>
                <a:gd name="connsiteY231" fmla="*/ 205941 h 593501"/>
                <a:gd name="connsiteX232" fmla="*/ 254124 w 1667202"/>
                <a:gd name="connsiteY232" fmla="*/ 206871 h 593501"/>
                <a:gd name="connsiteX233" fmla="*/ 251147 w 1667202"/>
                <a:gd name="connsiteY233" fmla="*/ 208173 h 593501"/>
                <a:gd name="connsiteX234" fmla="*/ 250961 w 1667202"/>
                <a:gd name="connsiteY234" fmla="*/ 214871 h 593501"/>
                <a:gd name="connsiteX235" fmla="*/ 250961 w 1667202"/>
                <a:gd name="connsiteY235" fmla="*/ 214685 h 593501"/>
                <a:gd name="connsiteX236" fmla="*/ 254124 w 1667202"/>
                <a:gd name="connsiteY236" fmla="*/ 220638 h 593501"/>
                <a:gd name="connsiteX237" fmla="*/ 255426 w 1667202"/>
                <a:gd name="connsiteY237" fmla="*/ 240543 h 593501"/>
                <a:gd name="connsiteX238" fmla="*/ 257287 w 1667202"/>
                <a:gd name="connsiteY238" fmla="*/ 240543 h 593501"/>
                <a:gd name="connsiteX239" fmla="*/ 257287 w 1667202"/>
                <a:gd name="connsiteY239" fmla="*/ 241288 h 593501"/>
                <a:gd name="connsiteX240" fmla="*/ 255426 w 1667202"/>
                <a:gd name="connsiteY240" fmla="*/ 240729 h 593501"/>
                <a:gd name="connsiteX241" fmla="*/ 252450 w 1667202"/>
                <a:gd name="connsiteY241" fmla="*/ 239799 h 593501"/>
                <a:gd name="connsiteX242" fmla="*/ 243520 w 1667202"/>
                <a:gd name="connsiteY242" fmla="*/ 238311 h 593501"/>
                <a:gd name="connsiteX243" fmla="*/ 219335 w 1667202"/>
                <a:gd name="connsiteY243" fmla="*/ 236823 h 593501"/>
                <a:gd name="connsiteX244" fmla="*/ 219521 w 1667202"/>
                <a:gd name="connsiteY244" fmla="*/ 238683 h 593501"/>
                <a:gd name="connsiteX245" fmla="*/ 222126 w 1667202"/>
                <a:gd name="connsiteY245" fmla="*/ 238683 h 593501"/>
                <a:gd name="connsiteX246" fmla="*/ 186779 w 1667202"/>
                <a:gd name="connsiteY246" fmla="*/ 241846 h 593501"/>
                <a:gd name="connsiteX247" fmla="*/ 191058 w 1667202"/>
                <a:gd name="connsiteY247" fmla="*/ 239799 h 593501"/>
                <a:gd name="connsiteX248" fmla="*/ 179524 w 1667202"/>
                <a:gd name="connsiteY248" fmla="*/ 239799 h 593501"/>
                <a:gd name="connsiteX249" fmla="*/ 178036 w 1667202"/>
                <a:gd name="connsiteY249" fmla="*/ 238497 h 593501"/>
                <a:gd name="connsiteX250" fmla="*/ 171338 w 1667202"/>
                <a:gd name="connsiteY250" fmla="*/ 237567 h 593501"/>
                <a:gd name="connsiteX251" fmla="*/ 167060 w 1667202"/>
                <a:gd name="connsiteY251" fmla="*/ 238869 h 593501"/>
                <a:gd name="connsiteX252" fmla="*/ 154967 w 1667202"/>
                <a:gd name="connsiteY252" fmla="*/ 239613 h 593501"/>
                <a:gd name="connsiteX253" fmla="*/ 139154 w 1667202"/>
                <a:gd name="connsiteY253" fmla="*/ 242776 h 593501"/>
                <a:gd name="connsiteX254" fmla="*/ 138410 w 1667202"/>
                <a:gd name="connsiteY254" fmla="*/ 243520 h 593501"/>
                <a:gd name="connsiteX255" fmla="*/ 137480 w 1667202"/>
                <a:gd name="connsiteY255" fmla="*/ 243148 h 593501"/>
                <a:gd name="connsiteX256" fmla="*/ 146782 w 1667202"/>
                <a:gd name="connsiteY256" fmla="*/ 248915 h 593501"/>
                <a:gd name="connsiteX257" fmla="*/ 146596 w 1667202"/>
                <a:gd name="connsiteY257" fmla="*/ 248729 h 593501"/>
                <a:gd name="connsiteX258" fmla="*/ 148456 w 1667202"/>
                <a:gd name="connsiteY258" fmla="*/ 251334 h 593501"/>
                <a:gd name="connsiteX259" fmla="*/ 150502 w 1667202"/>
                <a:gd name="connsiteY259" fmla="*/ 256170 h 593501"/>
                <a:gd name="connsiteX260" fmla="*/ 156456 w 1667202"/>
                <a:gd name="connsiteY260" fmla="*/ 257287 h 593501"/>
                <a:gd name="connsiteX261" fmla="*/ 158688 w 1667202"/>
                <a:gd name="connsiteY261" fmla="*/ 256729 h 593501"/>
                <a:gd name="connsiteX262" fmla="*/ 160734 w 1667202"/>
                <a:gd name="connsiteY262" fmla="*/ 258589 h 593501"/>
                <a:gd name="connsiteX263" fmla="*/ 160920 w 1667202"/>
                <a:gd name="connsiteY263" fmla="*/ 260077 h 593501"/>
                <a:gd name="connsiteX264" fmla="*/ 159618 w 1667202"/>
                <a:gd name="connsiteY264" fmla="*/ 260263 h 593501"/>
                <a:gd name="connsiteX265" fmla="*/ 139154 w 1667202"/>
                <a:gd name="connsiteY265" fmla="*/ 263240 h 593501"/>
                <a:gd name="connsiteX266" fmla="*/ 135620 w 1667202"/>
                <a:gd name="connsiteY266" fmla="*/ 263426 h 593501"/>
                <a:gd name="connsiteX267" fmla="*/ 128736 w 1667202"/>
                <a:gd name="connsiteY267" fmla="*/ 263240 h 593501"/>
                <a:gd name="connsiteX268" fmla="*/ 112551 w 1667202"/>
                <a:gd name="connsiteY268" fmla="*/ 263798 h 593501"/>
                <a:gd name="connsiteX269" fmla="*/ 76460 w 1667202"/>
                <a:gd name="connsiteY269" fmla="*/ 267147 h 593501"/>
                <a:gd name="connsiteX270" fmla="*/ 76646 w 1667202"/>
                <a:gd name="connsiteY270" fmla="*/ 267147 h 593501"/>
                <a:gd name="connsiteX271" fmla="*/ 68089 w 1667202"/>
                <a:gd name="connsiteY271" fmla="*/ 267333 h 593501"/>
                <a:gd name="connsiteX272" fmla="*/ 63996 w 1667202"/>
                <a:gd name="connsiteY272" fmla="*/ 267333 h 593501"/>
                <a:gd name="connsiteX273" fmla="*/ 58973 w 1667202"/>
                <a:gd name="connsiteY273" fmla="*/ 269937 h 593501"/>
                <a:gd name="connsiteX274" fmla="*/ 55438 w 1667202"/>
                <a:gd name="connsiteY274" fmla="*/ 270123 h 593501"/>
                <a:gd name="connsiteX275" fmla="*/ 41486 w 1667202"/>
                <a:gd name="connsiteY275" fmla="*/ 270123 h 593501"/>
                <a:gd name="connsiteX276" fmla="*/ 35719 w 1667202"/>
                <a:gd name="connsiteY276" fmla="*/ 270681 h 593501"/>
                <a:gd name="connsiteX277" fmla="*/ 34417 w 1667202"/>
                <a:gd name="connsiteY277" fmla="*/ 271797 h 593501"/>
                <a:gd name="connsiteX278" fmla="*/ 34230 w 1667202"/>
                <a:gd name="connsiteY278" fmla="*/ 273100 h 593501"/>
                <a:gd name="connsiteX279" fmla="*/ 58043 w 1667202"/>
                <a:gd name="connsiteY279" fmla="*/ 282587 h 593501"/>
                <a:gd name="connsiteX280" fmla="*/ 69019 w 1667202"/>
                <a:gd name="connsiteY280" fmla="*/ 292075 h 593501"/>
                <a:gd name="connsiteX281" fmla="*/ 65856 w 1667202"/>
                <a:gd name="connsiteY281" fmla="*/ 291703 h 593501"/>
                <a:gd name="connsiteX282" fmla="*/ 65856 w 1667202"/>
                <a:gd name="connsiteY282" fmla="*/ 291517 h 593501"/>
                <a:gd name="connsiteX283" fmla="*/ 51532 w 1667202"/>
                <a:gd name="connsiteY283" fmla="*/ 294680 h 593501"/>
                <a:gd name="connsiteX284" fmla="*/ 50974 w 1667202"/>
                <a:gd name="connsiteY284" fmla="*/ 295796 h 593501"/>
                <a:gd name="connsiteX285" fmla="*/ 51904 w 1667202"/>
                <a:gd name="connsiteY285" fmla="*/ 298028 h 593501"/>
                <a:gd name="connsiteX286" fmla="*/ 72554 w 1667202"/>
                <a:gd name="connsiteY286" fmla="*/ 298028 h 593501"/>
                <a:gd name="connsiteX287" fmla="*/ 73112 w 1667202"/>
                <a:gd name="connsiteY287" fmla="*/ 296168 h 593501"/>
                <a:gd name="connsiteX288" fmla="*/ 77391 w 1667202"/>
                <a:gd name="connsiteY288" fmla="*/ 296354 h 593501"/>
                <a:gd name="connsiteX289" fmla="*/ 189570 w 1667202"/>
                <a:gd name="connsiteY289" fmla="*/ 297842 h 593501"/>
                <a:gd name="connsiteX290" fmla="*/ 201476 w 1667202"/>
                <a:gd name="connsiteY290" fmla="*/ 297656 h 593501"/>
                <a:gd name="connsiteX291" fmla="*/ 201848 w 1667202"/>
                <a:gd name="connsiteY291" fmla="*/ 302121 h 593501"/>
                <a:gd name="connsiteX292" fmla="*/ 197941 w 1667202"/>
                <a:gd name="connsiteY292" fmla="*/ 305098 h 593501"/>
                <a:gd name="connsiteX293" fmla="*/ 206127 w 1667202"/>
                <a:gd name="connsiteY293" fmla="*/ 315144 h 593501"/>
                <a:gd name="connsiteX294" fmla="*/ 222126 w 1667202"/>
                <a:gd name="connsiteY294" fmla="*/ 315702 h 593501"/>
                <a:gd name="connsiteX295" fmla="*/ 284820 w 1667202"/>
                <a:gd name="connsiteY295" fmla="*/ 315702 h 593501"/>
                <a:gd name="connsiteX296" fmla="*/ 302307 w 1667202"/>
                <a:gd name="connsiteY296" fmla="*/ 315702 h 593501"/>
                <a:gd name="connsiteX297" fmla="*/ 309563 w 1667202"/>
                <a:gd name="connsiteY297" fmla="*/ 318678 h 593501"/>
                <a:gd name="connsiteX298" fmla="*/ 317562 w 1667202"/>
                <a:gd name="connsiteY298" fmla="*/ 322027 h 593501"/>
                <a:gd name="connsiteX299" fmla="*/ 326864 w 1667202"/>
                <a:gd name="connsiteY299" fmla="*/ 322771 h 593501"/>
                <a:gd name="connsiteX300" fmla="*/ 344351 w 1667202"/>
                <a:gd name="connsiteY300" fmla="*/ 330212 h 593501"/>
                <a:gd name="connsiteX301" fmla="*/ 344723 w 1667202"/>
                <a:gd name="connsiteY301" fmla="*/ 330398 h 593501"/>
                <a:gd name="connsiteX302" fmla="*/ 344537 w 1667202"/>
                <a:gd name="connsiteY302" fmla="*/ 331143 h 593501"/>
                <a:gd name="connsiteX303" fmla="*/ 340816 w 1667202"/>
                <a:gd name="connsiteY303" fmla="*/ 332631 h 593501"/>
                <a:gd name="connsiteX304" fmla="*/ 269565 w 1667202"/>
                <a:gd name="connsiteY304" fmla="*/ 333003 h 593501"/>
                <a:gd name="connsiteX305" fmla="*/ 222126 w 1667202"/>
                <a:gd name="connsiteY305" fmla="*/ 335980 h 593501"/>
                <a:gd name="connsiteX306" fmla="*/ 222498 w 1667202"/>
                <a:gd name="connsiteY306" fmla="*/ 336910 h 593501"/>
                <a:gd name="connsiteX307" fmla="*/ 212266 w 1667202"/>
                <a:gd name="connsiteY307" fmla="*/ 336538 h 593501"/>
                <a:gd name="connsiteX308" fmla="*/ 220638 w 1667202"/>
                <a:gd name="connsiteY308" fmla="*/ 342491 h 593501"/>
                <a:gd name="connsiteX309" fmla="*/ 222126 w 1667202"/>
                <a:gd name="connsiteY309" fmla="*/ 344723 h 593501"/>
                <a:gd name="connsiteX310" fmla="*/ 223800 w 1667202"/>
                <a:gd name="connsiteY310" fmla="*/ 355885 h 593501"/>
                <a:gd name="connsiteX311" fmla="*/ 224358 w 1667202"/>
                <a:gd name="connsiteY311" fmla="*/ 357188 h 593501"/>
                <a:gd name="connsiteX312" fmla="*/ 228637 w 1667202"/>
                <a:gd name="connsiteY312" fmla="*/ 361094 h 593501"/>
                <a:gd name="connsiteX313" fmla="*/ 224358 w 1667202"/>
                <a:gd name="connsiteY313" fmla="*/ 365001 h 593501"/>
                <a:gd name="connsiteX314" fmla="*/ 221010 w 1667202"/>
                <a:gd name="connsiteY314" fmla="*/ 368722 h 593501"/>
                <a:gd name="connsiteX315" fmla="*/ 208731 w 1667202"/>
                <a:gd name="connsiteY315" fmla="*/ 376721 h 593501"/>
                <a:gd name="connsiteX316" fmla="*/ 181570 w 1667202"/>
                <a:gd name="connsiteY316" fmla="*/ 376907 h 593501"/>
                <a:gd name="connsiteX317" fmla="*/ 180082 w 1667202"/>
                <a:gd name="connsiteY317" fmla="*/ 378582 h 593501"/>
                <a:gd name="connsiteX318" fmla="*/ 176919 w 1667202"/>
                <a:gd name="connsiteY318" fmla="*/ 377651 h 593501"/>
                <a:gd name="connsiteX319" fmla="*/ 173571 w 1667202"/>
                <a:gd name="connsiteY319" fmla="*/ 378396 h 593501"/>
                <a:gd name="connsiteX320" fmla="*/ 178222 w 1667202"/>
                <a:gd name="connsiteY320" fmla="*/ 384721 h 593501"/>
                <a:gd name="connsiteX321" fmla="*/ 184175 w 1667202"/>
                <a:gd name="connsiteY321" fmla="*/ 384721 h 593501"/>
                <a:gd name="connsiteX322" fmla="*/ 183803 w 1667202"/>
                <a:gd name="connsiteY322" fmla="*/ 385837 h 593501"/>
                <a:gd name="connsiteX323" fmla="*/ 188082 w 1667202"/>
                <a:gd name="connsiteY323" fmla="*/ 388255 h 593501"/>
                <a:gd name="connsiteX324" fmla="*/ 194035 w 1667202"/>
                <a:gd name="connsiteY324" fmla="*/ 392534 h 593501"/>
                <a:gd name="connsiteX325" fmla="*/ 194221 w 1667202"/>
                <a:gd name="connsiteY325" fmla="*/ 392720 h 593501"/>
                <a:gd name="connsiteX326" fmla="*/ 191802 w 1667202"/>
                <a:gd name="connsiteY326" fmla="*/ 400162 h 593501"/>
                <a:gd name="connsiteX327" fmla="*/ 187896 w 1667202"/>
                <a:gd name="connsiteY327" fmla="*/ 403696 h 593501"/>
                <a:gd name="connsiteX328" fmla="*/ 188268 w 1667202"/>
                <a:gd name="connsiteY328" fmla="*/ 403324 h 593501"/>
                <a:gd name="connsiteX329" fmla="*/ 192360 w 1667202"/>
                <a:gd name="connsiteY329" fmla="*/ 419881 h 593501"/>
                <a:gd name="connsiteX330" fmla="*/ 201290 w 1667202"/>
                <a:gd name="connsiteY330" fmla="*/ 420440 h 593501"/>
                <a:gd name="connsiteX331" fmla="*/ 239613 w 1667202"/>
                <a:gd name="connsiteY331" fmla="*/ 423788 h 593501"/>
                <a:gd name="connsiteX332" fmla="*/ 243148 w 1667202"/>
                <a:gd name="connsiteY332" fmla="*/ 423974 h 593501"/>
                <a:gd name="connsiteX333" fmla="*/ 247427 w 1667202"/>
                <a:gd name="connsiteY333" fmla="*/ 426765 h 593501"/>
                <a:gd name="connsiteX334" fmla="*/ 243148 w 1667202"/>
                <a:gd name="connsiteY334" fmla="*/ 430485 h 593501"/>
                <a:gd name="connsiteX335" fmla="*/ 208918 w 1667202"/>
                <a:gd name="connsiteY335" fmla="*/ 430857 h 593501"/>
                <a:gd name="connsiteX336" fmla="*/ 207429 w 1667202"/>
                <a:gd name="connsiteY336" fmla="*/ 432532 h 593501"/>
                <a:gd name="connsiteX337" fmla="*/ 198500 w 1667202"/>
                <a:gd name="connsiteY337" fmla="*/ 432532 h 593501"/>
                <a:gd name="connsiteX338" fmla="*/ 196639 w 1667202"/>
                <a:gd name="connsiteY338" fmla="*/ 431230 h 593501"/>
                <a:gd name="connsiteX339" fmla="*/ 153107 w 1667202"/>
                <a:gd name="connsiteY339" fmla="*/ 430857 h 593501"/>
                <a:gd name="connsiteX340" fmla="*/ 146224 w 1667202"/>
                <a:gd name="connsiteY340" fmla="*/ 433834 h 593501"/>
                <a:gd name="connsiteX341" fmla="*/ 113854 w 1667202"/>
                <a:gd name="connsiteY341" fmla="*/ 431043 h 593501"/>
                <a:gd name="connsiteX342" fmla="*/ 103994 w 1667202"/>
                <a:gd name="connsiteY342" fmla="*/ 430113 h 593501"/>
                <a:gd name="connsiteX343" fmla="*/ 91901 w 1667202"/>
                <a:gd name="connsiteY343" fmla="*/ 429183 h 593501"/>
                <a:gd name="connsiteX344" fmla="*/ 89855 w 1667202"/>
                <a:gd name="connsiteY344" fmla="*/ 430485 h 593501"/>
                <a:gd name="connsiteX345" fmla="*/ 86878 w 1667202"/>
                <a:gd name="connsiteY345" fmla="*/ 430113 h 593501"/>
                <a:gd name="connsiteX346" fmla="*/ 76646 w 1667202"/>
                <a:gd name="connsiteY346" fmla="*/ 430857 h 593501"/>
                <a:gd name="connsiteX347" fmla="*/ 72740 w 1667202"/>
                <a:gd name="connsiteY347" fmla="*/ 430671 h 593501"/>
                <a:gd name="connsiteX348" fmla="*/ 69577 w 1667202"/>
                <a:gd name="connsiteY348" fmla="*/ 430671 h 593501"/>
                <a:gd name="connsiteX349" fmla="*/ 65112 w 1667202"/>
                <a:gd name="connsiteY349" fmla="*/ 430857 h 593501"/>
                <a:gd name="connsiteX350" fmla="*/ 63252 w 1667202"/>
                <a:gd name="connsiteY350" fmla="*/ 430857 h 593501"/>
                <a:gd name="connsiteX351" fmla="*/ 59903 w 1667202"/>
                <a:gd name="connsiteY351" fmla="*/ 432160 h 593501"/>
                <a:gd name="connsiteX352" fmla="*/ 58973 w 1667202"/>
                <a:gd name="connsiteY352" fmla="*/ 430485 h 593501"/>
                <a:gd name="connsiteX353" fmla="*/ 41858 w 1667202"/>
                <a:gd name="connsiteY353" fmla="*/ 430671 h 593501"/>
                <a:gd name="connsiteX354" fmla="*/ 45021 w 1667202"/>
                <a:gd name="connsiteY354" fmla="*/ 437555 h 593501"/>
                <a:gd name="connsiteX355" fmla="*/ 52090 w 1667202"/>
                <a:gd name="connsiteY355" fmla="*/ 438113 h 593501"/>
                <a:gd name="connsiteX356" fmla="*/ 55252 w 1667202"/>
                <a:gd name="connsiteY356" fmla="*/ 437741 h 593501"/>
                <a:gd name="connsiteX357" fmla="*/ 57671 w 1667202"/>
                <a:gd name="connsiteY357" fmla="*/ 439229 h 593501"/>
                <a:gd name="connsiteX358" fmla="*/ 81297 w 1667202"/>
                <a:gd name="connsiteY358" fmla="*/ 440717 h 593501"/>
                <a:gd name="connsiteX359" fmla="*/ 86320 w 1667202"/>
                <a:gd name="connsiteY359" fmla="*/ 441089 h 593501"/>
                <a:gd name="connsiteX360" fmla="*/ 87809 w 1667202"/>
                <a:gd name="connsiteY360" fmla="*/ 438299 h 593501"/>
                <a:gd name="connsiteX361" fmla="*/ 88181 w 1667202"/>
                <a:gd name="connsiteY361" fmla="*/ 438299 h 593501"/>
                <a:gd name="connsiteX362" fmla="*/ 90227 w 1667202"/>
                <a:gd name="connsiteY362" fmla="*/ 441089 h 593501"/>
                <a:gd name="connsiteX363" fmla="*/ 95250 w 1667202"/>
                <a:gd name="connsiteY363" fmla="*/ 444252 h 593501"/>
                <a:gd name="connsiteX364" fmla="*/ 95622 w 1667202"/>
                <a:gd name="connsiteY364" fmla="*/ 444252 h 593501"/>
                <a:gd name="connsiteX365" fmla="*/ 125574 w 1667202"/>
                <a:gd name="connsiteY365" fmla="*/ 444252 h 593501"/>
                <a:gd name="connsiteX366" fmla="*/ 125202 w 1667202"/>
                <a:gd name="connsiteY366" fmla="*/ 443880 h 593501"/>
                <a:gd name="connsiteX367" fmla="*/ 145666 w 1667202"/>
                <a:gd name="connsiteY367" fmla="*/ 445368 h 593501"/>
                <a:gd name="connsiteX368" fmla="*/ 145666 w 1667202"/>
                <a:gd name="connsiteY368" fmla="*/ 445554 h 593501"/>
                <a:gd name="connsiteX369" fmla="*/ 144921 w 1667202"/>
                <a:gd name="connsiteY369" fmla="*/ 446484 h 593501"/>
                <a:gd name="connsiteX370" fmla="*/ 146038 w 1667202"/>
                <a:gd name="connsiteY370" fmla="*/ 447973 h 593501"/>
                <a:gd name="connsiteX371" fmla="*/ 166874 w 1667202"/>
                <a:gd name="connsiteY371" fmla="*/ 447787 h 593501"/>
                <a:gd name="connsiteX372" fmla="*/ 167804 w 1667202"/>
                <a:gd name="connsiteY372" fmla="*/ 447043 h 593501"/>
                <a:gd name="connsiteX373" fmla="*/ 189942 w 1667202"/>
                <a:gd name="connsiteY373" fmla="*/ 452066 h 593501"/>
                <a:gd name="connsiteX374" fmla="*/ 191244 w 1667202"/>
                <a:gd name="connsiteY374" fmla="*/ 452251 h 593501"/>
                <a:gd name="connsiteX375" fmla="*/ 191244 w 1667202"/>
                <a:gd name="connsiteY375" fmla="*/ 452624 h 593501"/>
                <a:gd name="connsiteX376" fmla="*/ 188640 w 1667202"/>
                <a:gd name="connsiteY376" fmla="*/ 452066 h 593501"/>
                <a:gd name="connsiteX377" fmla="*/ 137294 w 1667202"/>
                <a:gd name="connsiteY377" fmla="*/ 455228 h 593501"/>
                <a:gd name="connsiteX378" fmla="*/ 134131 w 1667202"/>
                <a:gd name="connsiteY378" fmla="*/ 457088 h 593501"/>
                <a:gd name="connsiteX379" fmla="*/ 128178 w 1667202"/>
                <a:gd name="connsiteY379" fmla="*/ 455228 h 593501"/>
                <a:gd name="connsiteX380" fmla="*/ 125388 w 1667202"/>
                <a:gd name="connsiteY380" fmla="*/ 453554 h 593501"/>
                <a:gd name="connsiteX381" fmla="*/ 117946 w 1667202"/>
                <a:gd name="connsiteY381" fmla="*/ 453554 h 593501"/>
                <a:gd name="connsiteX382" fmla="*/ 114970 w 1667202"/>
                <a:gd name="connsiteY382" fmla="*/ 455042 h 593501"/>
                <a:gd name="connsiteX383" fmla="*/ 107528 w 1667202"/>
                <a:gd name="connsiteY383" fmla="*/ 454670 h 593501"/>
                <a:gd name="connsiteX384" fmla="*/ 104180 w 1667202"/>
                <a:gd name="connsiteY384" fmla="*/ 453740 h 593501"/>
                <a:gd name="connsiteX385" fmla="*/ 97668 w 1667202"/>
                <a:gd name="connsiteY385" fmla="*/ 455414 h 593501"/>
                <a:gd name="connsiteX386" fmla="*/ 104366 w 1667202"/>
                <a:gd name="connsiteY386" fmla="*/ 462297 h 593501"/>
                <a:gd name="connsiteX387" fmla="*/ 127806 w 1667202"/>
                <a:gd name="connsiteY387" fmla="*/ 464530 h 593501"/>
                <a:gd name="connsiteX388" fmla="*/ 126690 w 1667202"/>
                <a:gd name="connsiteY388" fmla="*/ 467878 h 593501"/>
                <a:gd name="connsiteX389" fmla="*/ 132271 w 1667202"/>
                <a:gd name="connsiteY389" fmla="*/ 468623 h 593501"/>
                <a:gd name="connsiteX390" fmla="*/ 138968 w 1667202"/>
                <a:gd name="connsiteY390" fmla="*/ 464158 h 593501"/>
                <a:gd name="connsiteX391" fmla="*/ 139526 w 1667202"/>
                <a:gd name="connsiteY391" fmla="*/ 464530 h 593501"/>
                <a:gd name="connsiteX392" fmla="*/ 147340 w 1667202"/>
                <a:gd name="connsiteY392" fmla="*/ 466018 h 593501"/>
                <a:gd name="connsiteX393" fmla="*/ 165757 w 1667202"/>
                <a:gd name="connsiteY393" fmla="*/ 470297 h 593501"/>
                <a:gd name="connsiteX394" fmla="*/ 170408 w 1667202"/>
                <a:gd name="connsiteY394" fmla="*/ 468064 h 593501"/>
                <a:gd name="connsiteX395" fmla="*/ 173757 w 1667202"/>
                <a:gd name="connsiteY395" fmla="*/ 471971 h 593501"/>
                <a:gd name="connsiteX396" fmla="*/ 173943 w 1667202"/>
                <a:gd name="connsiteY396" fmla="*/ 472157 h 593501"/>
                <a:gd name="connsiteX397" fmla="*/ 184919 w 1667202"/>
                <a:gd name="connsiteY397" fmla="*/ 474762 h 593501"/>
                <a:gd name="connsiteX398" fmla="*/ 184361 w 1667202"/>
                <a:gd name="connsiteY398" fmla="*/ 468995 h 593501"/>
                <a:gd name="connsiteX399" fmla="*/ 186407 w 1667202"/>
                <a:gd name="connsiteY399" fmla="*/ 474576 h 593501"/>
                <a:gd name="connsiteX400" fmla="*/ 206685 w 1667202"/>
                <a:gd name="connsiteY400" fmla="*/ 478482 h 593501"/>
                <a:gd name="connsiteX401" fmla="*/ 207987 w 1667202"/>
                <a:gd name="connsiteY401" fmla="*/ 478110 h 593501"/>
                <a:gd name="connsiteX402" fmla="*/ 209104 w 1667202"/>
                <a:gd name="connsiteY402" fmla="*/ 478854 h 593501"/>
                <a:gd name="connsiteX403" fmla="*/ 216173 w 1667202"/>
                <a:gd name="connsiteY403" fmla="*/ 478854 h 593501"/>
                <a:gd name="connsiteX404" fmla="*/ 216359 w 1667202"/>
                <a:gd name="connsiteY404" fmla="*/ 478854 h 593501"/>
                <a:gd name="connsiteX405" fmla="*/ 227707 w 1667202"/>
                <a:gd name="connsiteY405" fmla="*/ 478482 h 593501"/>
                <a:gd name="connsiteX406" fmla="*/ 230312 w 1667202"/>
                <a:gd name="connsiteY406" fmla="*/ 479599 h 593501"/>
                <a:gd name="connsiteX407" fmla="*/ 255240 w 1667202"/>
                <a:gd name="connsiteY407" fmla="*/ 479413 h 593501"/>
                <a:gd name="connsiteX408" fmla="*/ 257287 w 1667202"/>
                <a:gd name="connsiteY408" fmla="*/ 479599 h 593501"/>
                <a:gd name="connsiteX409" fmla="*/ 269751 w 1667202"/>
                <a:gd name="connsiteY409" fmla="*/ 481831 h 593501"/>
                <a:gd name="connsiteX410" fmla="*/ 270681 w 1667202"/>
                <a:gd name="connsiteY410" fmla="*/ 481831 h 593501"/>
                <a:gd name="connsiteX411" fmla="*/ 290029 w 1667202"/>
                <a:gd name="connsiteY411" fmla="*/ 482017 h 593501"/>
                <a:gd name="connsiteX412" fmla="*/ 291517 w 1667202"/>
                <a:gd name="connsiteY412" fmla="*/ 481645 h 593501"/>
                <a:gd name="connsiteX413" fmla="*/ 292819 w 1667202"/>
                <a:gd name="connsiteY413" fmla="*/ 482575 h 593501"/>
                <a:gd name="connsiteX414" fmla="*/ 299889 w 1667202"/>
                <a:gd name="connsiteY414" fmla="*/ 482389 h 593501"/>
                <a:gd name="connsiteX415" fmla="*/ 300075 w 1667202"/>
                <a:gd name="connsiteY415" fmla="*/ 482389 h 593501"/>
                <a:gd name="connsiteX416" fmla="*/ 305098 w 1667202"/>
                <a:gd name="connsiteY416" fmla="*/ 481831 h 593501"/>
                <a:gd name="connsiteX417" fmla="*/ 310307 w 1667202"/>
                <a:gd name="connsiteY417" fmla="*/ 482203 h 593501"/>
                <a:gd name="connsiteX418" fmla="*/ 320725 w 1667202"/>
                <a:gd name="connsiteY418" fmla="*/ 482389 h 593501"/>
                <a:gd name="connsiteX419" fmla="*/ 338212 w 1667202"/>
                <a:gd name="connsiteY419" fmla="*/ 482761 h 593501"/>
                <a:gd name="connsiteX420" fmla="*/ 345095 w 1667202"/>
                <a:gd name="connsiteY420" fmla="*/ 482575 h 593501"/>
                <a:gd name="connsiteX421" fmla="*/ 350304 w 1667202"/>
                <a:gd name="connsiteY421" fmla="*/ 481831 h 593501"/>
                <a:gd name="connsiteX422" fmla="*/ 360164 w 1667202"/>
                <a:gd name="connsiteY422" fmla="*/ 482017 h 593501"/>
                <a:gd name="connsiteX423" fmla="*/ 369466 w 1667202"/>
                <a:gd name="connsiteY423" fmla="*/ 482575 h 593501"/>
                <a:gd name="connsiteX424" fmla="*/ 383232 w 1667202"/>
                <a:gd name="connsiteY424" fmla="*/ 482761 h 593501"/>
                <a:gd name="connsiteX425" fmla="*/ 397185 w 1667202"/>
                <a:gd name="connsiteY425" fmla="*/ 482575 h 593501"/>
                <a:gd name="connsiteX426" fmla="*/ 407231 w 1667202"/>
                <a:gd name="connsiteY426" fmla="*/ 481831 h 593501"/>
                <a:gd name="connsiteX427" fmla="*/ 411882 w 1667202"/>
                <a:gd name="connsiteY427" fmla="*/ 481645 h 593501"/>
                <a:gd name="connsiteX428" fmla="*/ 411510 w 1667202"/>
                <a:gd name="connsiteY428" fmla="*/ 481459 h 593501"/>
                <a:gd name="connsiteX429" fmla="*/ 442392 w 1667202"/>
                <a:gd name="connsiteY429" fmla="*/ 482389 h 593501"/>
                <a:gd name="connsiteX430" fmla="*/ 445926 w 1667202"/>
                <a:gd name="connsiteY430" fmla="*/ 482575 h 593501"/>
                <a:gd name="connsiteX431" fmla="*/ 480715 w 1667202"/>
                <a:gd name="connsiteY431" fmla="*/ 482947 h 593501"/>
                <a:gd name="connsiteX432" fmla="*/ 484250 w 1667202"/>
                <a:gd name="connsiteY432" fmla="*/ 482761 h 593501"/>
                <a:gd name="connsiteX433" fmla="*/ 505085 w 1667202"/>
                <a:gd name="connsiteY433" fmla="*/ 482947 h 593501"/>
                <a:gd name="connsiteX434" fmla="*/ 528712 w 1667202"/>
                <a:gd name="connsiteY434" fmla="*/ 482389 h 593501"/>
                <a:gd name="connsiteX435" fmla="*/ 538200 w 1667202"/>
                <a:gd name="connsiteY435" fmla="*/ 482203 h 593501"/>
                <a:gd name="connsiteX436" fmla="*/ 550850 w 1667202"/>
                <a:gd name="connsiteY436" fmla="*/ 482017 h 593501"/>
                <a:gd name="connsiteX437" fmla="*/ 553641 w 1667202"/>
                <a:gd name="connsiteY437" fmla="*/ 486110 h 593501"/>
                <a:gd name="connsiteX438" fmla="*/ 551222 w 1667202"/>
                <a:gd name="connsiteY438" fmla="*/ 493365 h 593501"/>
                <a:gd name="connsiteX439" fmla="*/ 538200 w 1667202"/>
                <a:gd name="connsiteY439" fmla="*/ 493365 h 593501"/>
                <a:gd name="connsiteX440" fmla="*/ 501551 w 1667202"/>
                <a:gd name="connsiteY440" fmla="*/ 496156 h 593501"/>
                <a:gd name="connsiteX441" fmla="*/ 475692 w 1667202"/>
                <a:gd name="connsiteY441" fmla="*/ 496714 h 593501"/>
                <a:gd name="connsiteX442" fmla="*/ 431974 w 1667202"/>
                <a:gd name="connsiteY442" fmla="*/ 499690 h 593501"/>
                <a:gd name="connsiteX443" fmla="*/ 402580 w 1667202"/>
                <a:gd name="connsiteY443" fmla="*/ 500249 h 593501"/>
                <a:gd name="connsiteX444" fmla="*/ 355327 w 1667202"/>
                <a:gd name="connsiteY444" fmla="*/ 503039 h 593501"/>
                <a:gd name="connsiteX445" fmla="*/ 311981 w 1667202"/>
                <a:gd name="connsiteY445" fmla="*/ 503597 h 593501"/>
                <a:gd name="connsiteX446" fmla="*/ 291517 w 1667202"/>
                <a:gd name="connsiteY446" fmla="*/ 505086 h 593501"/>
                <a:gd name="connsiteX447" fmla="*/ 215987 w 1667202"/>
                <a:gd name="connsiteY447" fmla="*/ 506388 h 593501"/>
                <a:gd name="connsiteX448" fmla="*/ 202034 w 1667202"/>
                <a:gd name="connsiteY448" fmla="*/ 506574 h 593501"/>
                <a:gd name="connsiteX449" fmla="*/ 147898 w 1667202"/>
                <a:gd name="connsiteY449" fmla="*/ 503783 h 593501"/>
                <a:gd name="connsiteX450" fmla="*/ 101017 w 1667202"/>
                <a:gd name="connsiteY450" fmla="*/ 503225 h 593501"/>
                <a:gd name="connsiteX451" fmla="*/ 36463 w 1667202"/>
                <a:gd name="connsiteY451" fmla="*/ 500435 h 593501"/>
                <a:gd name="connsiteX452" fmla="*/ 21766 w 1667202"/>
                <a:gd name="connsiteY452" fmla="*/ 500435 h 593501"/>
                <a:gd name="connsiteX453" fmla="*/ 13581 w 1667202"/>
                <a:gd name="connsiteY453" fmla="*/ 503783 h 593501"/>
                <a:gd name="connsiteX454" fmla="*/ 0 w 1667202"/>
                <a:gd name="connsiteY454" fmla="*/ 507132 h 593501"/>
                <a:gd name="connsiteX455" fmla="*/ 13395 w 1667202"/>
                <a:gd name="connsiteY455" fmla="*/ 506946 h 593501"/>
                <a:gd name="connsiteX456" fmla="*/ 15813 w 1667202"/>
                <a:gd name="connsiteY456" fmla="*/ 508806 h 593501"/>
                <a:gd name="connsiteX457" fmla="*/ 63438 w 1667202"/>
                <a:gd name="connsiteY457" fmla="*/ 522201 h 593501"/>
                <a:gd name="connsiteX458" fmla="*/ 63810 w 1667202"/>
                <a:gd name="connsiteY458" fmla="*/ 522201 h 593501"/>
                <a:gd name="connsiteX459" fmla="*/ 62880 w 1667202"/>
                <a:gd name="connsiteY459" fmla="*/ 524805 h 593501"/>
                <a:gd name="connsiteX460" fmla="*/ 62136 w 1667202"/>
                <a:gd name="connsiteY460" fmla="*/ 524433 h 593501"/>
                <a:gd name="connsiteX461" fmla="*/ 63438 w 1667202"/>
                <a:gd name="connsiteY461" fmla="*/ 531502 h 593501"/>
                <a:gd name="connsiteX462" fmla="*/ 78879 w 1667202"/>
                <a:gd name="connsiteY462" fmla="*/ 531130 h 593501"/>
                <a:gd name="connsiteX463" fmla="*/ 80739 w 1667202"/>
                <a:gd name="connsiteY463" fmla="*/ 533363 h 593501"/>
                <a:gd name="connsiteX464" fmla="*/ 87437 w 1667202"/>
                <a:gd name="connsiteY464" fmla="*/ 535409 h 593501"/>
                <a:gd name="connsiteX465" fmla="*/ 86320 w 1667202"/>
                <a:gd name="connsiteY465" fmla="*/ 538014 h 593501"/>
                <a:gd name="connsiteX466" fmla="*/ 76833 w 1667202"/>
                <a:gd name="connsiteY466" fmla="*/ 541920 h 593501"/>
                <a:gd name="connsiteX467" fmla="*/ 80367 w 1667202"/>
                <a:gd name="connsiteY467" fmla="*/ 544897 h 593501"/>
                <a:gd name="connsiteX468" fmla="*/ 88739 w 1667202"/>
                <a:gd name="connsiteY468" fmla="*/ 542851 h 593501"/>
                <a:gd name="connsiteX469" fmla="*/ 88739 w 1667202"/>
                <a:gd name="connsiteY469" fmla="*/ 542665 h 593501"/>
                <a:gd name="connsiteX470" fmla="*/ 90599 w 1667202"/>
                <a:gd name="connsiteY470" fmla="*/ 541734 h 593501"/>
                <a:gd name="connsiteX471" fmla="*/ 92273 w 1667202"/>
                <a:gd name="connsiteY471" fmla="*/ 541734 h 593501"/>
                <a:gd name="connsiteX472" fmla="*/ 93948 w 1667202"/>
                <a:gd name="connsiteY472" fmla="*/ 541548 h 593501"/>
                <a:gd name="connsiteX473" fmla="*/ 97855 w 1667202"/>
                <a:gd name="connsiteY473" fmla="*/ 539316 h 593501"/>
                <a:gd name="connsiteX474" fmla="*/ 98041 w 1667202"/>
                <a:gd name="connsiteY474" fmla="*/ 536153 h 593501"/>
                <a:gd name="connsiteX475" fmla="*/ 98785 w 1667202"/>
                <a:gd name="connsiteY475" fmla="*/ 536153 h 593501"/>
                <a:gd name="connsiteX476" fmla="*/ 109203 w 1667202"/>
                <a:gd name="connsiteY476" fmla="*/ 538014 h 593501"/>
                <a:gd name="connsiteX477" fmla="*/ 106784 w 1667202"/>
                <a:gd name="connsiteY477" fmla="*/ 544897 h 593501"/>
                <a:gd name="connsiteX478" fmla="*/ 109017 w 1667202"/>
                <a:gd name="connsiteY478" fmla="*/ 548432 h 593501"/>
                <a:gd name="connsiteX479" fmla="*/ 122969 w 1667202"/>
                <a:gd name="connsiteY479" fmla="*/ 547874 h 593501"/>
                <a:gd name="connsiteX480" fmla="*/ 125760 w 1667202"/>
                <a:gd name="connsiteY480" fmla="*/ 548804 h 593501"/>
                <a:gd name="connsiteX481" fmla="*/ 151991 w 1667202"/>
                <a:gd name="connsiteY481" fmla="*/ 551780 h 593501"/>
                <a:gd name="connsiteX482" fmla="*/ 171152 w 1667202"/>
                <a:gd name="connsiteY482" fmla="*/ 551780 h 593501"/>
                <a:gd name="connsiteX483" fmla="*/ 184919 w 1667202"/>
                <a:gd name="connsiteY483" fmla="*/ 552338 h 593501"/>
                <a:gd name="connsiteX484" fmla="*/ 188454 w 1667202"/>
                <a:gd name="connsiteY484" fmla="*/ 551780 h 593501"/>
                <a:gd name="connsiteX485" fmla="*/ 233846 w 1667202"/>
                <a:gd name="connsiteY485" fmla="*/ 552152 h 593501"/>
                <a:gd name="connsiteX486" fmla="*/ 240916 w 1667202"/>
                <a:gd name="connsiteY486" fmla="*/ 552152 h 593501"/>
                <a:gd name="connsiteX487" fmla="*/ 286122 w 1667202"/>
                <a:gd name="connsiteY487" fmla="*/ 552152 h 593501"/>
                <a:gd name="connsiteX488" fmla="*/ 329468 w 1667202"/>
                <a:gd name="connsiteY488" fmla="*/ 551780 h 593501"/>
                <a:gd name="connsiteX489" fmla="*/ 390674 w 1667202"/>
                <a:gd name="connsiteY489" fmla="*/ 548804 h 593501"/>
                <a:gd name="connsiteX490" fmla="*/ 420067 w 1667202"/>
                <a:gd name="connsiteY490" fmla="*/ 548246 h 593501"/>
                <a:gd name="connsiteX491" fmla="*/ 456902 w 1667202"/>
                <a:gd name="connsiteY491" fmla="*/ 545269 h 593501"/>
                <a:gd name="connsiteX492" fmla="*/ 473459 w 1667202"/>
                <a:gd name="connsiteY492" fmla="*/ 544711 h 593501"/>
                <a:gd name="connsiteX493" fmla="*/ 498760 w 1667202"/>
                <a:gd name="connsiteY493" fmla="*/ 541920 h 593501"/>
                <a:gd name="connsiteX494" fmla="*/ 511783 w 1667202"/>
                <a:gd name="connsiteY494" fmla="*/ 541176 h 593501"/>
                <a:gd name="connsiteX495" fmla="*/ 533549 w 1667202"/>
                <a:gd name="connsiteY495" fmla="*/ 538200 h 593501"/>
                <a:gd name="connsiteX496" fmla="*/ 542665 w 1667202"/>
                <a:gd name="connsiteY496" fmla="*/ 537456 h 593501"/>
                <a:gd name="connsiteX497" fmla="*/ 557919 w 1667202"/>
                <a:gd name="connsiteY497" fmla="*/ 534851 h 593501"/>
                <a:gd name="connsiteX498" fmla="*/ 564431 w 1667202"/>
                <a:gd name="connsiteY498" fmla="*/ 534293 h 593501"/>
                <a:gd name="connsiteX499" fmla="*/ 575407 w 1667202"/>
                <a:gd name="connsiteY499" fmla="*/ 531316 h 593501"/>
                <a:gd name="connsiteX500" fmla="*/ 576709 w 1667202"/>
                <a:gd name="connsiteY500" fmla="*/ 530386 h 593501"/>
                <a:gd name="connsiteX501" fmla="*/ 578383 w 1667202"/>
                <a:gd name="connsiteY501" fmla="*/ 530758 h 593501"/>
                <a:gd name="connsiteX502" fmla="*/ 589359 w 1667202"/>
                <a:gd name="connsiteY502" fmla="*/ 527782 h 593501"/>
                <a:gd name="connsiteX503" fmla="*/ 590848 w 1667202"/>
                <a:gd name="connsiteY503" fmla="*/ 526852 h 593501"/>
                <a:gd name="connsiteX504" fmla="*/ 592522 w 1667202"/>
                <a:gd name="connsiteY504" fmla="*/ 527224 h 593501"/>
                <a:gd name="connsiteX505" fmla="*/ 606847 w 1667202"/>
                <a:gd name="connsiteY505" fmla="*/ 524061 h 593501"/>
                <a:gd name="connsiteX506" fmla="*/ 610381 w 1667202"/>
                <a:gd name="connsiteY506" fmla="*/ 524247 h 593501"/>
                <a:gd name="connsiteX507" fmla="*/ 614288 w 1667202"/>
                <a:gd name="connsiteY507" fmla="*/ 526666 h 593501"/>
                <a:gd name="connsiteX508" fmla="*/ 617823 w 1667202"/>
                <a:gd name="connsiteY508" fmla="*/ 530386 h 593501"/>
                <a:gd name="connsiteX509" fmla="*/ 621357 w 1667202"/>
                <a:gd name="connsiteY509" fmla="*/ 537270 h 593501"/>
                <a:gd name="connsiteX510" fmla="*/ 625078 w 1667202"/>
                <a:gd name="connsiteY510" fmla="*/ 540804 h 593501"/>
                <a:gd name="connsiteX511" fmla="*/ 630101 w 1667202"/>
                <a:gd name="connsiteY511" fmla="*/ 540618 h 593501"/>
                <a:gd name="connsiteX512" fmla="*/ 637915 w 1667202"/>
                <a:gd name="connsiteY512" fmla="*/ 537083 h 593501"/>
                <a:gd name="connsiteX513" fmla="*/ 656518 w 1667202"/>
                <a:gd name="connsiteY513" fmla="*/ 547315 h 593501"/>
                <a:gd name="connsiteX514" fmla="*/ 656146 w 1667202"/>
                <a:gd name="connsiteY514" fmla="*/ 546943 h 593501"/>
                <a:gd name="connsiteX515" fmla="*/ 659495 w 1667202"/>
                <a:gd name="connsiteY515" fmla="*/ 550850 h 593501"/>
                <a:gd name="connsiteX516" fmla="*/ 666006 w 1667202"/>
                <a:gd name="connsiteY516" fmla="*/ 554943 h 593501"/>
                <a:gd name="connsiteX517" fmla="*/ 673819 w 1667202"/>
                <a:gd name="connsiteY517" fmla="*/ 558106 h 593501"/>
                <a:gd name="connsiteX518" fmla="*/ 679586 w 1667202"/>
                <a:gd name="connsiteY518" fmla="*/ 558292 h 593501"/>
                <a:gd name="connsiteX519" fmla="*/ 690190 w 1667202"/>
                <a:gd name="connsiteY519" fmla="*/ 554757 h 593501"/>
                <a:gd name="connsiteX520" fmla="*/ 690004 w 1667202"/>
                <a:gd name="connsiteY520" fmla="*/ 554757 h 593501"/>
                <a:gd name="connsiteX521" fmla="*/ 698562 w 1667202"/>
                <a:gd name="connsiteY521" fmla="*/ 554571 h 593501"/>
                <a:gd name="connsiteX522" fmla="*/ 699864 w 1667202"/>
                <a:gd name="connsiteY522" fmla="*/ 554199 h 593501"/>
                <a:gd name="connsiteX523" fmla="*/ 700794 w 1667202"/>
                <a:gd name="connsiteY523" fmla="*/ 555129 h 593501"/>
                <a:gd name="connsiteX524" fmla="*/ 705073 w 1667202"/>
                <a:gd name="connsiteY524" fmla="*/ 557547 h 593501"/>
                <a:gd name="connsiteX525" fmla="*/ 711771 w 1667202"/>
                <a:gd name="connsiteY525" fmla="*/ 564431 h 593501"/>
                <a:gd name="connsiteX526" fmla="*/ 714933 w 1667202"/>
                <a:gd name="connsiteY526" fmla="*/ 568337 h 593501"/>
                <a:gd name="connsiteX527" fmla="*/ 718096 w 1667202"/>
                <a:gd name="connsiteY527" fmla="*/ 572058 h 593501"/>
                <a:gd name="connsiteX528" fmla="*/ 721816 w 1667202"/>
                <a:gd name="connsiteY528" fmla="*/ 575221 h 593501"/>
                <a:gd name="connsiteX529" fmla="*/ 733537 w 1667202"/>
                <a:gd name="connsiteY529" fmla="*/ 578755 h 593501"/>
                <a:gd name="connsiteX530" fmla="*/ 741908 w 1667202"/>
                <a:gd name="connsiteY530" fmla="*/ 574477 h 593501"/>
                <a:gd name="connsiteX531" fmla="*/ 741908 w 1667202"/>
                <a:gd name="connsiteY531" fmla="*/ 572988 h 593501"/>
                <a:gd name="connsiteX532" fmla="*/ 738001 w 1667202"/>
                <a:gd name="connsiteY532" fmla="*/ 565919 h 593501"/>
                <a:gd name="connsiteX533" fmla="*/ 734839 w 1667202"/>
                <a:gd name="connsiteY533" fmla="*/ 562012 h 593501"/>
                <a:gd name="connsiteX534" fmla="*/ 746931 w 1667202"/>
                <a:gd name="connsiteY534" fmla="*/ 557733 h 593501"/>
                <a:gd name="connsiteX535" fmla="*/ 748233 w 1667202"/>
                <a:gd name="connsiteY535" fmla="*/ 557547 h 593501"/>
                <a:gd name="connsiteX536" fmla="*/ 749164 w 1667202"/>
                <a:gd name="connsiteY536" fmla="*/ 558478 h 593501"/>
                <a:gd name="connsiteX537" fmla="*/ 755675 w 1667202"/>
                <a:gd name="connsiteY537" fmla="*/ 561826 h 593501"/>
                <a:gd name="connsiteX538" fmla="*/ 755861 w 1667202"/>
                <a:gd name="connsiteY538" fmla="*/ 562012 h 593501"/>
                <a:gd name="connsiteX539" fmla="*/ 759954 w 1667202"/>
                <a:gd name="connsiteY539" fmla="*/ 564617 h 593501"/>
                <a:gd name="connsiteX540" fmla="*/ 767581 w 1667202"/>
                <a:gd name="connsiteY540" fmla="*/ 568337 h 593501"/>
                <a:gd name="connsiteX541" fmla="*/ 768883 w 1667202"/>
                <a:gd name="connsiteY541" fmla="*/ 567965 h 593501"/>
                <a:gd name="connsiteX542" fmla="*/ 769814 w 1667202"/>
                <a:gd name="connsiteY542" fmla="*/ 568896 h 593501"/>
                <a:gd name="connsiteX543" fmla="*/ 775395 w 1667202"/>
                <a:gd name="connsiteY543" fmla="*/ 570198 h 593501"/>
                <a:gd name="connsiteX544" fmla="*/ 776325 w 1667202"/>
                <a:gd name="connsiteY544" fmla="*/ 572244 h 593501"/>
                <a:gd name="connsiteX545" fmla="*/ 777069 w 1667202"/>
                <a:gd name="connsiteY545" fmla="*/ 574477 h 593501"/>
                <a:gd name="connsiteX546" fmla="*/ 779859 w 1667202"/>
                <a:gd name="connsiteY546" fmla="*/ 577267 h 593501"/>
                <a:gd name="connsiteX547" fmla="*/ 780045 w 1667202"/>
                <a:gd name="connsiteY547" fmla="*/ 579313 h 593501"/>
                <a:gd name="connsiteX548" fmla="*/ 790277 w 1667202"/>
                <a:gd name="connsiteY548" fmla="*/ 579500 h 593501"/>
                <a:gd name="connsiteX549" fmla="*/ 786929 w 1667202"/>
                <a:gd name="connsiteY549" fmla="*/ 589918 h 593501"/>
                <a:gd name="connsiteX550" fmla="*/ 796975 w 1667202"/>
                <a:gd name="connsiteY550" fmla="*/ 592894 h 593501"/>
                <a:gd name="connsiteX551" fmla="*/ 797347 w 1667202"/>
                <a:gd name="connsiteY551" fmla="*/ 591406 h 593501"/>
                <a:gd name="connsiteX552" fmla="*/ 800695 w 1667202"/>
                <a:gd name="connsiteY552" fmla="*/ 589173 h 593501"/>
                <a:gd name="connsiteX553" fmla="*/ 800881 w 1667202"/>
                <a:gd name="connsiteY553" fmla="*/ 587127 h 593501"/>
                <a:gd name="connsiteX554" fmla="*/ 798091 w 1667202"/>
                <a:gd name="connsiteY554" fmla="*/ 582848 h 593501"/>
                <a:gd name="connsiteX555" fmla="*/ 797719 w 1667202"/>
                <a:gd name="connsiteY555" fmla="*/ 582476 h 593501"/>
                <a:gd name="connsiteX556" fmla="*/ 794370 w 1667202"/>
                <a:gd name="connsiteY556" fmla="*/ 582104 h 593501"/>
                <a:gd name="connsiteX557" fmla="*/ 794370 w 1667202"/>
                <a:gd name="connsiteY557" fmla="*/ 581918 h 593501"/>
                <a:gd name="connsiteX558" fmla="*/ 793998 w 1667202"/>
                <a:gd name="connsiteY558" fmla="*/ 579500 h 593501"/>
                <a:gd name="connsiteX559" fmla="*/ 790649 w 1667202"/>
                <a:gd name="connsiteY559" fmla="*/ 579500 h 593501"/>
                <a:gd name="connsiteX560" fmla="*/ 790463 w 1667202"/>
                <a:gd name="connsiteY560" fmla="*/ 576151 h 593501"/>
                <a:gd name="connsiteX561" fmla="*/ 786557 w 1667202"/>
                <a:gd name="connsiteY561" fmla="*/ 572988 h 593501"/>
                <a:gd name="connsiteX562" fmla="*/ 784324 w 1667202"/>
                <a:gd name="connsiteY562" fmla="*/ 572802 h 593501"/>
                <a:gd name="connsiteX563" fmla="*/ 779859 w 1667202"/>
                <a:gd name="connsiteY563" fmla="*/ 569082 h 593501"/>
                <a:gd name="connsiteX564" fmla="*/ 780045 w 1667202"/>
                <a:gd name="connsiteY564" fmla="*/ 569082 h 593501"/>
                <a:gd name="connsiteX565" fmla="*/ 777627 w 1667202"/>
                <a:gd name="connsiteY565" fmla="*/ 568337 h 593501"/>
                <a:gd name="connsiteX566" fmla="*/ 777999 w 1667202"/>
                <a:gd name="connsiteY566" fmla="*/ 567035 h 593501"/>
                <a:gd name="connsiteX567" fmla="*/ 776511 w 1667202"/>
                <a:gd name="connsiteY567" fmla="*/ 565547 h 593501"/>
                <a:gd name="connsiteX568" fmla="*/ 775767 w 1667202"/>
                <a:gd name="connsiteY568" fmla="*/ 564803 h 593501"/>
                <a:gd name="connsiteX569" fmla="*/ 776325 w 1667202"/>
                <a:gd name="connsiteY569" fmla="*/ 563873 h 593501"/>
                <a:gd name="connsiteX570" fmla="*/ 772790 w 1667202"/>
                <a:gd name="connsiteY570" fmla="*/ 559222 h 593501"/>
                <a:gd name="connsiteX571" fmla="*/ 792510 w 1667202"/>
                <a:gd name="connsiteY571" fmla="*/ 554757 h 593501"/>
                <a:gd name="connsiteX572" fmla="*/ 793440 w 1667202"/>
                <a:gd name="connsiteY572" fmla="*/ 554385 h 593501"/>
                <a:gd name="connsiteX573" fmla="*/ 794184 w 1667202"/>
                <a:gd name="connsiteY573" fmla="*/ 555129 h 593501"/>
                <a:gd name="connsiteX574" fmla="*/ 805904 w 1667202"/>
                <a:gd name="connsiteY574" fmla="*/ 558292 h 593501"/>
                <a:gd name="connsiteX575" fmla="*/ 807207 w 1667202"/>
                <a:gd name="connsiteY575" fmla="*/ 557919 h 593501"/>
                <a:gd name="connsiteX576" fmla="*/ 808137 w 1667202"/>
                <a:gd name="connsiteY576" fmla="*/ 558850 h 593501"/>
                <a:gd name="connsiteX577" fmla="*/ 822461 w 1667202"/>
                <a:gd name="connsiteY577" fmla="*/ 561640 h 593501"/>
                <a:gd name="connsiteX578" fmla="*/ 829159 w 1667202"/>
                <a:gd name="connsiteY578" fmla="*/ 565733 h 593501"/>
                <a:gd name="connsiteX579" fmla="*/ 833065 w 1667202"/>
                <a:gd name="connsiteY579" fmla="*/ 568896 h 593501"/>
                <a:gd name="connsiteX580" fmla="*/ 843111 w 1667202"/>
                <a:gd name="connsiteY580" fmla="*/ 576337 h 593501"/>
                <a:gd name="connsiteX581" fmla="*/ 847018 w 1667202"/>
                <a:gd name="connsiteY581" fmla="*/ 579313 h 593501"/>
                <a:gd name="connsiteX582" fmla="*/ 853715 w 1667202"/>
                <a:gd name="connsiteY582" fmla="*/ 583220 h 593501"/>
                <a:gd name="connsiteX583" fmla="*/ 853529 w 1667202"/>
                <a:gd name="connsiteY583" fmla="*/ 583220 h 593501"/>
                <a:gd name="connsiteX584" fmla="*/ 860785 w 1667202"/>
                <a:gd name="connsiteY584" fmla="*/ 586755 h 593501"/>
                <a:gd name="connsiteX585" fmla="*/ 873807 w 1667202"/>
                <a:gd name="connsiteY585" fmla="*/ 583778 h 593501"/>
                <a:gd name="connsiteX586" fmla="*/ 873993 w 1667202"/>
                <a:gd name="connsiteY586" fmla="*/ 584150 h 593501"/>
                <a:gd name="connsiteX587" fmla="*/ 874179 w 1667202"/>
                <a:gd name="connsiteY587" fmla="*/ 576337 h 593501"/>
                <a:gd name="connsiteX588" fmla="*/ 881249 w 1667202"/>
                <a:gd name="connsiteY588" fmla="*/ 573174 h 593501"/>
                <a:gd name="connsiteX589" fmla="*/ 882551 w 1667202"/>
                <a:gd name="connsiteY589" fmla="*/ 572430 h 593501"/>
                <a:gd name="connsiteX590" fmla="*/ 884039 w 1667202"/>
                <a:gd name="connsiteY590" fmla="*/ 572802 h 593501"/>
                <a:gd name="connsiteX591" fmla="*/ 927757 w 1667202"/>
                <a:gd name="connsiteY591" fmla="*/ 572802 h 593501"/>
                <a:gd name="connsiteX592" fmla="*/ 932036 w 1667202"/>
                <a:gd name="connsiteY592" fmla="*/ 572616 h 593501"/>
                <a:gd name="connsiteX593" fmla="*/ 936501 w 1667202"/>
                <a:gd name="connsiteY593" fmla="*/ 569082 h 593501"/>
                <a:gd name="connsiteX594" fmla="*/ 940408 w 1667202"/>
                <a:gd name="connsiteY594" fmla="*/ 565919 h 593501"/>
                <a:gd name="connsiteX595" fmla="*/ 940222 w 1667202"/>
                <a:gd name="connsiteY595" fmla="*/ 566105 h 593501"/>
                <a:gd name="connsiteX596" fmla="*/ 947291 w 1667202"/>
                <a:gd name="connsiteY596" fmla="*/ 562570 h 593501"/>
                <a:gd name="connsiteX597" fmla="*/ 964778 w 1667202"/>
                <a:gd name="connsiteY597" fmla="*/ 562942 h 593501"/>
                <a:gd name="connsiteX598" fmla="*/ 971662 w 1667202"/>
                <a:gd name="connsiteY598" fmla="*/ 566477 h 593501"/>
                <a:gd name="connsiteX599" fmla="*/ 979475 w 1667202"/>
                <a:gd name="connsiteY599" fmla="*/ 569640 h 593501"/>
                <a:gd name="connsiteX600" fmla="*/ 980963 w 1667202"/>
                <a:gd name="connsiteY600" fmla="*/ 569268 h 593501"/>
                <a:gd name="connsiteX601" fmla="*/ 982266 w 1667202"/>
                <a:gd name="connsiteY601" fmla="*/ 570198 h 593501"/>
                <a:gd name="connsiteX602" fmla="*/ 1003102 w 1667202"/>
                <a:gd name="connsiteY602" fmla="*/ 570198 h 593501"/>
                <a:gd name="connsiteX603" fmla="*/ 1003846 w 1667202"/>
                <a:gd name="connsiteY603" fmla="*/ 569268 h 593501"/>
                <a:gd name="connsiteX604" fmla="*/ 1005148 w 1667202"/>
                <a:gd name="connsiteY604" fmla="*/ 569454 h 593501"/>
                <a:gd name="connsiteX605" fmla="*/ 1009799 w 1667202"/>
                <a:gd name="connsiteY605" fmla="*/ 565733 h 593501"/>
                <a:gd name="connsiteX606" fmla="*/ 1009427 w 1667202"/>
                <a:gd name="connsiteY606" fmla="*/ 566105 h 593501"/>
                <a:gd name="connsiteX607" fmla="*/ 1006264 w 1667202"/>
                <a:gd name="connsiteY607" fmla="*/ 549548 h 593501"/>
                <a:gd name="connsiteX608" fmla="*/ 1003846 w 1667202"/>
                <a:gd name="connsiteY608" fmla="*/ 545455 h 593501"/>
                <a:gd name="connsiteX609" fmla="*/ 1003102 w 1667202"/>
                <a:gd name="connsiteY609" fmla="*/ 542665 h 593501"/>
                <a:gd name="connsiteX610" fmla="*/ 1002544 w 1667202"/>
                <a:gd name="connsiteY610" fmla="*/ 541176 h 593501"/>
                <a:gd name="connsiteX611" fmla="*/ 1003474 w 1667202"/>
                <a:gd name="connsiteY611" fmla="*/ 538572 h 593501"/>
                <a:gd name="connsiteX612" fmla="*/ 1010171 w 1667202"/>
                <a:gd name="connsiteY612" fmla="*/ 534665 h 593501"/>
                <a:gd name="connsiteX613" fmla="*/ 1009985 w 1667202"/>
                <a:gd name="connsiteY613" fmla="*/ 534851 h 593501"/>
                <a:gd name="connsiteX614" fmla="*/ 1017240 w 1667202"/>
                <a:gd name="connsiteY614" fmla="*/ 532061 h 593501"/>
                <a:gd name="connsiteX615" fmla="*/ 1018542 w 1667202"/>
                <a:gd name="connsiteY615" fmla="*/ 531130 h 593501"/>
                <a:gd name="connsiteX616" fmla="*/ 1020031 w 1667202"/>
                <a:gd name="connsiteY616" fmla="*/ 531502 h 593501"/>
                <a:gd name="connsiteX617" fmla="*/ 1031193 w 1667202"/>
                <a:gd name="connsiteY617" fmla="*/ 528526 h 593501"/>
                <a:gd name="connsiteX618" fmla="*/ 1036960 w 1667202"/>
                <a:gd name="connsiteY618" fmla="*/ 527782 h 593501"/>
                <a:gd name="connsiteX619" fmla="*/ 1052215 w 1667202"/>
                <a:gd name="connsiteY619" fmla="*/ 524805 h 593501"/>
                <a:gd name="connsiteX620" fmla="*/ 1053517 w 1667202"/>
                <a:gd name="connsiteY620" fmla="*/ 524061 h 593501"/>
                <a:gd name="connsiteX621" fmla="*/ 1055005 w 1667202"/>
                <a:gd name="connsiteY621" fmla="*/ 524433 h 593501"/>
                <a:gd name="connsiteX622" fmla="*/ 1065981 w 1667202"/>
                <a:gd name="connsiteY622" fmla="*/ 521643 h 593501"/>
                <a:gd name="connsiteX623" fmla="*/ 1067284 w 1667202"/>
                <a:gd name="connsiteY623" fmla="*/ 520712 h 593501"/>
                <a:gd name="connsiteX624" fmla="*/ 1068772 w 1667202"/>
                <a:gd name="connsiteY624" fmla="*/ 520899 h 593501"/>
                <a:gd name="connsiteX625" fmla="*/ 1076400 w 1667202"/>
                <a:gd name="connsiteY625" fmla="*/ 517922 h 593501"/>
                <a:gd name="connsiteX626" fmla="*/ 1077144 w 1667202"/>
                <a:gd name="connsiteY626" fmla="*/ 516806 h 593501"/>
                <a:gd name="connsiteX627" fmla="*/ 1078446 w 1667202"/>
                <a:gd name="connsiteY627" fmla="*/ 516992 h 593501"/>
                <a:gd name="connsiteX628" fmla="*/ 1083469 w 1667202"/>
                <a:gd name="connsiteY628" fmla="*/ 514015 h 593501"/>
                <a:gd name="connsiteX629" fmla="*/ 1090166 w 1667202"/>
                <a:gd name="connsiteY629" fmla="*/ 500249 h 593501"/>
                <a:gd name="connsiteX630" fmla="*/ 1090352 w 1667202"/>
                <a:gd name="connsiteY630" fmla="*/ 500435 h 593501"/>
                <a:gd name="connsiteX631" fmla="*/ 1083097 w 1667202"/>
                <a:gd name="connsiteY631" fmla="*/ 497272 h 593501"/>
                <a:gd name="connsiteX632" fmla="*/ 1076027 w 1667202"/>
                <a:gd name="connsiteY632" fmla="*/ 493551 h 593501"/>
                <a:gd name="connsiteX633" fmla="*/ 1075469 w 1667202"/>
                <a:gd name="connsiteY633" fmla="*/ 492249 h 593501"/>
                <a:gd name="connsiteX634" fmla="*/ 1076400 w 1667202"/>
                <a:gd name="connsiteY634" fmla="*/ 489831 h 593501"/>
                <a:gd name="connsiteX635" fmla="*/ 1111188 w 1667202"/>
                <a:gd name="connsiteY635" fmla="*/ 489831 h 593501"/>
                <a:gd name="connsiteX636" fmla="*/ 1170347 w 1667202"/>
                <a:gd name="connsiteY636" fmla="*/ 489831 h 593501"/>
                <a:gd name="connsiteX637" fmla="*/ 1180021 w 1667202"/>
                <a:gd name="connsiteY637" fmla="*/ 489273 h 593501"/>
                <a:gd name="connsiteX638" fmla="*/ 1189695 w 1667202"/>
                <a:gd name="connsiteY638" fmla="*/ 489273 h 593501"/>
                <a:gd name="connsiteX639" fmla="*/ 1192857 w 1667202"/>
                <a:gd name="connsiteY639" fmla="*/ 489273 h 593501"/>
                <a:gd name="connsiteX640" fmla="*/ 1205136 w 1667202"/>
                <a:gd name="connsiteY640" fmla="*/ 486296 h 593501"/>
                <a:gd name="connsiteX641" fmla="*/ 1215740 w 1667202"/>
                <a:gd name="connsiteY641" fmla="*/ 482947 h 593501"/>
                <a:gd name="connsiteX642" fmla="*/ 1215926 w 1667202"/>
                <a:gd name="connsiteY642" fmla="*/ 482947 h 593501"/>
                <a:gd name="connsiteX643" fmla="*/ 1223739 w 1667202"/>
                <a:gd name="connsiteY643" fmla="*/ 468995 h 593501"/>
                <a:gd name="connsiteX644" fmla="*/ 1222251 w 1667202"/>
                <a:gd name="connsiteY644" fmla="*/ 466762 h 593501"/>
                <a:gd name="connsiteX645" fmla="*/ 1219088 w 1667202"/>
                <a:gd name="connsiteY645" fmla="*/ 461925 h 593501"/>
                <a:gd name="connsiteX646" fmla="*/ 1215368 w 1667202"/>
                <a:gd name="connsiteY646" fmla="*/ 458763 h 593501"/>
                <a:gd name="connsiteX647" fmla="*/ 1214624 w 1667202"/>
                <a:gd name="connsiteY647" fmla="*/ 457460 h 593501"/>
                <a:gd name="connsiteX648" fmla="*/ 1215554 w 1667202"/>
                <a:gd name="connsiteY648" fmla="*/ 455228 h 593501"/>
                <a:gd name="connsiteX649" fmla="*/ 1221507 w 1667202"/>
                <a:gd name="connsiteY649" fmla="*/ 454484 h 593501"/>
                <a:gd name="connsiteX650" fmla="*/ 1236390 w 1667202"/>
                <a:gd name="connsiteY650" fmla="*/ 451507 h 593501"/>
                <a:gd name="connsiteX651" fmla="*/ 1237878 w 1667202"/>
                <a:gd name="connsiteY651" fmla="*/ 450763 h 593501"/>
                <a:gd name="connsiteX652" fmla="*/ 1239552 w 1667202"/>
                <a:gd name="connsiteY652" fmla="*/ 451135 h 593501"/>
                <a:gd name="connsiteX653" fmla="*/ 1253877 w 1667202"/>
                <a:gd name="connsiteY653" fmla="*/ 447973 h 593501"/>
                <a:gd name="connsiteX654" fmla="*/ 1259086 w 1667202"/>
                <a:gd name="connsiteY654" fmla="*/ 447229 h 593501"/>
                <a:gd name="connsiteX655" fmla="*/ 1274713 w 1667202"/>
                <a:gd name="connsiteY655" fmla="*/ 444438 h 593501"/>
                <a:gd name="connsiteX656" fmla="*/ 1283457 w 1667202"/>
                <a:gd name="connsiteY656" fmla="*/ 443694 h 593501"/>
                <a:gd name="connsiteX657" fmla="*/ 1297967 w 1667202"/>
                <a:gd name="connsiteY657" fmla="*/ 442392 h 593501"/>
                <a:gd name="connsiteX658" fmla="*/ 1297595 w 1667202"/>
                <a:gd name="connsiteY658" fmla="*/ 443136 h 593501"/>
                <a:gd name="connsiteX659" fmla="*/ 1298525 w 1667202"/>
                <a:gd name="connsiteY659" fmla="*/ 444438 h 593501"/>
                <a:gd name="connsiteX660" fmla="*/ 1298898 w 1667202"/>
                <a:gd name="connsiteY660" fmla="*/ 444624 h 593501"/>
                <a:gd name="connsiteX661" fmla="*/ 1302432 w 1667202"/>
                <a:gd name="connsiteY661" fmla="*/ 444810 h 593501"/>
                <a:gd name="connsiteX662" fmla="*/ 1313036 w 1667202"/>
                <a:gd name="connsiteY662" fmla="*/ 440531 h 593501"/>
                <a:gd name="connsiteX663" fmla="*/ 1309688 w 1667202"/>
                <a:gd name="connsiteY663" fmla="*/ 436997 h 593501"/>
                <a:gd name="connsiteX664" fmla="*/ 1302246 w 1667202"/>
                <a:gd name="connsiteY664" fmla="*/ 437183 h 593501"/>
                <a:gd name="connsiteX665" fmla="*/ 1302618 w 1667202"/>
                <a:gd name="connsiteY665" fmla="*/ 436439 h 593501"/>
                <a:gd name="connsiteX666" fmla="*/ 1298712 w 1667202"/>
                <a:gd name="connsiteY666" fmla="*/ 433648 h 593501"/>
                <a:gd name="connsiteX667" fmla="*/ 1298898 w 1667202"/>
                <a:gd name="connsiteY667" fmla="*/ 433648 h 593501"/>
                <a:gd name="connsiteX668" fmla="*/ 1298525 w 1667202"/>
                <a:gd name="connsiteY668" fmla="*/ 428811 h 593501"/>
                <a:gd name="connsiteX669" fmla="*/ 1299456 w 1667202"/>
                <a:gd name="connsiteY669" fmla="*/ 426579 h 593501"/>
                <a:gd name="connsiteX670" fmla="*/ 1302060 w 1667202"/>
                <a:gd name="connsiteY670" fmla="*/ 422858 h 593501"/>
                <a:gd name="connsiteX671" fmla="*/ 1306153 w 1667202"/>
                <a:gd name="connsiteY671" fmla="*/ 419323 h 593501"/>
                <a:gd name="connsiteX672" fmla="*/ 1312478 w 1667202"/>
                <a:gd name="connsiteY672" fmla="*/ 419323 h 593501"/>
                <a:gd name="connsiteX673" fmla="*/ 1316199 w 1667202"/>
                <a:gd name="connsiteY673" fmla="*/ 415044 h 593501"/>
                <a:gd name="connsiteX674" fmla="*/ 1316199 w 1667202"/>
                <a:gd name="connsiteY674" fmla="*/ 413742 h 593501"/>
                <a:gd name="connsiteX675" fmla="*/ 1316385 w 1667202"/>
                <a:gd name="connsiteY675" fmla="*/ 409091 h 593501"/>
                <a:gd name="connsiteX676" fmla="*/ 1320106 w 1667202"/>
                <a:gd name="connsiteY676" fmla="*/ 406301 h 593501"/>
                <a:gd name="connsiteX677" fmla="*/ 1325687 w 1667202"/>
                <a:gd name="connsiteY677" fmla="*/ 405371 h 593501"/>
                <a:gd name="connsiteX678" fmla="*/ 1344476 w 1667202"/>
                <a:gd name="connsiteY678" fmla="*/ 402766 h 593501"/>
                <a:gd name="connsiteX679" fmla="*/ 1363638 w 1667202"/>
                <a:gd name="connsiteY679" fmla="*/ 402022 h 593501"/>
                <a:gd name="connsiteX680" fmla="*/ 1372381 w 1667202"/>
                <a:gd name="connsiteY680" fmla="*/ 399417 h 593501"/>
                <a:gd name="connsiteX681" fmla="*/ 1392101 w 1667202"/>
                <a:gd name="connsiteY681" fmla="*/ 398673 h 593501"/>
                <a:gd name="connsiteX682" fmla="*/ 1414053 w 1667202"/>
                <a:gd name="connsiteY682" fmla="*/ 395883 h 593501"/>
                <a:gd name="connsiteX683" fmla="*/ 1423169 w 1667202"/>
                <a:gd name="connsiteY683" fmla="*/ 394953 h 593501"/>
                <a:gd name="connsiteX684" fmla="*/ 1434889 w 1667202"/>
                <a:gd name="connsiteY684" fmla="*/ 392348 h 593501"/>
                <a:gd name="connsiteX685" fmla="*/ 1436378 w 1667202"/>
                <a:gd name="connsiteY685" fmla="*/ 391418 h 593501"/>
                <a:gd name="connsiteX686" fmla="*/ 1438052 w 1667202"/>
                <a:gd name="connsiteY686" fmla="*/ 391790 h 593501"/>
                <a:gd name="connsiteX687" fmla="*/ 1448656 w 1667202"/>
                <a:gd name="connsiteY687" fmla="*/ 387883 h 593501"/>
                <a:gd name="connsiteX688" fmla="*/ 1449028 w 1667202"/>
                <a:gd name="connsiteY688" fmla="*/ 374303 h 593501"/>
                <a:gd name="connsiteX689" fmla="*/ 1448842 w 1667202"/>
                <a:gd name="connsiteY689" fmla="*/ 374117 h 593501"/>
                <a:gd name="connsiteX690" fmla="*/ 1443633 w 1667202"/>
                <a:gd name="connsiteY690" fmla="*/ 371326 h 593501"/>
                <a:gd name="connsiteX691" fmla="*/ 1438238 w 1667202"/>
                <a:gd name="connsiteY691" fmla="*/ 370582 h 593501"/>
                <a:gd name="connsiteX692" fmla="*/ 1419076 w 1667202"/>
                <a:gd name="connsiteY692" fmla="*/ 367791 h 593501"/>
                <a:gd name="connsiteX693" fmla="*/ 1406984 w 1667202"/>
                <a:gd name="connsiteY693" fmla="*/ 367233 h 593501"/>
                <a:gd name="connsiteX694" fmla="*/ 1377404 w 1667202"/>
                <a:gd name="connsiteY694" fmla="*/ 364257 h 593501"/>
                <a:gd name="connsiteX695" fmla="*/ 1365126 w 1667202"/>
                <a:gd name="connsiteY695" fmla="*/ 363513 h 593501"/>
                <a:gd name="connsiteX696" fmla="*/ 1353406 w 1667202"/>
                <a:gd name="connsiteY696" fmla="*/ 360908 h 593501"/>
                <a:gd name="connsiteX697" fmla="*/ 1347639 w 1667202"/>
                <a:gd name="connsiteY697" fmla="*/ 360164 h 593501"/>
                <a:gd name="connsiteX698" fmla="*/ 1321966 w 1667202"/>
                <a:gd name="connsiteY698" fmla="*/ 357560 h 593501"/>
                <a:gd name="connsiteX699" fmla="*/ 1316199 w 1667202"/>
                <a:gd name="connsiteY699" fmla="*/ 357001 h 593501"/>
                <a:gd name="connsiteX700" fmla="*/ 1298153 w 1667202"/>
                <a:gd name="connsiteY700" fmla="*/ 354025 h 593501"/>
                <a:gd name="connsiteX701" fmla="*/ 1268202 w 1667202"/>
                <a:gd name="connsiteY701" fmla="*/ 354025 h 593501"/>
                <a:gd name="connsiteX702" fmla="*/ 1253691 w 1667202"/>
                <a:gd name="connsiteY702" fmla="*/ 357374 h 593501"/>
                <a:gd name="connsiteX703" fmla="*/ 1253877 w 1667202"/>
                <a:gd name="connsiteY703" fmla="*/ 357374 h 593501"/>
                <a:gd name="connsiteX704" fmla="*/ 1243273 w 1667202"/>
                <a:gd name="connsiteY704" fmla="*/ 360536 h 593501"/>
                <a:gd name="connsiteX705" fmla="*/ 1230251 w 1667202"/>
                <a:gd name="connsiteY705" fmla="*/ 361466 h 593501"/>
                <a:gd name="connsiteX706" fmla="*/ 1211275 w 1667202"/>
                <a:gd name="connsiteY706" fmla="*/ 361280 h 593501"/>
                <a:gd name="connsiteX707" fmla="*/ 1198625 w 1667202"/>
                <a:gd name="connsiteY707" fmla="*/ 361466 h 593501"/>
                <a:gd name="connsiteX708" fmla="*/ 1190997 w 1667202"/>
                <a:gd name="connsiteY708" fmla="*/ 360350 h 593501"/>
                <a:gd name="connsiteX709" fmla="*/ 1189137 w 1667202"/>
                <a:gd name="connsiteY709" fmla="*/ 357932 h 593501"/>
                <a:gd name="connsiteX710" fmla="*/ 1190997 w 1667202"/>
                <a:gd name="connsiteY710" fmla="*/ 357560 h 593501"/>
                <a:gd name="connsiteX711" fmla="*/ 1190067 w 1667202"/>
                <a:gd name="connsiteY711" fmla="*/ 353653 h 593501"/>
                <a:gd name="connsiteX712" fmla="*/ 1194346 w 1667202"/>
                <a:gd name="connsiteY712" fmla="*/ 350304 h 593501"/>
                <a:gd name="connsiteX713" fmla="*/ 1195648 w 1667202"/>
                <a:gd name="connsiteY713" fmla="*/ 349374 h 593501"/>
                <a:gd name="connsiteX714" fmla="*/ 1196950 w 1667202"/>
                <a:gd name="connsiteY714" fmla="*/ 349932 h 593501"/>
                <a:gd name="connsiteX715" fmla="*/ 1215182 w 1667202"/>
                <a:gd name="connsiteY715" fmla="*/ 346397 h 593501"/>
                <a:gd name="connsiteX716" fmla="*/ 1214996 w 1667202"/>
                <a:gd name="connsiteY716" fmla="*/ 346584 h 593501"/>
                <a:gd name="connsiteX717" fmla="*/ 1218716 w 1667202"/>
                <a:gd name="connsiteY717" fmla="*/ 343979 h 593501"/>
                <a:gd name="connsiteX718" fmla="*/ 1224297 w 1667202"/>
                <a:gd name="connsiteY718" fmla="*/ 342863 h 593501"/>
                <a:gd name="connsiteX719" fmla="*/ 1232669 w 1667202"/>
                <a:gd name="connsiteY719" fmla="*/ 339700 h 593501"/>
                <a:gd name="connsiteX720" fmla="*/ 1239552 w 1667202"/>
                <a:gd name="connsiteY720" fmla="*/ 335794 h 593501"/>
                <a:gd name="connsiteX721" fmla="*/ 1239366 w 1667202"/>
                <a:gd name="connsiteY721" fmla="*/ 335980 h 593501"/>
                <a:gd name="connsiteX722" fmla="*/ 1246808 w 1667202"/>
                <a:gd name="connsiteY722" fmla="*/ 332631 h 593501"/>
                <a:gd name="connsiteX723" fmla="*/ 1256854 w 1667202"/>
                <a:gd name="connsiteY723" fmla="*/ 327608 h 593501"/>
                <a:gd name="connsiteX724" fmla="*/ 1266527 w 1667202"/>
                <a:gd name="connsiteY724" fmla="*/ 325375 h 593501"/>
                <a:gd name="connsiteX725" fmla="*/ 1274713 w 1667202"/>
                <a:gd name="connsiteY725" fmla="*/ 318864 h 593501"/>
                <a:gd name="connsiteX726" fmla="*/ 1263737 w 1667202"/>
                <a:gd name="connsiteY726" fmla="*/ 315516 h 593501"/>
                <a:gd name="connsiteX727" fmla="*/ 1260760 w 1667202"/>
                <a:gd name="connsiteY727" fmla="*/ 315144 h 593501"/>
                <a:gd name="connsiteX728" fmla="*/ 1241599 w 1667202"/>
                <a:gd name="connsiteY728" fmla="*/ 312167 h 593501"/>
                <a:gd name="connsiteX729" fmla="*/ 1198066 w 1667202"/>
                <a:gd name="connsiteY729" fmla="*/ 311237 h 593501"/>
                <a:gd name="connsiteX730" fmla="*/ 1194160 w 1667202"/>
                <a:gd name="connsiteY730" fmla="*/ 308632 h 593501"/>
                <a:gd name="connsiteX731" fmla="*/ 1190997 w 1667202"/>
                <a:gd name="connsiteY731" fmla="*/ 306400 h 593501"/>
                <a:gd name="connsiteX732" fmla="*/ 1190811 w 1667202"/>
                <a:gd name="connsiteY732" fmla="*/ 305098 h 593501"/>
                <a:gd name="connsiteX733" fmla="*/ 1188579 w 1667202"/>
                <a:gd name="connsiteY733" fmla="*/ 304726 h 593501"/>
                <a:gd name="connsiteX734" fmla="*/ 1193788 w 1667202"/>
                <a:gd name="connsiteY734" fmla="*/ 293377 h 593501"/>
                <a:gd name="connsiteX735" fmla="*/ 1193788 w 1667202"/>
                <a:gd name="connsiteY735" fmla="*/ 287982 h 593501"/>
                <a:gd name="connsiteX736" fmla="*/ 1179649 w 1667202"/>
                <a:gd name="connsiteY736" fmla="*/ 284076 h 593501"/>
                <a:gd name="connsiteX737" fmla="*/ 1159929 w 1667202"/>
                <a:gd name="connsiteY737" fmla="*/ 283332 h 593501"/>
                <a:gd name="connsiteX738" fmla="*/ 1139651 w 1667202"/>
                <a:gd name="connsiteY738" fmla="*/ 279239 h 593501"/>
                <a:gd name="connsiteX739" fmla="*/ 1140954 w 1667202"/>
                <a:gd name="connsiteY739" fmla="*/ 278867 h 593501"/>
                <a:gd name="connsiteX740" fmla="*/ 1144860 w 1667202"/>
                <a:gd name="connsiteY740" fmla="*/ 273844 h 593501"/>
                <a:gd name="connsiteX741" fmla="*/ 1139093 w 1667202"/>
                <a:gd name="connsiteY741" fmla="*/ 272914 h 593501"/>
                <a:gd name="connsiteX742" fmla="*/ 1133512 w 1667202"/>
                <a:gd name="connsiteY742" fmla="*/ 273100 h 593501"/>
                <a:gd name="connsiteX743" fmla="*/ 1139093 w 1667202"/>
                <a:gd name="connsiteY743" fmla="*/ 269937 h 593501"/>
                <a:gd name="connsiteX744" fmla="*/ 1164952 w 1667202"/>
                <a:gd name="connsiteY744" fmla="*/ 269565 h 593501"/>
                <a:gd name="connsiteX745" fmla="*/ 1201787 w 1667202"/>
                <a:gd name="connsiteY745" fmla="*/ 268821 h 593501"/>
                <a:gd name="connsiteX746" fmla="*/ 1206438 w 1667202"/>
                <a:gd name="connsiteY746" fmla="*/ 266402 h 593501"/>
                <a:gd name="connsiteX747" fmla="*/ 1208112 w 1667202"/>
                <a:gd name="connsiteY747" fmla="*/ 266774 h 593501"/>
                <a:gd name="connsiteX748" fmla="*/ 1198439 w 1667202"/>
                <a:gd name="connsiteY748" fmla="*/ 277006 h 593501"/>
                <a:gd name="connsiteX749" fmla="*/ 1198625 w 1667202"/>
                <a:gd name="connsiteY749" fmla="*/ 279425 h 593501"/>
                <a:gd name="connsiteX750" fmla="*/ 1203089 w 1667202"/>
                <a:gd name="connsiteY750" fmla="*/ 283332 h 593501"/>
                <a:gd name="connsiteX751" fmla="*/ 1208856 w 1667202"/>
                <a:gd name="connsiteY751" fmla="*/ 284076 h 593501"/>
                <a:gd name="connsiteX752" fmla="*/ 1229692 w 1667202"/>
                <a:gd name="connsiteY752" fmla="*/ 284076 h 593501"/>
                <a:gd name="connsiteX753" fmla="*/ 1239738 w 1667202"/>
                <a:gd name="connsiteY753" fmla="*/ 283518 h 593501"/>
                <a:gd name="connsiteX754" fmla="*/ 1250528 w 1667202"/>
                <a:gd name="connsiteY754" fmla="*/ 280541 h 593501"/>
                <a:gd name="connsiteX755" fmla="*/ 1251645 w 1667202"/>
                <a:gd name="connsiteY755" fmla="*/ 279611 h 593501"/>
                <a:gd name="connsiteX756" fmla="*/ 1253133 w 1667202"/>
                <a:gd name="connsiteY756" fmla="*/ 279797 h 593501"/>
                <a:gd name="connsiteX757" fmla="*/ 1257598 w 1667202"/>
                <a:gd name="connsiteY757" fmla="*/ 276634 h 593501"/>
                <a:gd name="connsiteX758" fmla="*/ 1253691 w 1667202"/>
                <a:gd name="connsiteY758" fmla="*/ 266402 h 593501"/>
                <a:gd name="connsiteX759" fmla="*/ 1250714 w 1667202"/>
                <a:gd name="connsiteY759" fmla="*/ 265658 h 593501"/>
                <a:gd name="connsiteX760" fmla="*/ 1222623 w 1667202"/>
                <a:gd name="connsiteY760" fmla="*/ 262868 h 593501"/>
                <a:gd name="connsiteX761" fmla="*/ 1218158 w 1667202"/>
                <a:gd name="connsiteY761" fmla="*/ 261938 h 593501"/>
                <a:gd name="connsiteX762" fmla="*/ 1219088 w 1667202"/>
                <a:gd name="connsiteY762" fmla="*/ 255984 h 593501"/>
                <a:gd name="connsiteX763" fmla="*/ 1220019 w 1667202"/>
                <a:gd name="connsiteY763" fmla="*/ 255612 h 593501"/>
                <a:gd name="connsiteX764" fmla="*/ 1221135 w 1667202"/>
                <a:gd name="connsiteY764" fmla="*/ 255612 h 593501"/>
                <a:gd name="connsiteX765" fmla="*/ 1222809 w 1667202"/>
                <a:gd name="connsiteY765" fmla="*/ 255798 h 593501"/>
                <a:gd name="connsiteX766" fmla="*/ 1223553 w 1667202"/>
                <a:gd name="connsiteY766" fmla="*/ 254310 h 593501"/>
                <a:gd name="connsiteX767" fmla="*/ 1224483 w 1667202"/>
                <a:gd name="connsiteY767" fmla="*/ 253938 h 593501"/>
                <a:gd name="connsiteX768" fmla="*/ 1236762 w 1667202"/>
                <a:gd name="connsiteY768" fmla="*/ 252450 h 593501"/>
                <a:gd name="connsiteX769" fmla="*/ 1236390 w 1667202"/>
                <a:gd name="connsiteY769" fmla="*/ 251706 h 593501"/>
                <a:gd name="connsiteX770" fmla="*/ 1244389 w 1667202"/>
                <a:gd name="connsiteY770" fmla="*/ 250403 h 593501"/>
                <a:gd name="connsiteX771" fmla="*/ 1236390 w 1667202"/>
                <a:gd name="connsiteY771" fmla="*/ 251706 h 593501"/>
                <a:gd name="connsiteX772" fmla="*/ 1277876 w 1667202"/>
                <a:gd name="connsiteY772" fmla="*/ 252078 h 593501"/>
                <a:gd name="connsiteX773" fmla="*/ 1265411 w 1667202"/>
                <a:gd name="connsiteY773" fmla="*/ 242962 h 593501"/>
                <a:gd name="connsiteX774" fmla="*/ 1268202 w 1667202"/>
                <a:gd name="connsiteY774" fmla="*/ 242032 h 593501"/>
                <a:gd name="connsiteX775" fmla="*/ 1268388 w 1667202"/>
                <a:gd name="connsiteY775" fmla="*/ 241846 h 593501"/>
                <a:gd name="connsiteX776" fmla="*/ 1271550 w 1667202"/>
                <a:gd name="connsiteY776" fmla="*/ 235521 h 593501"/>
                <a:gd name="connsiteX777" fmla="*/ 1288480 w 1667202"/>
                <a:gd name="connsiteY777" fmla="*/ 234404 h 593501"/>
                <a:gd name="connsiteX778" fmla="*/ 1323640 w 1667202"/>
                <a:gd name="connsiteY778" fmla="*/ 235334 h 593501"/>
                <a:gd name="connsiteX779" fmla="*/ 1325501 w 1667202"/>
                <a:gd name="connsiteY779" fmla="*/ 237567 h 593501"/>
                <a:gd name="connsiteX780" fmla="*/ 1323826 w 1667202"/>
                <a:gd name="connsiteY780" fmla="*/ 239055 h 593501"/>
                <a:gd name="connsiteX781" fmla="*/ 1334058 w 1667202"/>
                <a:gd name="connsiteY781" fmla="*/ 237753 h 593501"/>
                <a:gd name="connsiteX782" fmla="*/ 1332570 w 1667202"/>
                <a:gd name="connsiteY782" fmla="*/ 237195 h 593501"/>
                <a:gd name="connsiteX783" fmla="*/ 1334058 w 1667202"/>
                <a:gd name="connsiteY783" fmla="*/ 234962 h 593501"/>
                <a:gd name="connsiteX784" fmla="*/ 1382427 w 1667202"/>
                <a:gd name="connsiteY784" fmla="*/ 234776 h 593501"/>
                <a:gd name="connsiteX785" fmla="*/ 1383358 w 1667202"/>
                <a:gd name="connsiteY785" fmla="*/ 232172 h 593501"/>
                <a:gd name="connsiteX786" fmla="*/ 1386334 w 1667202"/>
                <a:gd name="connsiteY786" fmla="*/ 231986 h 593501"/>
                <a:gd name="connsiteX787" fmla="*/ 1389683 w 1667202"/>
                <a:gd name="connsiteY787" fmla="*/ 230870 h 593501"/>
                <a:gd name="connsiteX788" fmla="*/ 1426518 w 1667202"/>
                <a:gd name="connsiteY788" fmla="*/ 231428 h 593501"/>
                <a:gd name="connsiteX789" fmla="*/ 1431727 w 1667202"/>
                <a:gd name="connsiteY789" fmla="*/ 227707 h 593501"/>
                <a:gd name="connsiteX790" fmla="*/ 1428378 w 1667202"/>
                <a:gd name="connsiteY790" fmla="*/ 227149 h 593501"/>
                <a:gd name="connsiteX791" fmla="*/ 1389497 w 1667202"/>
                <a:gd name="connsiteY791" fmla="*/ 228451 h 593501"/>
                <a:gd name="connsiteX792" fmla="*/ 1379265 w 1667202"/>
                <a:gd name="connsiteY792" fmla="*/ 227149 h 593501"/>
                <a:gd name="connsiteX793" fmla="*/ 1374056 w 1667202"/>
                <a:gd name="connsiteY793" fmla="*/ 225103 h 593501"/>
                <a:gd name="connsiteX794" fmla="*/ 1369591 w 1667202"/>
                <a:gd name="connsiteY794" fmla="*/ 224172 h 593501"/>
                <a:gd name="connsiteX795" fmla="*/ 1372567 w 1667202"/>
                <a:gd name="connsiteY795" fmla="*/ 220824 h 593501"/>
                <a:gd name="connsiteX796" fmla="*/ 1370149 w 1667202"/>
                <a:gd name="connsiteY796" fmla="*/ 220452 h 593501"/>
                <a:gd name="connsiteX797" fmla="*/ 1368103 w 1667202"/>
                <a:gd name="connsiteY797" fmla="*/ 217847 h 593501"/>
                <a:gd name="connsiteX798" fmla="*/ 1358801 w 1667202"/>
                <a:gd name="connsiteY798" fmla="*/ 217661 h 593501"/>
                <a:gd name="connsiteX799" fmla="*/ 1360847 w 1667202"/>
                <a:gd name="connsiteY799" fmla="*/ 223242 h 593501"/>
                <a:gd name="connsiteX800" fmla="*/ 1352662 w 1667202"/>
                <a:gd name="connsiteY800" fmla="*/ 223614 h 593501"/>
                <a:gd name="connsiteX801" fmla="*/ 1354150 w 1667202"/>
                <a:gd name="connsiteY801" fmla="*/ 218033 h 593501"/>
                <a:gd name="connsiteX802" fmla="*/ 1337593 w 1667202"/>
                <a:gd name="connsiteY802" fmla="*/ 218033 h 593501"/>
                <a:gd name="connsiteX803" fmla="*/ 1333872 w 1667202"/>
                <a:gd name="connsiteY803" fmla="*/ 216731 h 593501"/>
                <a:gd name="connsiteX804" fmla="*/ 1330524 w 1667202"/>
                <a:gd name="connsiteY804" fmla="*/ 216917 h 593501"/>
                <a:gd name="connsiteX805" fmla="*/ 1323454 w 1667202"/>
                <a:gd name="connsiteY805" fmla="*/ 216731 h 593501"/>
                <a:gd name="connsiteX806" fmla="*/ 1319919 w 1667202"/>
                <a:gd name="connsiteY806" fmla="*/ 216545 h 593501"/>
                <a:gd name="connsiteX807" fmla="*/ 1320106 w 1667202"/>
                <a:gd name="connsiteY807" fmla="*/ 217847 h 593501"/>
                <a:gd name="connsiteX808" fmla="*/ 1299828 w 1667202"/>
                <a:gd name="connsiteY808" fmla="*/ 217847 h 593501"/>
                <a:gd name="connsiteX809" fmla="*/ 1294991 w 1667202"/>
                <a:gd name="connsiteY809" fmla="*/ 220638 h 593501"/>
                <a:gd name="connsiteX810" fmla="*/ 1292944 w 1667202"/>
                <a:gd name="connsiteY810" fmla="*/ 220452 h 593501"/>
                <a:gd name="connsiteX811" fmla="*/ 1288666 w 1667202"/>
                <a:gd name="connsiteY811" fmla="*/ 217847 h 593501"/>
                <a:gd name="connsiteX812" fmla="*/ 1281782 w 1667202"/>
                <a:gd name="connsiteY812" fmla="*/ 217475 h 593501"/>
                <a:gd name="connsiteX813" fmla="*/ 1278992 w 1667202"/>
                <a:gd name="connsiteY813" fmla="*/ 220080 h 593501"/>
                <a:gd name="connsiteX814" fmla="*/ 1278434 w 1667202"/>
                <a:gd name="connsiteY814" fmla="*/ 217289 h 593501"/>
                <a:gd name="connsiteX815" fmla="*/ 1269318 w 1667202"/>
                <a:gd name="connsiteY815" fmla="*/ 217289 h 593501"/>
                <a:gd name="connsiteX816" fmla="*/ 1265039 w 1667202"/>
                <a:gd name="connsiteY816" fmla="*/ 215987 h 593501"/>
                <a:gd name="connsiteX817" fmla="*/ 1264109 w 1667202"/>
                <a:gd name="connsiteY817" fmla="*/ 215615 h 593501"/>
                <a:gd name="connsiteX818" fmla="*/ 1264109 w 1667202"/>
                <a:gd name="connsiteY818" fmla="*/ 214313 h 593501"/>
                <a:gd name="connsiteX819" fmla="*/ 1264481 w 1667202"/>
                <a:gd name="connsiteY819" fmla="*/ 210592 h 593501"/>
                <a:gd name="connsiteX820" fmla="*/ 1265039 w 1667202"/>
                <a:gd name="connsiteY820" fmla="*/ 209290 h 593501"/>
                <a:gd name="connsiteX821" fmla="*/ 1270062 w 1667202"/>
                <a:gd name="connsiteY821" fmla="*/ 208731 h 593501"/>
                <a:gd name="connsiteX822" fmla="*/ 1325315 w 1667202"/>
                <a:gd name="connsiteY822" fmla="*/ 208545 h 593501"/>
                <a:gd name="connsiteX823" fmla="*/ 1332198 w 1667202"/>
                <a:gd name="connsiteY823" fmla="*/ 207615 h 593501"/>
                <a:gd name="connsiteX824" fmla="*/ 1379079 w 1667202"/>
                <a:gd name="connsiteY824" fmla="*/ 207615 h 593501"/>
                <a:gd name="connsiteX825" fmla="*/ 1445307 w 1667202"/>
                <a:gd name="connsiteY825" fmla="*/ 206871 h 593501"/>
                <a:gd name="connsiteX826" fmla="*/ 1446795 w 1667202"/>
                <a:gd name="connsiteY826" fmla="*/ 205011 h 593501"/>
                <a:gd name="connsiteX827" fmla="*/ 1448470 w 1667202"/>
                <a:gd name="connsiteY827" fmla="*/ 206127 h 593501"/>
                <a:gd name="connsiteX828" fmla="*/ 1445493 w 1667202"/>
                <a:gd name="connsiteY828" fmla="*/ 206871 h 593501"/>
                <a:gd name="connsiteX829" fmla="*/ 1448842 w 1667202"/>
                <a:gd name="connsiteY829" fmla="*/ 207429 h 593501"/>
                <a:gd name="connsiteX830" fmla="*/ 1490328 w 1667202"/>
                <a:gd name="connsiteY830" fmla="*/ 206127 h 593501"/>
                <a:gd name="connsiteX831" fmla="*/ 1490700 w 1667202"/>
                <a:gd name="connsiteY831" fmla="*/ 200360 h 593501"/>
                <a:gd name="connsiteX832" fmla="*/ 1487351 w 1667202"/>
                <a:gd name="connsiteY832" fmla="*/ 199802 h 593501"/>
                <a:gd name="connsiteX833" fmla="*/ 1485119 w 1667202"/>
                <a:gd name="connsiteY833" fmla="*/ 199988 h 593501"/>
                <a:gd name="connsiteX834" fmla="*/ 1481212 w 1667202"/>
                <a:gd name="connsiteY834" fmla="*/ 199988 h 593501"/>
                <a:gd name="connsiteX835" fmla="*/ 1476933 w 1667202"/>
                <a:gd name="connsiteY835" fmla="*/ 196639 h 593501"/>
                <a:gd name="connsiteX836" fmla="*/ 1473585 w 1667202"/>
                <a:gd name="connsiteY836" fmla="*/ 196639 h 593501"/>
                <a:gd name="connsiteX837" fmla="*/ 1470422 w 1667202"/>
                <a:gd name="connsiteY837" fmla="*/ 199616 h 593501"/>
                <a:gd name="connsiteX838" fmla="*/ 1467445 w 1667202"/>
                <a:gd name="connsiteY838" fmla="*/ 199244 h 593501"/>
                <a:gd name="connsiteX839" fmla="*/ 1463167 w 1667202"/>
                <a:gd name="connsiteY839" fmla="*/ 199430 h 593501"/>
                <a:gd name="connsiteX840" fmla="*/ 1459818 w 1667202"/>
                <a:gd name="connsiteY840" fmla="*/ 199802 h 593501"/>
                <a:gd name="connsiteX841" fmla="*/ 1459260 w 1667202"/>
                <a:gd name="connsiteY841" fmla="*/ 197197 h 593501"/>
                <a:gd name="connsiteX842" fmla="*/ 1443633 w 1667202"/>
                <a:gd name="connsiteY842" fmla="*/ 193477 h 593501"/>
                <a:gd name="connsiteX843" fmla="*/ 1441587 w 1667202"/>
                <a:gd name="connsiteY843" fmla="*/ 193291 h 593501"/>
                <a:gd name="connsiteX844" fmla="*/ 1434889 w 1667202"/>
                <a:gd name="connsiteY844" fmla="*/ 193663 h 593501"/>
                <a:gd name="connsiteX845" fmla="*/ 1431727 w 1667202"/>
                <a:gd name="connsiteY845" fmla="*/ 192918 h 593501"/>
                <a:gd name="connsiteX846" fmla="*/ 1408100 w 1667202"/>
                <a:gd name="connsiteY846" fmla="*/ 192918 h 593501"/>
                <a:gd name="connsiteX847" fmla="*/ 1403449 w 1667202"/>
                <a:gd name="connsiteY847" fmla="*/ 191430 h 593501"/>
                <a:gd name="connsiteX848" fmla="*/ 1370893 w 1667202"/>
                <a:gd name="connsiteY848" fmla="*/ 192360 h 593501"/>
                <a:gd name="connsiteX849" fmla="*/ 1360103 w 1667202"/>
                <a:gd name="connsiteY849" fmla="*/ 189942 h 593501"/>
                <a:gd name="connsiteX850" fmla="*/ 1345964 w 1667202"/>
                <a:gd name="connsiteY850" fmla="*/ 189942 h 593501"/>
                <a:gd name="connsiteX851" fmla="*/ 1339639 w 1667202"/>
                <a:gd name="connsiteY851" fmla="*/ 189942 h 593501"/>
                <a:gd name="connsiteX852" fmla="*/ 1330709 w 1667202"/>
                <a:gd name="connsiteY852" fmla="*/ 189198 h 593501"/>
                <a:gd name="connsiteX853" fmla="*/ 1315455 w 1667202"/>
                <a:gd name="connsiteY853" fmla="*/ 184175 h 593501"/>
                <a:gd name="connsiteX854" fmla="*/ 1323640 w 1667202"/>
                <a:gd name="connsiteY854" fmla="*/ 182501 h 593501"/>
                <a:gd name="connsiteX855" fmla="*/ 1324570 w 1667202"/>
                <a:gd name="connsiteY855" fmla="*/ 181570 h 593501"/>
                <a:gd name="connsiteX856" fmla="*/ 1325873 w 1667202"/>
                <a:gd name="connsiteY856" fmla="*/ 181942 h 593501"/>
                <a:gd name="connsiteX857" fmla="*/ 1333500 w 1667202"/>
                <a:gd name="connsiteY857" fmla="*/ 177850 h 593501"/>
                <a:gd name="connsiteX858" fmla="*/ 1333128 w 1667202"/>
                <a:gd name="connsiteY858" fmla="*/ 178222 h 593501"/>
                <a:gd name="connsiteX859" fmla="*/ 1328849 w 1667202"/>
                <a:gd name="connsiteY859" fmla="*/ 168920 h 593501"/>
                <a:gd name="connsiteX860" fmla="*/ 1274899 w 1667202"/>
                <a:gd name="connsiteY860" fmla="*/ 168176 h 593501"/>
                <a:gd name="connsiteX861" fmla="*/ 1243273 w 1667202"/>
                <a:gd name="connsiteY861" fmla="*/ 165013 h 593501"/>
                <a:gd name="connsiteX862" fmla="*/ 1242157 w 1667202"/>
                <a:gd name="connsiteY862" fmla="*/ 165013 h 593501"/>
                <a:gd name="connsiteX863" fmla="*/ 1242901 w 1667202"/>
                <a:gd name="connsiteY863" fmla="*/ 165013 h 593501"/>
                <a:gd name="connsiteX864" fmla="*/ 1390799 w 1667202"/>
                <a:gd name="connsiteY864" fmla="*/ 163153 h 593501"/>
                <a:gd name="connsiteX865" fmla="*/ 1393217 w 1667202"/>
                <a:gd name="connsiteY865" fmla="*/ 161293 h 593501"/>
                <a:gd name="connsiteX866" fmla="*/ 1421309 w 1667202"/>
                <a:gd name="connsiteY866" fmla="*/ 160920 h 593501"/>
                <a:gd name="connsiteX867" fmla="*/ 1420565 w 1667202"/>
                <a:gd name="connsiteY867" fmla="*/ 161479 h 593501"/>
                <a:gd name="connsiteX868" fmla="*/ 1420937 w 1667202"/>
                <a:gd name="connsiteY868" fmla="*/ 162223 h 593501"/>
                <a:gd name="connsiteX869" fmla="*/ 1452563 w 1667202"/>
                <a:gd name="connsiteY869" fmla="*/ 162037 h 593501"/>
                <a:gd name="connsiteX870" fmla="*/ 1456097 w 1667202"/>
                <a:gd name="connsiteY870" fmla="*/ 160920 h 593501"/>
                <a:gd name="connsiteX871" fmla="*/ 1456469 w 1667202"/>
                <a:gd name="connsiteY871" fmla="*/ 160548 h 593501"/>
                <a:gd name="connsiteX872" fmla="*/ 1457400 w 1667202"/>
                <a:gd name="connsiteY872" fmla="*/ 162595 h 593501"/>
                <a:gd name="connsiteX873" fmla="*/ 1507071 w 1667202"/>
                <a:gd name="connsiteY873" fmla="*/ 162595 h 593501"/>
                <a:gd name="connsiteX874" fmla="*/ 1508931 w 1667202"/>
                <a:gd name="connsiteY874" fmla="*/ 160920 h 593501"/>
                <a:gd name="connsiteX875" fmla="*/ 1512094 w 1667202"/>
                <a:gd name="connsiteY875" fmla="*/ 161851 h 593501"/>
                <a:gd name="connsiteX876" fmla="*/ 1526046 w 1667202"/>
                <a:gd name="connsiteY876" fmla="*/ 161665 h 593501"/>
                <a:gd name="connsiteX877" fmla="*/ 1533116 w 1667202"/>
                <a:gd name="connsiteY877" fmla="*/ 161479 h 593501"/>
                <a:gd name="connsiteX878" fmla="*/ 1533674 w 1667202"/>
                <a:gd name="connsiteY878" fmla="*/ 161106 h 593501"/>
                <a:gd name="connsiteX879" fmla="*/ 1527721 w 1667202"/>
                <a:gd name="connsiteY879" fmla="*/ 156642 h 593501"/>
                <a:gd name="connsiteX880" fmla="*/ 1508745 w 1667202"/>
                <a:gd name="connsiteY880" fmla="*/ 157386 h 593501"/>
                <a:gd name="connsiteX881" fmla="*/ 1497025 w 1667202"/>
                <a:gd name="connsiteY881" fmla="*/ 154595 h 593501"/>
                <a:gd name="connsiteX882" fmla="*/ 1485119 w 1667202"/>
                <a:gd name="connsiteY882" fmla="*/ 154409 h 593501"/>
                <a:gd name="connsiteX883" fmla="*/ 1466143 w 1667202"/>
                <a:gd name="connsiteY883" fmla="*/ 153107 h 593501"/>
                <a:gd name="connsiteX884" fmla="*/ 1461492 w 1667202"/>
                <a:gd name="connsiteY884" fmla="*/ 150875 h 593501"/>
                <a:gd name="connsiteX885" fmla="*/ 1454609 w 1667202"/>
                <a:gd name="connsiteY885" fmla="*/ 150688 h 593501"/>
                <a:gd name="connsiteX886" fmla="*/ 1450330 w 1667202"/>
                <a:gd name="connsiteY886" fmla="*/ 151433 h 593501"/>
                <a:gd name="connsiteX887" fmla="*/ 1440284 w 1667202"/>
                <a:gd name="connsiteY887" fmla="*/ 151061 h 593501"/>
                <a:gd name="connsiteX888" fmla="*/ 1429308 w 1667202"/>
                <a:gd name="connsiteY888" fmla="*/ 151433 h 593501"/>
                <a:gd name="connsiteX889" fmla="*/ 1423541 w 1667202"/>
                <a:gd name="connsiteY889" fmla="*/ 154409 h 593501"/>
                <a:gd name="connsiteX890" fmla="*/ 1422239 w 1667202"/>
                <a:gd name="connsiteY890" fmla="*/ 154409 h 593501"/>
                <a:gd name="connsiteX891" fmla="*/ 1420937 w 1667202"/>
                <a:gd name="connsiteY891" fmla="*/ 152363 h 593501"/>
                <a:gd name="connsiteX892" fmla="*/ 1417588 w 1667202"/>
                <a:gd name="connsiteY892" fmla="*/ 150875 h 593501"/>
                <a:gd name="connsiteX893" fmla="*/ 1426890 w 1667202"/>
                <a:gd name="connsiteY893" fmla="*/ 150502 h 593501"/>
                <a:gd name="connsiteX894" fmla="*/ 1431727 w 1667202"/>
                <a:gd name="connsiteY894" fmla="*/ 149572 h 593501"/>
                <a:gd name="connsiteX895" fmla="*/ 1433215 w 1667202"/>
                <a:gd name="connsiteY895" fmla="*/ 148642 h 593501"/>
                <a:gd name="connsiteX896" fmla="*/ 1436936 w 1667202"/>
                <a:gd name="connsiteY896" fmla="*/ 149572 h 593501"/>
                <a:gd name="connsiteX897" fmla="*/ 1449028 w 1667202"/>
                <a:gd name="connsiteY897" fmla="*/ 147898 h 593501"/>
                <a:gd name="connsiteX898" fmla="*/ 1449772 w 1667202"/>
                <a:gd name="connsiteY898" fmla="*/ 146596 h 593501"/>
                <a:gd name="connsiteX899" fmla="*/ 1453679 w 1667202"/>
                <a:gd name="connsiteY899" fmla="*/ 146596 h 593501"/>
                <a:gd name="connsiteX900" fmla="*/ 1458888 w 1667202"/>
                <a:gd name="connsiteY900" fmla="*/ 148084 h 593501"/>
                <a:gd name="connsiteX901" fmla="*/ 1463167 w 1667202"/>
                <a:gd name="connsiteY901" fmla="*/ 147340 h 593501"/>
                <a:gd name="connsiteX902" fmla="*/ 1474143 w 1667202"/>
                <a:gd name="connsiteY902" fmla="*/ 146224 h 593501"/>
                <a:gd name="connsiteX903" fmla="*/ 1490700 w 1667202"/>
                <a:gd name="connsiteY903" fmla="*/ 145666 h 593501"/>
                <a:gd name="connsiteX904" fmla="*/ 1490886 w 1667202"/>
                <a:gd name="connsiteY904" fmla="*/ 143991 h 593501"/>
                <a:gd name="connsiteX905" fmla="*/ 1488467 w 1667202"/>
                <a:gd name="connsiteY905" fmla="*/ 142503 h 593501"/>
                <a:gd name="connsiteX906" fmla="*/ 1488467 w 1667202"/>
                <a:gd name="connsiteY906" fmla="*/ 141945 h 593501"/>
                <a:gd name="connsiteX907" fmla="*/ 1486793 w 1667202"/>
                <a:gd name="connsiteY907" fmla="*/ 139712 h 593501"/>
                <a:gd name="connsiteX908" fmla="*/ 1484188 w 1667202"/>
                <a:gd name="connsiteY908" fmla="*/ 139340 h 593501"/>
                <a:gd name="connsiteX909" fmla="*/ 1473957 w 1667202"/>
                <a:gd name="connsiteY909" fmla="*/ 135806 h 593501"/>
                <a:gd name="connsiteX910" fmla="*/ 1470236 w 1667202"/>
                <a:gd name="connsiteY910" fmla="*/ 135806 h 593501"/>
                <a:gd name="connsiteX911" fmla="*/ 1459632 w 1667202"/>
                <a:gd name="connsiteY911" fmla="*/ 135806 h 593501"/>
                <a:gd name="connsiteX912" fmla="*/ 1456283 w 1667202"/>
                <a:gd name="connsiteY912" fmla="*/ 135806 h 593501"/>
                <a:gd name="connsiteX913" fmla="*/ 1450330 w 1667202"/>
                <a:gd name="connsiteY913" fmla="*/ 138038 h 593501"/>
                <a:gd name="connsiteX914" fmla="*/ 1450516 w 1667202"/>
                <a:gd name="connsiteY914" fmla="*/ 137480 h 593501"/>
                <a:gd name="connsiteX915" fmla="*/ 1449028 w 1667202"/>
                <a:gd name="connsiteY915" fmla="*/ 135992 h 593501"/>
                <a:gd name="connsiteX916" fmla="*/ 1435261 w 1667202"/>
                <a:gd name="connsiteY916" fmla="*/ 135620 h 593501"/>
                <a:gd name="connsiteX917" fmla="*/ 1422611 w 1667202"/>
                <a:gd name="connsiteY917" fmla="*/ 138038 h 593501"/>
                <a:gd name="connsiteX918" fmla="*/ 1420565 w 1667202"/>
                <a:gd name="connsiteY918" fmla="*/ 136178 h 593501"/>
                <a:gd name="connsiteX919" fmla="*/ 1417960 w 1667202"/>
                <a:gd name="connsiteY919" fmla="*/ 135620 h 593501"/>
                <a:gd name="connsiteX920" fmla="*/ 1411077 w 1667202"/>
                <a:gd name="connsiteY920" fmla="*/ 135248 h 593501"/>
                <a:gd name="connsiteX921" fmla="*/ 1404193 w 1667202"/>
                <a:gd name="connsiteY921" fmla="*/ 135806 h 593501"/>
                <a:gd name="connsiteX922" fmla="*/ 1403263 w 1667202"/>
                <a:gd name="connsiteY922" fmla="*/ 138596 h 593501"/>
                <a:gd name="connsiteX923" fmla="*/ 1400845 w 1667202"/>
                <a:gd name="connsiteY923" fmla="*/ 138782 h 593501"/>
                <a:gd name="connsiteX924" fmla="*/ 1401031 w 1667202"/>
                <a:gd name="connsiteY924" fmla="*/ 138596 h 593501"/>
                <a:gd name="connsiteX925" fmla="*/ 1400659 w 1667202"/>
                <a:gd name="connsiteY925" fmla="*/ 138596 h 593501"/>
                <a:gd name="connsiteX926" fmla="*/ 1400473 w 1667202"/>
                <a:gd name="connsiteY926" fmla="*/ 135806 h 593501"/>
                <a:gd name="connsiteX927" fmla="*/ 1384288 w 1667202"/>
                <a:gd name="connsiteY927" fmla="*/ 136178 h 593501"/>
                <a:gd name="connsiteX928" fmla="*/ 1379265 w 1667202"/>
                <a:gd name="connsiteY928" fmla="*/ 139154 h 593501"/>
                <a:gd name="connsiteX929" fmla="*/ 1374056 w 1667202"/>
                <a:gd name="connsiteY929" fmla="*/ 139154 h 593501"/>
                <a:gd name="connsiteX930" fmla="*/ 1372754 w 1667202"/>
                <a:gd name="connsiteY930" fmla="*/ 135620 h 593501"/>
                <a:gd name="connsiteX931" fmla="*/ 1369033 w 1667202"/>
                <a:gd name="connsiteY931" fmla="*/ 134689 h 593501"/>
                <a:gd name="connsiteX932" fmla="*/ 1366800 w 1667202"/>
                <a:gd name="connsiteY932" fmla="*/ 135248 h 593501"/>
                <a:gd name="connsiteX933" fmla="*/ 1366614 w 1667202"/>
                <a:gd name="connsiteY933" fmla="*/ 135248 h 593501"/>
                <a:gd name="connsiteX934" fmla="*/ 1366800 w 1667202"/>
                <a:gd name="connsiteY934" fmla="*/ 134875 h 593501"/>
                <a:gd name="connsiteX935" fmla="*/ 1365870 w 1667202"/>
                <a:gd name="connsiteY935" fmla="*/ 132271 h 593501"/>
                <a:gd name="connsiteX936" fmla="*/ 1358987 w 1667202"/>
                <a:gd name="connsiteY936" fmla="*/ 132457 h 593501"/>
                <a:gd name="connsiteX937" fmla="*/ 1357871 w 1667202"/>
                <a:gd name="connsiteY937" fmla="*/ 134503 h 593501"/>
                <a:gd name="connsiteX938" fmla="*/ 1357313 w 1667202"/>
                <a:gd name="connsiteY938" fmla="*/ 134317 h 593501"/>
                <a:gd name="connsiteX939" fmla="*/ 1355452 w 1667202"/>
                <a:gd name="connsiteY939" fmla="*/ 134689 h 593501"/>
                <a:gd name="connsiteX940" fmla="*/ 1351359 w 1667202"/>
                <a:gd name="connsiteY940" fmla="*/ 136178 h 593501"/>
                <a:gd name="connsiteX941" fmla="*/ 1351732 w 1667202"/>
                <a:gd name="connsiteY941" fmla="*/ 135620 h 593501"/>
                <a:gd name="connsiteX942" fmla="*/ 1347825 w 1667202"/>
                <a:gd name="connsiteY942" fmla="*/ 132643 h 593501"/>
                <a:gd name="connsiteX943" fmla="*/ 1340569 w 1667202"/>
                <a:gd name="connsiteY943" fmla="*/ 129108 h 593501"/>
                <a:gd name="connsiteX944" fmla="*/ 1334616 w 1667202"/>
                <a:gd name="connsiteY944" fmla="*/ 128922 h 593501"/>
                <a:gd name="connsiteX945" fmla="*/ 1322524 w 1667202"/>
                <a:gd name="connsiteY945" fmla="*/ 131527 h 593501"/>
                <a:gd name="connsiteX946" fmla="*/ 1316943 w 1667202"/>
                <a:gd name="connsiteY946" fmla="*/ 132085 h 593501"/>
                <a:gd name="connsiteX947" fmla="*/ 1313408 w 1667202"/>
                <a:gd name="connsiteY947" fmla="*/ 132085 h 593501"/>
                <a:gd name="connsiteX948" fmla="*/ 1302990 w 1667202"/>
                <a:gd name="connsiteY948" fmla="*/ 132457 h 593501"/>
                <a:gd name="connsiteX949" fmla="*/ 1296107 w 1667202"/>
                <a:gd name="connsiteY949" fmla="*/ 132457 h 593501"/>
                <a:gd name="connsiteX950" fmla="*/ 1292944 w 1667202"/>
                <a:gd name="connsiteY950" fmla="*/ 125202 h 593501"/>
                <a:gd name="connsiteX951" fmla="*/ 1292014 w 1667202"/>
                <a:gd name="connsiteY951" fmla="*/ 122969 h 593501"/>
                <a:gd name="connsiteX952" fmla="*/ 1290898 w 1667202"/>
                <a:gd name="connsiteY952" fmla="*/ 122597 h 593501"/>
                <a:gd name="connsiteX953" fmla="*/ 1290898 w 1667202"/>
                <a:gd name="connsiteY953" fmla="*/ 121853 h 593501"/>
                <a:gd name="connsiteX954" fmla="*/ 1305037 w 1667202"/>
                <a:gd name="connsiteY954" fmla="*/ 116458 h 593501"/>
                <a:gd name="connsiteX955" fmla="*/ 1358057 w 1667202"/>
                <a:gd name="connsiteY955" fmla="*/ 116272 h 593501"/>
                <a:gd name="connsiteX956" fmla="*/ 1359731 w 1667202"/>
                <a:gd name="connsiteY956" fmla="*/ 117760 h 593501"/>
                <a:gd name="connsiteX957" fmla="*/ 1373498 w 1667202"/>
                <a:gd name="connsiteY957" fmla="*/ 117016 h 593501"/>
                <a:gd name="connsiteX958" fmla="*/ 1529767 w 1667202"/>
                <a:gd name="connsiteY958" fmla="*/ 118318 h 593501"/>
                <a:gd name="connsiteX959" fmla="*/ 1633947 w 1667202"/>
                <a:gd name="connsiteY959" fmla="*/ 117574 h 593501"/>
                <a:gd name="connsiteX960" fmla="*/ 1661480 w 1667202"/>
                <a:gd name="connsiteY960" fmla="*/ 117760 h 593501"/>
                <a:gd name="connsiteX961" fmla="*/ 1666689 w 1667202"/>
                <a:gd name="connsiteY961" fmla="*/ 114598 h 593501"/>
                <a:gd name="connsiteX962" fmla="*/ 677540 w 1667202"/>
                <a:gd name="connsiteY962" fmla="*/ 60834 h 593501"/>
                <a:gd name="connsiteX963" fmla="*/ 675866 w 1667202"/>
                <a:gd name="connsiteY963" fmla="*/ 60834 h 593501"/>
                <a:gd name="connsiteX964" fmla="*/ 675494 w 1667202"/>
                <a:gd name="connsiteY964" fmla="*/ 60461 h 593501"/>
                <a:gd name="connsiteX965" fmla="*/ 676424 w 1667202"/>
                <a:gd name="connsiteY965" fmla="*/ 60275 h 593501"/>
                <a:gd name="connsiteX966" fmla="*/ 677726 w 1667202"/>
                <a:gd name="connsiteY966" fmla="*/ 59159 h 593501"/>
                <a:gd name="connsiteX967" fmla="*/ 677540 w 1667202"/>
                <a:gd name="connsiteY967" fmla="*/ 60834 h 593501"/>
                <a:gd name="connsiteX968" fmla="*/ 1127559 w 1667202"/>
                <a:gd name="connsiteY968" fmla="*/ 280913 h 593501"/>
                <a:gd name="connsiteX969" fmla="*/ 1124210 w 1667202"/>
                <a:gd name="connsiteY969" fmla="*/ 281285 h 593501"/>
                <a:gd name="connsiteX970" fmla="*/ 1105049 w 1667202"/>
                <a:gd name="connsiteY970" fmla="*/ 283890 h 593501"/>
                <a:gd name="connsiteX971" fmla="*/ 1108584 w 1667202"/>
                <a:gd name="connsiteY971" fmla="*/ 281471 h 593501"/>
                <a:gd name="connsiteX972" fmla="*/ 1112862 w 1667202"/>
                <a:gd name="connsiteY972" fmla="*/ 279053 h 593501"/>
                <a:gd name="connsiteX973" fmla="*/ 1113420 w 1667202"/>
                <a:gd name="connsiteY973" fmla="*/ 274402 h 593501"/>
                <a:gd name="connsiteX974" fmla="*/ 1108770 w 1667202"/>
                <a:gd name="connsiteY974" fmla="*/ 273100 h 593501"/>
                <a:gd name="connsiteX975" fmla="*/ 1094259 w 1667202"/>
                <a:gd name="connsiteY975" fmla="*/ 272542 h 593501"/>
                <a:gd name="connsiteX976" fmla="*/ 1116211 w 1667202"/>
                <a:gd name="connsiteY976" fmla="*/ 274774 h 593501"/>
                <a:gd name="connsiteX977" fmla="*/ 1128675 w 1667202"/>
                <a:gd name="connsiteY977" fmla="*/ 275890 h 593501"/>
                <a:gd name="connsiteX978" fmla="*/ 1127001 w 1667202"/>
                <a:gd name="connsiteY978" fmla="*/ 278123 h 593501"/>
                <a:gd name="connsiteX979" fmla="*/ 1127559 w 1667202"/>
                <a:gd name="connsiteY979" fmla="*/ 280913 h 593501"/>
                <a:gd name="connsiteX980" fmla="*/ 1202903 w 1667202"/>
                <a:gd name="connsiteY980" fmla="*/ 165943 h 593501"/>
                <a:gd name="connsiteX981" fmla="*/ 1204206 w 1667202"/>
                <a:gd name="connsiteY981" fmla="*/ 166129 h 593501"/>
                <a:gd name="connsiteX982" fmla="*/ 1203462 w 1667202"/>
                <a:gd name="connsiteY982" fmla="*/ 166315 h 593501"/>
                <a:gd name="connsiteX983" fmla="*/ 1202903 w 1667202"/>
                <a:gd name="connsiteY983" fmla="*/ 165943 h 593501"/>
                <a:gd name="connsiteX984" fmla="*/ 1339267 w 1667202"/>
                <a:gd name="connsiteY984" fmla="*/ 224731 h 593501"/>
                <a:gd name="connsiteX985" fmla="*/ 1339453 w 1667202"/>
                <a:gd name="connsiteY985" fmla="*/ 224172 h 593501"/>
                <a:gd name="connsiteX986" fmla="*/ 1342430 w 1667202"/>
                <a:gd name="connsiteY986" fmla="*/ 226777 h 593501"/>
                <a:gd name="connsiteX987" fmla="*/ 1348383 w 1667202"/>
                <a:gd name="connsiteY987" fmla="*/ 226777 h 593501"/>
                <a:gd name="connsiteX988" fmla="*/ 1344662 w 1667202"/>
                <a:gd name="connsiteY988" fmla="*/ 227893 h 593501"/>
                <a:gd name="connsiteX989" fmla="*/ 1343918 w 1667202"/>
                <a:gd name="connsiteY989" fmla="*/ 228637 h 593501"/>
                <a:gd name="connsiteX990" fmla="*/ 1341128 w 1667202"/>
                <a:gd name="connsiteY990" fmla="*/ 228637 h 593501"/>
                <a:gd name="connsiteX991" fmla="*/ 1336663 w 1667202"/>
                <a:gd name="connsiteY991" fmla="*/ 227893 h 593501"/>
                <a:gd name="connsiteX992" fmla="*/ 1339267 w 1667202"/>
                <a:gd name="connsiteY992" fmla="*/ 224731 h 593501"/>
                <a:gd name="connsiteX993" fmla="*/ 1280294 w 1667202"/>
                <a:gd name="connsiteY993" fmla="*/ 222126 h 593501"/>
                <a:gd name="connsiteX994" fmla="*/ 1280108 w 1667202"/>
                <a:gd name="connsiteY994" fmla="*/ 222498 h 593501"/>
                <a:gd name="connsiteX995" fmla="*/ 1279736 w 1667202"/>
                <a:gd name="connsiteY995" fmla="*/ 222126 h 593501"/>
                <a:gd name="connsiteX996" fmla="*/ 1280294 w 1667202"/>
                <a:gd name="connsiteY996" fmla="*/ 222126 h 593501"/>
                <a:gd name="connsiteX997" fmla="*/ 1420192 w 1667202"/>
                <a:gd name="connsiteY997" fmla="*/ 144549 h 593501"/>
                <a:gd name="connsiteX998" fmla="*/ 1421867 w 1667202"/>
                <a:gd name="connsiteY998" fmla="*/ 143061 h 593501"/>
                <a:gd name="connsiteX999" fmla="*/ 1421495 w 1667202"/>
                <a:gd name="connsiteY999" fmla="*/ 144921 h 593501"/>
                <a:gd name="connsiteX1000" fmla="*/ 1421681 w 1667202"/>
                <a:gd name="connsiteY1000" fmla="*/ 145480 h 593501"/>
                <a:gd name="connsiteX1001" fmla="*/ 1420192 w 1667202"/>
                <a:gd name="connsiteY1001" fmla="*/ 144549 h 593501"/>
                <a:gd name="connsiteX1002" fmla="*/ 1407914 w 1667202"/>
                <a:gd name="connsiteY1002" fmla="*/ 149386 h 593501"/>
                <a:gd name="connsiteX1003" fmla="*/ 1409774 w 1667202"/>
                <a:gd name="connsiteY1003" fmla="*/ 151433 h 593501"/>
                <a:gd name="connsiteX1004" fmla="*/ 1408658 w 1667202"/>
                <a:gd name="connsiteY1004" fmla="*/ 151061 h 593501"/>
                <a:gd name="connsiteX1005" fmla="*/ 1405310 w 1667202"/>
                <a:gd name="connsiteY1005" fmla="*/ 150130 h 593501"/>
                <a:gd name="connsiteX1006" fmla="*/ 1407914 w 1667202"/>
                <a:gd name="connsiteY1006" fmla="*/ 149386 h 593501"/>
                <a:gd name="connsiteX1007" fmla="*/ 1404565 w 1667202"/>
                <a:gd name="connsiteY1007" fmla="*/ 142317 h 593501"/>
                <a:gd name="connsiteX1008" fmla="*/ 1404565 w 1667202"/>
                <a:gd name="connsiteY1008" fmla="*/ 142317 h 593501"/>
                <a:gd name="connsiteX1009" fmla="*/ 1403821 w 1667202"/>
                <a:gd name="connsiteY1009" fmla="*/ 143619 h 593501"/>
                <a:gd name="connsiteX1010" fmla="*/ 1404565 w 1667202"/>
                <a:gd name="connsiteY1010" fmla="*/ 142317 h 593501"/>
                <a:gd name="connsiteX1011" fmla="*/ 1403263 w 1667202"/>
                <a:gd name="connsiteY1011" fmla="*/ 143805 h 593501"/>
                <a:gd name="connsiteX1012" fmla="*/ 1402147 w 1667202"/>
                <a:gd name="connsiteY1012" fmla="*/ 142131 h 593501"/>
                <a:gd name="connsiteX1013" fmla="*/ 1403263 w 1667202"/>
                <a:gd name="connsiteY1013" fmla="*/ 143805 h 593501"/>
                <a:gd name="connsiteX1014" fmla="*/ 1370335 w 1667202"/>
                <a:gd name="connsiteY1014" fmla="*/ 151061 h 593501"/>
                <a:gd name="connsiteX1015" fmla="*/ 1369963 w 1667202"/>
                <a:gd name="connsiteY1015" fmla="*/ 151247 h 593501"/>
                <a:gd name="connsiteX1016" fmla="*/ 1369591 w 1667202"/>
                <a:gd name="connsiteY1016" fmla="*/ 151247 h 593501"/>
                <a:gd name="connsiteX1017" fmla="*/ 1370335 w 1667202"/>
                <a:gd name="connsiteY1017" fmla="*/ 151061 h 593501"/>
                <a:gd name="connsiteX1018" fmla="*/ 1363638 w 1667202"/>
                <a:gd name="connsiteY1018" fmla="*/ 149944 h 593501"/>
                <a:gd name="connsiteX1019" fmla="*/ 1363824 w 1667202"/>
                <a:gd name="connsiteY1019" fmla="*/ 149572 h 593501"/>
                <a:gd name="connsiteX1020" fmla="*/ 1366056 w 1667202"/>
                <a:gd name="connsiteY1020" fmla="*/ 150875 h 593501"/>
                <a:gd name="connsiteX1021" fmla="*/ 1353778 w 1667202"/>
                <a:gd name="connsiteY1021" fmla="*/ 151433 h 593501"/>
                <a:gd name="connsiteX1022" fmla="*/ 1363638 w 1667202"/>
                <a:gd name="connsiteY1022" fmla="*/ 149944 h 593501"/>
                <a:gd name="connsiteX1023" fmla="*/ 1349685 w 1667202"/>
                <a:gd name="connsiteY1023" fmla="*/ 151247 h 593501"/>
                <a:gd name="connsiteX1024" fmla="*/ 1342058 w 1667202"/>
                <a:gd name="connsiteY1024" fmla="*/ 150875 h 593501"/>
                <a:gd name="connsiteX1025" fmla="*/ 1349685 w 1667202"/>
                <a:gd name="connsiteY1025" fmla="*/ 151247 h 593501"/>
                <a:gd name="connsiteX1026" fmla="*/ 1286805 w 1667202"/>
                <a:gd name="connsiteY1026" fmla="*/ 143991 h 593501"/>
                <a:gd name="connsiteX1027" fmla="*/ 1282712 w 1667202"/>
                <a:gd name="connsiteY1027" fmla="*/ 143991 h 593501"/>
                <a:gd name="connsiteX1028" fmla="*/ 1288666 w 1667202"/>
                <a:gd name="connsiteY1028" fmla="*/ 141387 h 593501"/>
                <a:gd name="connsiteX1029" fmla="*/ 1286805 w 1667202"/>
                <a:gd name="connsiteY1029" fmla="*/ 143991 h 593501"/>
                <a:gd name="connsiteX1030" fmla="*/ 1302990 w 1667202"/>
                <a:gd name="connsiteY1030" fmla="*/ 43346 h 593501"/>
                <a:gd name="connsiteX1031" fmla="*/ 1300758 w 1667202"/>
                <a:gd name="connsiteY1031" fmla="*/ 43346 h 593501"/>
                <a:gd name="connsiteX1032" fmla="*/ 1300758 w 1667202"/>
                <a:gd name="connsiteY1032" fmla="*/ 43160 h 593501"/>
                <a:gd name="connsiteX1033" fmla="*/ 1303920 w 1667202"/>
                <a:gd name="connsiteY1033" fmla="*/ 43160 h 593501"/>
                <a:gd name="connsiteX1034" fmla="*/ 1317129 w 1667202"/>
                <a:gd name="connsiteY1034" fmla="*/ 43532 h 593501"/>
                <a:gd name="connsiteX1035" fmla="*/ 1327547 w 1667202"/>
                <a:gd name="connsiteY1035" fmla="*/ 45021 h 593501"/>
                <a:gd name="connsiteX1036" fmla="*/ 1315269 w 1667202"/>
                <a:gd name="connsiteY1036" fmla="*/ 43346 h 593501"/>
                <a:gd name="connsiteX1037" fmla="*/ 1302990 w 1667202"/>
                <a:gd name="connsiteY1037" fmla="*/ 43346 h 593501"/>
                <a:gd name="connsiteX1038" fmla="*/ 1478980 w 1667202"/>
                <a:gd name="connsiteY1038" fmla="*/ 108645 h 593501"/>
                <a:gd name="connsiteX1039" fmla="*/ 1478794 w 1667202"/>
                <a:gd name="connsiteY1039" fmla="*/ 107156 h 593501"/>
                <a:gd name="connsiteX1040" fmla="*/ 1479352 w 1667202"/>
                <a:gd name="connsiteY1040" fmla="*/ 107714 h 593501"/>
                <a:gd name="connsiteX1041" fmla="*/ 1478980 w 1667202"/>
                <a:gd name="connsiteY1041" fmla="*/ 108645 h 593501"/>
                <a:gd name="connsiteX1042" fmla="*/ 1494979 w 1667202"/>
                <a:gd name="connsiteY1042" fmla="*/ 111435 h 593501"/>
                <a:gd name="connsiteX1043" fmla="*/ 1493862 w 1667202"/>
                <a:gd name="connsiteY1043" fmla="*/ 110691 h 593501"/>
                <a:gd name="connsiteX1044" fmla="*/ 1496281 w 1667202"/>
                <a:gd name="connsiteY1044" fmla="*/ 110691 h 593501"/>
                <a:gd name="connsiteX1045" fmla="*/ 1494979 w 1667202"/>
                <a:gd name="connsiteY1045" fmla="*/ 111435 h 593501"/>
                <a:gd name="connsiteX1046" fmla="*/ 1605483 w 1667202"/>
                <a:gd name="connsiteY1046" fmla="*/ 109575 h 593501"/>
                <a:gd name="connsiteX1047" fmla="*/ 1605297 w 1667202"/>
                <a:gd name="connsiteY1047" fmla="*/ 109761 h 593501"/>
                <a:gd name="connsiteX1048" fmla="*/ 1604925 w 1667202"/>
                <a:gd name="connsiteY1048" fmla="*/ 109761 h 593501"/>
                <a:gd name="connsiteX1049" fmla="*/ 1603995 w 1667202"/>
                <a:gd name="connsiteY1049" fmla="*/ 109203 h 593501"/>
                <a:gd name="connsiteX1050" fmla="*/ 1602693 w 1667202"/>
                <a:gd name="connsiteY1050" fmla="*/ 108272 h 593501"/>
                <a:gd name="connsiteX1051" fmla="*/ 1603065 w 1667202"/>
                <a:gd name="connsiteY1051" fmla="*/ 107714 h 593501"/>
                <a:gd name="connsiteX1052" fmla="*/ 1604739 w 1667202"/>
                <a:gd name="connsiteY1052" fmla="*/ 109017 h 593501"/>
                <a:gd name="connsiteX1053" fmla="*/ 1605483 w 1667202"/>
                <a:gd name="connsiteY1053" fmla="*/ 109575 h 593501"/>
                <a:gd name="connsiteX1054" fmla="*/ 1627808 w 1667202"/>
                <a:gd name="connsiteY1054" fmla="*/ 115900 h 593501"/>
                <a:gd name="connsiteX1055" fmla="*/ 1627436 w 1667202"/>
                <a:gd name="connsiteY1055" fmla="*/ 115714 h 593501"/>
                <a:gd name="connsiteX1056" fmla="*/ 1627808 w 1667202"/>
                <a:gd name="connsiteY1056" fmla="*/ 115900 h 593501"/>
                <a:gd name="connsiteX1057" fmla="*/ 241102 w 1667202"/>
                <a:gd name="connsiteY1057" fmla="*/ 13581 h 593501"/>
                <a:gd name="connsiteX1058" fmla="*/ 244450 w 1667202"/>
                <a:gd name="connsiteY1058" fmla="*/ 4093 h 593501"/>
                <a:gd name="connsiteX1059" fmla="*/ 240916 w 1667202"/>
                <a:gd name="connsiteY1059" fmla="*/ 0 h 593501"/>
                <a:gd name="connsiteX1060" fmla="*/ 231428 w 1667202"/>
                <a:gd name="connsiteY1060" fmla="*/ 5953 h 593501"/>
                <a:gd name="connsiteX1061" fmla="*/ 241102 w 1667202"/>
                <a:gd name="connsiteY1061" fmla="*/ 13581 h 59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</a:cxnLst>
              <a:rect l="l" t="t" r="r" b="b"/>
              <a:pathLst>
                <a:path w="1667202" h="593501">
                  <a:moveTo>
                    <a:pt x="1666689" y="114598"/>
                  </a:moveTo>
                  <a:cubicBezTo>
                    <a:pt x="1665387" y="113481"/>
                    <a:pt x="1664085" y="112365"/>
                    <a:pt x="1663154" y="111249"/>
                  </a:cubicBezTo>
                  <a:lnTo>
                    <a:pt x="1659620" y="111249"/>
                  </a:lnTo>
                  <a:cubicBezTo>
                    <a:pt x="1658690" y="112365"/>
                    <a:pt x="1657573" y="113295"/>
                    <a:pt x="1656457" y="113854"/>
                  </a:cubicBezTo>
                  <a:cubicBezTo>
                    <a:pt x="1654039" y="115156"/>
                    <a:pt x="1651620" y="115156"/>
                    <a:pt x="1649202" y="114226"/>
                  </a:cubicBezTo>
                  <a:cubicBezTo>
                    <a:pt x="1647899" y="113295"/>
                    <a:pt x="1646969" y="113295"/>
                    <a:pt x="1646039" y="114412"/>
                  </a:cubicBezTo>
                  <a:cubicBezTo>
                    <a:pt x="1645109" y="113481"/>
                    <a:pt x="1643993" y="113295"/>
                    <a:pt x="1642504" y="113667"/>
                  </a:cubicBezTo>
                  <a:cubicBezTo>
                    <a:pt x="1638970" y="114784"/>
                    <a:pt x="1635249" y="114784"/>
                    <a:pt x="1631714" y="113854"/>
                  </a:cubicBezTo>
                  <a:cubicBezTo>
                    <a:pt x="1630784" y="113295"/>
                    <a:pt x="1629668" y="113295"/>
                    <a:pt x="1628552" y="113481"/>
                  </a:cubicBezTo>
                  <a:lnTo>
                    <a:pt x="1629110" y="112365"/>
                  </a:lnTo>
                  <a:lnTo>
                    <a:pt x="1627808" y="111435"/>
                  </a:lnTo>
                  <a:cubicBezTo>
                    <a:pt x="1618506" y="114970"/>
                    <a:pt x="1614971" y="104552"/>
                    <a:pt x="1607530" y="103436"/>
                  </a:cubicBezTo>
                  <a:cubicBezTo>
                    <a:pt x="1606972" y="103063"/>
                    <a:pt x="1606228" y="102877"/>
                    <a:pt x="1605670" y="102877"/>
                  </a:cubicBezTo>
                  <a:cubicBezTo>
                    <a:pt x="1606228" y="102319"/>
                    <a:pt x="1606786" y="101947"/>
                    <a:pt x="1607530" y="101761"/>
                  </a:cubicBezTo>
                  <a:cubicBezTo>
                    <a:pt x="1610134" y="93204"/>
                    <a:pt x="1603437" y="98785"/>
                    <a:pt x="1601205" y="97668"/>
                  </a:cubicBezTo>
                  <a:cubicBezTo>
                    <a:pt x="1601019" y="99715"/>
                    <a:pt x="1600647" y="101947"/>
                    <a:pt x="1600460" y="103994"/>
                  </a:cubicBezTo>
                  <a:cubicBezTo>
                    <a:pt x="1598042" y="103994"/>
                    <a:pt x="1595810" y="104180"/>
                    <a:pt x="1593391" y="104180"/>
                  </a:cubicBezTo>
                  <a:cubicBezTo>
                    <a:pt x="1590787" y="103808"/>
                    <a:pt x="1587996" y="103436"/>
                    <a:pt x="1585392" y="102877"/>
                  </a:cubicBezTo>
                  <a:cubicBezTo>
                    <a:pt x="1583903" y="102691"/>
                    <a:pt x="1582601" y="102691"/>
                    <a:pt x="1581113" y="102691"/>
                  </a:cubicBezTo>
                  <a:lnTo>
                    <a:pt x="1579997" y="103250"/>
                  </a:lnTo>
                  <a:cubicBezTo>
                    <a:pt x="1579625" y="102505"/>
                    <a:pt x="1579253" y="101761"/>
                    <a:pt x="1578880" y="100831"/>
                  </a:cubicBezTo>
                  <a:lnTo>
                    <a:pt x="1579811" y="101017"/>
                  </a:lnTo>
                  <a:lnTo>
                    <a:pt x="1580741" y="100831"/>
                  </a:lnTo>
                  <a:cubicBezTo>
                    <a:pt x="1579253" y="99529"/>
                    <a:pt x="1577578" y="98413"/>
                    <a:pt x="1576090" y="97110"/>
                  </a:cubicBezTo>
                  <a:cubicBezTo>
                    <a:pt x="1575904" y="98041"/>
                    <a:pt x="1575718" y="98971"/>
                    <a:pt x="1575718" y="99901"/>
                  </a:cubicBezTo>
                  <a:cubicBezTo>
                    <a:pt x="1575346" y="99901"/>
                    <a:pt x="1574974" y="100087"/>
                    <a:pt x="1574602" y="100087"/>
                  </a:cubicBezTo>
                  <a:cubicBezTo>
                    <a:pt x="1574230" y="99715"/>
                    <a:pt x="1573857" y="99343"/>
                    <a:pt x="1573299" y="99157"/>
                  </a:cubicBezTo>
                  <a:cubicBezTo>
                    <a:pt x="1570323" y="95808"/>
                    <a:pt x="1565486" y="95994"/>
                    <a:pt x="1561951" y="93762"/>
                  </a:cubicBezTo>
                  <a:lnTo>
                    <a:pt x="1552091" y="93762"/>
                  </a:lnTo>
                  <a:cubicBezTo>
                    <a:pt x="1549673" y="95250"/>
                    <a:pt x="1547254" y="96552"/>
                    <a:pt x="1544464" y="97110"/>
                  </a:cubicBezTo>
                  <a:cubicBezTo>
                    <a:pt x="1543906" y="97110"/>
                    <a:pt x="1543534" y="97296"/>
                    <a:pt x="1542976" y="97296"/>
                  </a:cubicBezTo>
                  <a:cubicBezTo>
                    <a:pt x="1542045" y="96180"/>
                    <a:pt x="1540743" y="95436"/>
                    <a:pt x="1540185" y="94134"/>
                  </a:cubicBezTo>
                  <a:lnTo>
                    <a:pt x="1534976" y="94134"/>
                  </a:lnTo>
                  <a:lnTo>
                    <a:pt x="1523814" y="93576"/>
                  </a:lnTo>
                  <a:cubicBezTo>
                    <a:pt x="1523256" y="94134"/>
                    <a:pt x="1523070" y="94878"/>
                    <a:pt x="1523070" y="95622"/>
                  </a:cubicBezTo>
                  <a:cubicBezTo>
                    <a:pt x="1521954" y="95808"/>
                    <a:pt x="1521024" y="96366"/>
                    <a:pt x="1520279" y="97110"/>
                  </a:cubicBezTo>
                  <a:cubicBezTo>
                    <a:pt x="1519163" y="97110"/>
                    <a:pt x="1517861" y="96924"/>
                    <a:pt x="1516745" y="96924"/>
                  </a:cubicBezTo>
                  <a:cubicBezTo>
                    <a:pt x="1513768" y="94134"/>
                    <a:pt x="1508931" y="97668"/>
                    <a:pt x="1506327" y="93762"/>
                  </a:cubicBezTo>
                  <a:cubicBezTo>
                    <a:pt x="1505211" y="92832"/>
                    <a:pt x="1503908" y="92832"/>
                    <a:pt x="1502978" y="93948"/>
                  </a:cubicBezTo>
                  <a:lnTo>
                    <a:pt x="1503164" y="93948"/>
                  </a:lnTo>
                  <a:cubicBezTo>
                    <a:pt x="1501118" y="95808"/>
                    <a:pt x="1499071" y="97855"/>
                    <a:pt x="1496839" y="99715"/>
                  </a:cubicBezTo>
                  <a:lnTo>
                    <a:pt x="1494234" y="99715"/>
                  </a:lnTo>
                  <a:cubicBezTo>
                    <a:pt x="1487351" y="95994"/>
                    <a:pt x="1481026" y="90227"/>
                    <a:pt x="1472096" y="93576"/>
                  </a:cubicBezTo>
                  <a:cubicBezTo>
                    <a:pt x="1463911" y="89669"/>
                    <a:pt x="1454795" y="94692"/>
                    <a:pt x="1446609" y="90413"/>
                  </a:cubicBezTo>
                  <a:cubicBezTo>
                    <a:pt x="1420378" y="91715"/>
                    <a:pt x="1394148" y="91715"/>
                    <a:pt x="1368103" y="90599"/>
                  </a:cubicBezTo>
                  <a:cubicBezTo>
                    <a:pt x="1366242" y="91715"/>
                    <a:pt x="1364382" y="91529"/>
                    <a:pt x="1362522" y="90599"/>
                  </a:cubicBezTo>
                  <a:cubicBezTo>
                    <a:pt x="1348941" y="90413"/>
                    <a:pt x="1335360" y="92459"/>
                    <a:pt x="1321780" y="90227"/>
                  </a:cubicBezTo>
                  <a:cubicBezTo>
                    <a:pt x="1319361" y="86692"/>
                    <a:pt x="1318617" y="83158"/>
                    <a:pt x="1321594" y="79437"/>
                  </a:cubicBezTo>
                  <a:lnTo>
                    <a:pt x="1321408" y="79623"/>
                  </a:lnTo>
                  <a:cubicBezTo>
                    <a:pt x="1333500" y="69205"/>
                    <a:pt x="1347825" y="77019"/>
                    <a:pt x="1360847" y="74414"/>
                  </a:cubicBezTo>
                  <a:cubicBezTo>
                    <a:pt x="1362149" y="74228"/>
                    <a:pt x="1363266" y="73856"/>
                    <a:pt x="1364010" y="72926"/>
                  </a:cubicBezTo>
                  <a:cubicBezTo>
                    <a:pt x="1368661" y="74414"/>
                    <a:pt x="1372939" y="74414"/>
                    <a:pt x="1376102" y="69949"/>
                  </a:cubicBezTo>
                  <a:cubicBezTo>
                    <a:pt x="1373126" y="69577"/>
                    <a:pt x="1369963" y="69019"/>
                    <a:pt x="1366986" y="68647"/>
                  </a:cubicBezTo>
                  <a:cubicBezTo>
                    <a:pt x="1365684" y="67903"/>
                    <a:pt x="1364568" y="68089"/>
                    <a:pt x="1363824" y="69205"/>
                  </a:cubicBezTo>
                  <a:cubicBezTo>
                    <a:pt x="1361963" y="67345"/>
                    <a:pt x="1358429" y="68089"/>
                    <a:pt x="1356754" y="65856"/>
                  </a:cubicBezTo>
                  <a:cubicBezTo>
                    <a:pt x="1356568" y="65856"/>
                    <a:pt x="1356196" y="65484"/>
                    <a:pt x="1355824" y="64740"/>
                  </a:cubicBezTo>
                  <a:cubicBezTo>
                    <a:pt x="1355452" y="63996"/>
                    <a:pt x="1355824" y="63066"/>
                    <a:pt x="1356568" y="62136"/>
                  </a:cubicBezTo>
                  <a:lnTo>
                    <a:pt x="1356382" y="62136"/>
                  </a:lnTo>
                  <a:cubicBezTo>
                    <a:pt x="1358429" y="60275"/>
                    <a:pt x="1361963" y="61020"/>
                    <a:pt x="1363452" y="58229"/>
                  </a:cubicBezTo>
                  <a:lnTo>
                    <a:pt x="1363080" y="58601"/>
                  </a:lnTo>
                  <a:cubicBezTo>
                    <a:pt x="1366056" y="55066"/>
                    <a:pt x="1367358" y="51532"/>
                    <a:pt x="1361963" y="48927"/>
                  </a:cubicBezTo>
                  <a:cubicBezTo>
                    <a:pt x="1356754" y="49671"/>
                    <a:pt x="1351359" y="49671"/>
                    <a:pt x="1346336" y="48183"/>
                  </a:cubicBezTo>
                  <a:cubicBezTo>
                    <a:pt x="1345034" y="47067"/>
                    <a:pt x="1343546" y="46137"/>
                    <a:pt x="1341686" y="45579"/>
                  </a:cubicBezTo>
                  <a:cubicBezTo>
                    <a:pt x="1339453" y="45207"/>
                    <a:pt x="1337407" y="45207"/>
                    <a:pt x="1335174" y="45207"/>
                  </a:cubicBezTo>
                  <a:cubicBezTo>
                    <a:pt x="1338709" y="45021"/>
                    <a:pt x="1342430" y="44648"/>
                    <a:pt x="1345964" y="44090"/>
                  </a:cubicBezTo>
                  <a:cubicBezTo>
                    <a:pt x="1353592" y="42602"/>
                    <a:pt x="1361219" y="43718"/>
                    <a:pt x="1369033" y="43346"/>
                  </a:cubicBezTo>
                  <a:cubicBezTo>
                    <a:pt x="1369405" y="43346"/>
                    <a:pt x="1369777" y="43346"/>
                    <a:pt x="1370149" y="43160"/>
                  </a:cubicBezTo>
                  <a:cubicBezTo>
                    <a:pt x="1369963" y="44276"/>
                    <a:pt x="1370707" y="44834"/>
                    <a:pt x="1372381" y="44648"/>
                  </a:cubicBezTo>
                  <a:cubicBezTo>
                    <a:pt x="1397496" y="43160"/>
                    <a:pt x="1422425" y="42788"/>
                    <a:pt x="1447540" y="45579"/>
                  </a:cubicBezTo>
                  <a:cubicBezTo>
                    <a:pt x="1458702" y="47997"/>
                    <a:pt x="1469864" y="46509"/>
                    <a:pt x="1481212" y="46509"/>
                  </a:cubicBezTo>
                  <a:cubicBezTo>
                    <a:pt x="1481770" y="45951"/>
                    <a:pt x="1482328" y="45579"/>
                    <a:pt x="1482700" y="45021"/>
                  </a:cubicBezTo>
                  <a:cubicBezTo>
                    <a:pt x="1486049" y="45951"/>
                    <a:pt x="1489398" y="46137"/>
                    <a:pt x="1492746" y="44834"/>
                  </a:cubicBezTo>
                  <a:cubicBezTo>
                    <a:pt x="1497397" y="46323"/>
                    <a:pt x="1502048" y="46137"/>
                    <a:pt x="1506699" y="45207"/>
                  </a:cubicBezTo>
                  <a:cubicBezTo>
                    <a:pt x="1507071" y="46137"/>
                    <a:pt x="1507629" y="47067"/>
                    <a:pt x="1508001" y="47997"/>
                  </a:cubicBezTo>
                  <a:cubicBezTo>
                    <a:pt x="1509675" y="47997"/>
                    <a:pt x="1511350" y="48183"/>
                    <a:pt x="1513024" y="48183"/>
                  </a:cubicBezTo>
                  <a:cubicBezTo>
                    <a:pt x="1515256" y="45765"/>
                    <a:pt x="1520465" y="46509"/>
                    <a:pt x="1520465" y="41672"/>
                  </a:cubicBezTo>
                  <a:cubicBezTo>
                    <a:pt x="1516931" y="41858"/>
                    <a:pt x="1513396" y="42230"/>
                    <a:pt x="1509861" y="42416"/>
                  </a:cubicBezTo>
                  <a:cubicBezTo>
                    <a:pt x="1507629" y="41858"/>
                    <a:pt x="1505397" y="41300"/>
                    <a:pt x="1502978" y="40742"/>
                  </a:cubicBezTo>
                  <a:cubicBezTo>
                    <a:pt x="1500746" y="39812"/>
                    <a:pt x="1498513" y="39812"/>
                    <a:pt x="1496281" y="40928"/>
                  </a:cubicBezTo>
                  <a:cubicBezTo>
                    <a:pt x="1494979" y="40742"/>
                    <a:pt x="1493676" y="40742"/>
                    <a:pt x="1492560" y="40556"/>
                  </a:cubicBezTo>
                  <a:lnTo>
                    <a:pt x="1492188" y="41486"/>
                  </a:lnTo>
                  <a:lnTo>
                    <a:pt x="1492932" y="42230"/>
                  </a:lnTo>
                  <a:cubicBezTo>
                    <a:pt x="1492932" y="42974"/>
                    <a:pt x="1492746" y="43718"/>
                    <a:pt x="1492746" y="44462"/>
                  </a:cubicBezTo>
                  <a:cubicBezTo>
                    <a:pt x="1492560" y="43718"/>
                    <a:pt x="1492746" y="42974"/>
                    <a:pt x="1492932" y="42230"/>
                  </a:cubicBezTo>
                  <a:cubicBezTo>
                    <a:pt x="1489584" y="40556"/>
                    <a:pt x="1486235" y="41114"/>
                    <a:pt x="1482886" y="41858"/>
                  </a:cubicBezTo>
                  <a:cubicBezTo>
                    <a:pt x="1482886" y="41672"/>
                    <a:pt x="1482700" y="41300"/>
                    <a:pt x="1482700" y="41114"/>
                  </a:cubicBezTo>
                  <a:cubicBezTo>
                    <a:pt x="1467259" y="42044"/>
                    <a:pt x="1453307" y="32928"/>
                    <a:pt x="1437866" y="34789"/>
                  </a:cubicBezTo>
                  <a:cubicBezTo>
                    <a:pt x="1436191" y="35905"/>
                    <a:pt x="1434517" y="36649"/>
                    <a:pt x="1433029" y="36649"/>
                  </a:cubicBezTo>
                  <a:cubicBezTo>
                    <a:pt x="1432471" y="35905"/>
                    <a:pt x="1431913" y="35719"/>
                    <a:pt x="1431168" y="36091"/>
                  </a:cubicBezTo>
                  <a:cubicBezTo>
                    <a:pt x="1430610" y="35719"/>
                    <a:pt x="1429866" y="35347"/>
                    <a:pt x="1429308" y="34603"/>
                  </a:cubicBezTo>
                  <a:cubicBezTo>
                    <a:pt x="1426518" y="33114"/>
                    <a:pt x="1423727" y="31812"/>
                    <a:pt x="1420565" y="31068"/>
                  </a:cubicBezTo>
                  <a:cubicBezTo>
                    <a:pt x="1426146" y="30882"/>
                    <a:pt x="1431727" y="30882"/>
                    <a:pt x="1437308" y="30696"/>
                  </a:cubicBezTo>
                  <a:cubicBezTo>
                    <a:pt x="1440656" y="31626"/>
                    <a:pt x="1444005" y="31812"/>
                    <a:pt x="1447168" y="30510"/>
                  </a:cubicBezTo>
                  <a:lnTo>
                    <a:pt x="1454981" y="30510"/>
                  </a:lnTo>
                  <a:cubicBezTo>
                    <a:pt x="1458516" y="29952"/>
                    <a:pt x="1463539" y="34230"/>
                    <a:pt x="1465027" y="27347"/>
                  </a:cubicBezTo>
                  <a:cubicBezTo>
                    <a:pt x="1464097" y="27347"/>
                    <a:pt x="1463167" y="27161"/>
                    <a:pt x="1462422" y="26975"/>
                  </a:cubicBezTo>
                  <a:cubicBezTo>
                    <a:pt x="1462608" y="25859"/>
                    <a:pt x="1462050" y="24743"/>
                    <a:pt x="1461120" y="24185"/>
                  </a:cubicBezTo>
                  <a:cubicBezTo>
                    <a:pt x="1460004" y="24185"/>
                    <a:pt x="1458888" y="23999"/>
                    <a:pt x="1457958" y="23440"/>
                  </a:cubicBezTo>
                  <a:cubicBezTo>
                    <a:pt x="1453493" y="21022"/>
                    <a:pt x="1448098" y="23999"/>
                    <a:pt x="1443819" y="20650"/>
                  </a:cubicBezTo>
                  <a:cubicBezTo>
                    <a:pt x="1441400" y="20836"/>
                    <a:pt x="1439168" y="21022"/>
                    <a:pt x="1436750" y="21208"/>
                  </a:cubicBezTo>
                  <a:cubicBezTo>
                    <a:pt x="1434517" y="21022"/>
                    <a:pt x="1432471" y="20650"/>
                    <a:pt x="1430238" y="20464"/>
                  </a:cubicBezTo>
                  <a:cubicBezTo>
                    <a:pt x="1429122" y="21580"/>
                    <a:pt x="1428006" y="22882"/>
                    <a:pt x="1426704" y="23999"/>
                  </a:cubicBezTo>
                  <a:cubicBezTo>
                    <a:pt x="1417588" y="23068"/>
                    <a:pt x="1408658" y="18417"/>
                    <a:pt x="1399542" y="22138"/>
                  </a:cubicBezTo>
                  <a:cubicBezTo>
                    <a:pt x="1396752" y="21208"/>
                    <a:pt x="1393403" y="22324"/>
                    <a:pt x="1390799" y="21022"/>
                  </a:cubicBezTo>
                  <a:lnTo>
                    <a:pt x="1389311" y="21394"/>
                  </a:lnTo>
                  <a:lnTo>
                    <a:pt x="1388194" y="20278"/>
                  </a:lnTo>
                  <a:cubicBezTo>
                    <a:pt x="1378521" y="10976"/>
                    <a:pt x="1366428" y="17115"/>
                    <a:pt x="1355638" y="15255"/>
                  </a:cubicBezTo>
                  <a:cubicBezTo>
                    <a:pt x="1354894" y="15255"/>
                    <a:pt x="1354336" y="15441"/>
                    <a:pt x="1353778" y="15813"/>
                  </a:cubicBezTo>
                  <a:cubicBezTo>
                    <a:pt x="1353778" y="14697"/>
                    <a:pt x="1353034" y="13953"/>
                    <a:pt x="1351732" y="13767"/>
                  </a:cubicBezTo>
                  <a:cubicBezTo>
                    <a:pt x="1348941" y="14883"/>
                    <a:pt x="1346150" y="14511"/>
                    <a:pt x="1343546" y="13581"/>
                  </a:cubicBezTo>
                  <a:cubicBezTo>
                    <a:pt x="1340755" y="15627"/>
                    <a:pt x="1337779" y="15069"/>
                    <a:pt x="1334988" y="13767"/>
                  </a:cubicBezTo>
                  <a:cubicBezTo>
                    <a:pt x="1332942" y="14511"/>
                    <a:pt x="1330896" y="14697"/>
                    <a:pt x="1328849" y="13209"/>
                  </a:cubicBezTo>
                  <a:cubicBezTo>
                    <a:pt x="1327547" y="12092"/>
                    <a:pt x="1326431" y="12092"/>
                    <a:pt x="1325687" y="13395"/>
                  </a:cubicBezTo>
                  <a:cubicBezTo>
                    <a:pt x="1325315" y="13022"/>
                    <a:pt x="1325128" y="12650"/>
                    <a:pt x="1324756" y="12092"/>
                  </a:cubicBezTo>
                  <a:cubicBezTo>
                    <a:pt x="1315641" y="10232"/>
                    <a:pt x="1305967" y="14139"/>
                    <a:pt x="1297037" y="10232"/>
                  </a:cubicBezTo>
                  <a:cubicBezTo>
                    <a:pt x="1285503" y="11162"/>
                    <a:pt x="1274155" y="11720"/>
                    <a:pt x="1262621" y="9674"/>
                  </a:cubicBezTo>
                  <a:cubicBezTo>
                    <a:pt x="1259086" y="8000"/>
                    <a:pt x="1255737" y="7813"/>
                    <a:pt x="1252203" y="9860"/>
                  </a:cubicBezTo>
                  <a:cubicBezTo>
                    <a:pt x="1248668" y="10976"/>
                    <a:pt x="1245133" y="10976"/>
                    <a:pt x="1241785" y="9860"/>
                  </a:cubicBezTo>
                  <a:cubicBezTo>
                    <a:pt x="1220577" y="5767"/>
                    <a:pt x="1198997" y="11162"/>
                    <a:pt x="1177789" y="7069"/>
                  </a:cubicBezTo>
                  <a:lnTo>
                    <a:pt x="1166440" y="7069"/>
                  </a:lnTo>
                  <a:cubicBezTo>
                    <a:pt x="1164394" y="8000"/>
                    <a:pt x="1162348" y="8000"/>
                    <a:pt x="1160487" y="7069"/>
                  </a:cubicBezTo>
                  <a:cubicBezTo>
                    <a:pt x="1153232" y="7069"/>
                    <a:pt x="1146163" y="7069"/>
                    <a:pt x="1138907" y="7255"/>
                  </a:cubicBezTo>
                  <a:cubicBezTo>
                    <a:pt x="1137047" y="7627"/>
                    <a:pt x="1135187" y="8558"/>
                    <a:pt x="1133326" y="7069"/>
                  </a:cubicBezTo>
                  <a:lnTo>
                    <a:pt x="1133698" y="7255"/>
                  </a:lnTo>
                  <a:cubicBezTo>
                    <a:pt x="1127931" y="2977"/>
                    <a:pt x="1121420" y="5395"/>
                    <a:pt x="1115281" y="5209"/>
                  </a:cubicBezTo>
                  <a:cubicBezTo>
                    <a:pt x="1092957" y="4093"/>
                    <a:pt x="1070446" y="6883"/>
                    <a:pt x="1048122" y="3721"/>
                  </a:cubicBezTo>
                  <a:cubicBezTo>
                    <a:pt x="1044774" y="5581"/>
                    <a:pt x="1041425" y="5767"/>
                    <a:pt x="1038076" y="3535"/>
                  </a:cubicBezTo>
                  <a:cubicBezTo>
                    <a:pt x="1014264" y="8000"/>
                    <a:pt x="990265" y="2418"/>
                    <a:pt x="966453" y="6511"/>
                  </a:cubicBezTo>
                  <a:cubicBezTo>
                    <a:pt x="965336" y="6511"/>
                    <a:pt x="964034" y="6511"/>
                    <a:pt x="962918" y="6325"/>
                  </a:cubicBezTo>
                  <a:cubicBezTo>
                    <a:pt x="954732" y="4465"/>
                    <a:pt x="946733" y="4093"/>
                    <a:pt x="938547" y="6511"/>
                  </a:cubicBezTo>
                  <a:cubicBezTo>
                    <a:pt x="927571" y="9302"/>
                    <a:pt x="916595" y="7441"/>
                    <a:pt x="905619" y="7069"/>
                  </a:cubicBezTo>
                  <a:cubicBezTo>
                    <a:pt x="897062" y="10418"/>
                    <a:pt x="887760" y="6697"/>
                    <a:pt x="879388" y="9860"/>
                  </a:cubicBezTo>
                  <a:cubicBezTo>
                    <a:pt x="875854" y="11348"/>
                    <a:pt x="872319" y="11162"/>
                    <a:pt x="868784" y="10046"/>
                  </a:cubicBezTo>
                  <a:cubicBezTo>
                    <a:pt x="860785" y="7627"/>
                    <a:pt x="852599" y="8000"/>
                    <a:pt x="844414" y="9860"/>
                  </a:cubicBezTo>
                  <a:cubicBezTo>
                    <a:pt x="842367" y="10976"/>
                    <a:pt x="840135" y="11162"/>
                    <a:pt x="837902" y="10418"/>
                  </a:cubicBezTo>
                  <a:cubicBezTo>
                    <a:pt x="835484" y="14883"/>
                    <a:pt x="821531" y="7441"/>
                    <a:pt x="827856" y="20464"/>
                  </a:cubicBezTo>
                  <a:lnTo>
                    <a:pt x="829159" y="20092"/>
                  </a:lnTo>
                  <a:lnTo>
                    <a:pt x="830461" y="20650"/>
                  </a:lnTo>
                  <a:lnTo>
                    <a:pt x="830461" y="27533"/>
                  </a:lnTo>
                  <a:cubicBezTo>
                    <a:pt x="829531" y="28091"/>
                    <a:pt x="828973" y="28835"/>
                    <a:pt x="828973" y="29394"/>
                  </a:cubicBezTo>
                  <a:lnTo>
                    <a:pt x="826368" y="29394"/>
                  </a:lnTo>
                  <a:cubicBezTo>
                    <a:pt x="820787" y="29952"/>
                    <a:pt x="815020" y="28091"/>
                    <a:pt x="809625" y="30696"/>
                  </a:cubicBezTo>
                  <a:cubicBezTo>
                    <a:pt x="809067" y="31812"/>
                    <a:pt x="808137" y="31998"/>
                    <a:pt x="807021" y="31440"/>
                  </a:cubicBezTo>
                  <a:cubicBezTo>
                    <a:pt x="800137" y="34975"/>
                    <a:pt x="792138" y="30696"/>
                    <a:pt x="785068" y="34417"/>
                  </a:cubicBezTo>
                  <a:cubicBezTo>
                    <a:pt x="764791" y="36835"/>
                    <a:pt x="744513" y="37393"/>
                    <a:pt x="724235" y="34975"/>
                  </a:cubicBezTo>
                  <a:cubicBezTo>
                    <a:pt x="708608" y="39067"/>
                    <a:pt x="692609" y="34044"/>
                    <a:pt x="676982" y="37765"/>
                  </a:cubicBezTo>
                  <a:cubicBezTo>
                    <a:pt x="672703" y="39253"/>
                    <a:pt x="668424" y="39067"/>
                    <a:pt x="663960" y="38509"/>
                  </a:cubicBezTo>
                  <a:cubicBezTo>
                    <a:pt x="660611" y="41300"/>
                    <a:pt x="653356" y="37765"/>
                    <a:pt x="652797" y="42788"/>
                  </a:cubicBezTo>
                  <a:cubicBezTo>
                    <a:pt x="652425" y="47067"/>
                    <a:pt x="658006" y="50416"/>
                    <a:pt x="661541" y="53578"/>
                  </a:cubicBezTo>
                  <a:cubicBezTo>
                    <a:pt x="662099" y="53764"/>
                    <a:pt x="662657" y="54136"/>
                    <a:pt x="663029" y="54322"/>
                  </a:cubicBezTo>
                  <a:cubicBezTo>
                    <a:pt x="663029" y="54694"/>
                    <a:pt x="663215" y="55066"/>
                    <a:pt x="663215" y="55252"/>
                  </a:cubicBezTo>
                  <a:cubicBezTo>
                    <a:pt x="664146" y="55625"/>
                    <a:pt x="665634" y="55997"/>
                    <a:pt x="665820" y="56555"/>
                  </a:cubicBezTo>
                  <a:cubicBezTo>
                    <a:pt x="666378" y="58601"/>
                    <a:pt x="664332" y="58601"/>
                    <a:pt x="663215" y="58973"/>
                  </a:cubicBezTo>
                  <a:cubicBezTo>
                    <a:pt x="663215" y="59159"/>
                    <a:pt x="663215" y="59531"/>
                    <a:pt x="663029" y="59717"/>
                  </a:cubicBezTo>
                  <a:cubicBezTo>
                    <a:pt x="662099" y="59903"/>
                    <a:pt x="661355" y="60089"/>
                    <a:pt x="660425" y="60461"/>
                  </a:cubicBezTo>
                  <a:cubicBezTo>
                    <a:pt x="650751" y="61764"/>
                    <a:pt x="650565" y="61764"/>
                    <a:pt x="653542" y="68647"/>
                  </a:cubicBezTo>
                  <a:lnTo>
                    <a:pt x="653169" y="68275"/>
                  </a:lnTo>
                  <a:cubicBezTo>
                    <a:pt x="658751" y="81297"/>
                    <a:pt x="645914" y="75902"/>
                    <a:pt x="642007" y="79437"/>
                  </a:cubicBezTo>
                  <a:cubicBezTo>
                    <a:pt x="641077" y="80367"/>
                    <a:pt x="640147" y="80553"/>
                    <a:pt x="639031" y="79809"/>
                  </a:cubicBezTo>
                  <a:cubicBezTo>
                    <a:pt x="628241" y="82414"/>
                    <a:pt x="617451" y="82414"/>
                    <a:pt x="606661" y="79809"/>
                  </a:cubicBezTo>
                  <a:cubicBezTo>
                    <a:pt x="605544" y="80553"/>
                    <a:pt x="604614" y="80367"/>
                    <a:pt x="603684" y="79437"/>
                  </a:cubicBezTo>
                  <a:cubicBezTo>
                    <a:pt x="600522" y="76647"/>
                    <a:pt x="596057" y="79065"/>
                    <a:pt x="592894" y="76274"/>
                  </a:cubicBezTo>
                  <a:lnTo>
                    <a:pt x="593080" y="76460"/>
                  </a:lnTo>
                  <a:cubicBezTo>
                    <a:pt x="592336" y="74972"/>
                    <a:pt x="591034" y="73856"/>
                    <a:pt x="589918" y="72554"/>
                  </a:cubicBezTo>
                  <a:cubicBezTo>
                    <a:pt x="589731" y="72182"/>
                    <a:pt x="589359" y="71624"/>
                    <a:pt x="589359" y="71252"/>
                  </a:cubicBezTo>
                  <a:cubicBezTo>
                    <a:pt x="589545" y="70507"/>
                    <a:pt x="590104" y="69763"/>
                    <a:pt x="590476" y="69019"/>
                  </a:cubicBezTo>
                  <a:cubicBezTo>
                    <a:pt x="591592" y="66601"/>
                    <a:pt x="595313" y="67531"/>
                    <a:pt x="595871" y="64740"/>
                  </a:cubicBezTo>
                  <a:cubicBezTo>
                    <a:pt x="597917" y="64740"/>
                    <a:pt x="598847" y="63252"/>
                    <a:pt x="599963" y="61764"/>
                  </a:cubicBezTo>
                  <a:lnTo>
                    <a:pt x="599777" y="61950"/>
                  </a:lnTo>
                  <a:cubicBezTo>
                    <a:pt x="600149" y="52276"/>
                    <a:pt x="598289" y="51346"/>
                    <a:pt x="586755" y="56183"/>
                  </a:cubicBezTo>
                  <a:lnTo>
                    <a:pt x="587127" y="55811"/>
                  </a:lnTo>
                  <a:cubicBezTo>
                    <a:pt x="585081" y="55811"/>
                    <a:pt x="583964" y="57299"/>
                    <a:pt x="582662" y="58601"/>
                  </a:cubicBezTo>
                  <a:cubicBezTo>
                    <a:pt x="580802" y="60647"/>
                    <a:pt x="577453" y="59903"/>
                    <a:pt x="575779" y="62508"/>
                  </a:cubicBezTo>
                  <a:lnTo>
                    <a:pt x="575965" y="62322"/>
                  </a:lnTo>
                  <a:cubicBezTo>
                    <a:pt x="573732" y="63810"/>
                    <a:pt x="570570" y="63438"/>
                    <a:pt x="568710" y="65670"/>
                  </a:cubicBezTo>
                  <a:lnTo>
                    <a:pt x="568896" y="65670"/>
                  </a:lnTo>
                  <a:cubicBezTo>
                    <a:pt x="565919" y="68647"/>
                    <a:pt x="561454" y="66229"/>
                    <a:pt x="558292" y="68647"/>
                  </a:cubicBezTo>
                  <a:cubicBezTo>
                    <a:pt x="548990" y="70693"/>
                    <a:pt x="539688" y="71437"/>
                    <a:pt x="530386" y="68647"/>
                  </a:cubicBezTo>
                  <a:cubicBezTo>
                    <a:pt x="529084" y="67717"/>
                    <a:pt x="527968" y="66787"/>
                    <a:pt x="526666" y="65856"/>
                  </a:cubicBezTo>
                  <a:cubicBezTo>
                    <a:pt x="525735" y="64368"/>
                    <a:pt x="524619" y="63252"/>
                    <a:pt x="523131" y="62322"/>
                  </a:cubicBezTo>
                  <a:cubicBezTo>
                    <a:pt x="521457" y="59903"/>
                    <a:pt x="518108" y="60461"/>
                    <a:pt x="516062" y="58601"/>
                  </a:cubicBezTo>
                  <a:cubicBezTo>
                    <a:pt x="510666" y="58601"/>
                    <a:pt x="505458" y="58787"/>
                    <a:pt x="500063" y="58787"/>
                  </a:cubicBezTo>
                  <a:cubicBezTo>
                    <a:pt x="496528" y="61020"/>
                    <a:pt x="492063" y="59345"/>
                    <a:pt x="488714" y="61578"/>
                  </a:cubicBezTo>
                  <a:cubicBezTo>
                    <a:pt x="487784" y="62508"/>
                    <a:pt x="486668" y="62694"/>
                    <a:pt x="485552" y="62136"/>
                  </a:cubicBezTo>
                  <a:cubicBezTo>
                    <a:pt x="481273" y="65670"/>
                    <a:pt x="475506" y="61950"/>
                    <a:pt x="471227" y="65298"/>
                  </a:cubicBezTo>
                  <a:cubicBezTo>
                    <a:pt x="470483" y="66229"/>
                    <a:pt x="469553" y="66415"/>
                    <a:pt x="468437" y="65670"/>
                  </a:cubicBezTo>
                  <a:cubicBezTo>
                    <a:pt x="462855" y="69205"/>
                    <a:pt x="455972" y="65112"/>
                    <a:pt x="450205" y="68647"/>
                  </a:cubicBezTo>
                  <a:lnTo>
                    <a:pt x="446670" y="68647"/>
                  </a:lnTo>
                  <a:cubicBezTo>
                    <a:pt x="445368" y="67717"/>
                    <a:pt x="444438" y="66042"/>
                    <a:pt x="442392" y="66042"/>
                  </a:cubicBezTo>
                  <a:cubicBezTo>
                    <a:pt x="440903" y="62880"/>
                    <a:pt x="437369" y="63624"/>
                    <a:pt x="434950" y="62322"/>
                  </a:cubicBezTo>
                  <a:cubicBezTo>
                    <a:pt x="434020" y="63066"/>
                    <a:pt x="433276" y="62880"/>
                    <a:pt x="432718" y="61764"/>
                  </a:cubicBezTo>
                  <a:cubicBezTo>
                    <a:pt x="428067" y="59345"/>
                    <a:pt x="423416" y="59717"/>
                    <a:pt x="418765" y="61578"/>
                  </a:cubicBezTo>
                  <a:cubicBezTo>
                    <a:pt x="418207" y="62694"/>
                    <a:pt x="417463" y="62880"/>
                    <a:pt x="416347" y="62322"/>
                  </a:cubicBezTo>
                  <a:cubicBezTo>
                    <a:pt x="413742" y="63624"/>
                    <a:pt x="410394" y="63066"/>
                    <a:pt x="408719" y="66042"/>
                  </a:cubicBezTo>
                  <a:cubicBezTo>
                    <a:pt x="406301" y="66973"/>
                    <a:pt x="403138" y="66787"/>
                    <a:pt x="401650" y="69577"/>
                  </a:cubicBezTo>
                  <a:cubicBezTo>
                    <a:pt x="399231" y="70507"/>
                    <a:pt x="396441" y="70507"/>
                    <a:pt x="394209" y="72368"/>
                  </a:cubicBezTo>
                  <a:lnTo>
                    <a:pt x="393278" y="73298"/>
                  </a:lnTo>
                  <a:lnTo>
                    <a:pt x="391976" y="72926"/>
                  </a:lnTo>
                  <a:cubicBezTo>
                    <a:pt x="386767" y="74414"/>
                    <a:pt x="381558" y="75530"/>
                    <a:pt x="376535" y="72740"/>
                  </a:cubicBezTo>
                  <a:cubicBezTo>
                    <a:pt x="369652" y="69577"/>
                    <a:pt x="362769" y="69763"/>
                    <a:pt x="356071" y="72554"/>
                  </a:cubicBezTo>
                  <a:cubicBezTo>
                    <a:pt x="354211" y="74600"/>
                    <a:pt x="350676" y="73856"/>
                    <a:pt x="349188" y="76460"/>
                  </a:cubicBezTo>
                  <a:lnTo>
                    <a:pt x="349374" y="76274"/>
                  </a:lnTo>
                  <a:cubicBezTo>
                    <a:pt x="347328" y="77949"/>
                    <a:pt x="343979" y="77205"/>
                    <a:pt x="342677" y="80181"/>
                  </a:cubicBezTo>
                  <a:cubicBezTo>
                    <a:pt x="340816" y="80181"/>
                    <a:pt x="339886" y="81669"/>
                    <a:pt x="338584" y="82414"/>
                  </a:cubicBezTo>
                  <a:cubicBezTo>
                    <a:pt x="338026" y="83530"/>
                    <a:pt x="337096" y="83716"/>
                    <a:pt x="335979" y="83158"/>
                  </a:cubicBezTo>
                  <a:cubicBezTo>
                    <a:pt x="332631" y="85576"/>
                    <a:pt x="328166" y="83716"/>
                    <a:pt x="324631" y="85948"/>
                  </a:cubicBezTo>
                  <a:cubicBezTo>
                    <a:pt x="317004" y="87809"/>
                    <a:pt x="309190" y="86878"/>
                    <a:pt x="301377" y="86692"/>
                  </a:cubicBezTo>
                  <a:cubicBezTo>
                    <a:pt x="296354" y="88181"/>
                    <a:pt x="300447" y="94134"/>
                    <a:pt x="296540" y="96180"/>
                  </a:cubicBezTo>
                  <a:lnTo>
                    <a:pt x="296168" y="96552"/>
                  </a:lnTo>
                  <a:cubicBezTo>
                    <a:pt x="294866" y="99157"/>
                    <a:pt x="291331" y="98227"/>
                    <a:pt x="289657" y="100273"/>
                  </a:cubicBezTo>
                  <a:cubicBezTo>
                    <a:pt x="286680" y="103436"/>
                    <a:pt x="282029" y="100645"/>
                    <a:pt x="279053" y="103622"/>
                  </a:cubicBezTo>
                  <a:cubicBezTo>
                    <a:pt x="278309" y="104552"/>
                    <a:pt x="277564" y="104738"/>
                    <a:pt x="276448" y="103994"/>
                  </a:cubicBezTo>
                  <a:cubicBezTo>
                    <a:pt x="271983" y="106970"/>
                    <a:pt x="266030" y="103808"/>
                    <a:pt x="261565" y="106970"/>
                  </a:cubicBezTo>
                  <a:cubicBezTo>
                    <a:pt x="259891" y="107156"/>
                    <a:pt x="258031" y="107342"/>
                    <a:pt x="256356" y="107528"/>
                  </a:cubicBezTo>
                  <a:cubicBezTo>
                    <a:pt x="252822" y="109947"/>
                    <a:pt x="246683" y="106412"/>
                    <a:pt x="244636" y="112365"/>
                  </a:cubicBezTo>
                  <a:cubicBezTo>
                    <a:pt x="246311" y="116644"/>
                    <a:pt x="246311" y="120923"/>
                    <a:pt x="245008" y="125388"/>
                  </a:cubicBezTo>
                  <a:cubicBezTo>
                    <a:pt x="242218" y="127062"/>
                    <a:pt x="239799" y="129480"/>
                    <a:pt x="238125" y="132271"/>
                  </a:cubicBezTo>
                  <a:cubicBezTo>
                    <a:pt x="234962" y="133015"/>
                    <a:pt x="235893" y="136922"/>
                    <a:pt x="233660" y="138410"/>
                  </a:cubicBezTo>
                  <a:cubicBezTo>
                    <a:pt x="230125" y="142317"/>
                    <a:pt x="234218" y="148270"/>
                    <a:pt x="230125" y="151991"/>
                  </a:cubicBezTo>
                  <a:cubicBezTo>
                    <a:pt x="229567" y="153107"/>
                    <a:pt x="228823" y="153293"/>
                    <a:pt x="227707" y="152735"/>
                  </a:cubicBezTo>
                  <a:cubicBezTo>
                    <a:pt x="222126" y="154595"/>
                    <a:pt x="218219" y="158316"/>
                    <a:pt x="216545" y="164083"/>
                  </a:cubicBezTo>
                  <a:lnTo>
                    <a:pt x="216359" y="165385"/>
                  </a:lnTo>
                  <a:cubicBezTo>
                    <a:pt x="217847" y="173757"/>
                    <a:pt x="222684" y="179710"/>
                    <a:pt x="230125" y="183617"/>
                  </a:cubicBezTo>
                  <a:cubicBezTo>
                    <a:pt x="230312" y="183617"/>
                    <a:pt x="230684" y="183989"/>
                    <a:pt x="230870" y="184733"/>
                  </a:cubicBezTo>
                  <a:cubicBezTo>
                    <a:pt x="231056" y="185477"/>
                    <a:pt x="230870" y="186407"/>
                    <a:pt x="229939" y="187151"/>
                  </a:cubicBezTo>
                  <a:lnTo>
                    <a:pt x="229753" y="187151"/>
                  </a:lnTo>
                  <a:cubicBezTo>
                    <a:pt x="224358" y="191616"/>
                    <a:pt x="223986" y="195337"/>
                    <a:pt x="231614" y="197197"/>
                  </a:cubicBezTo>
                  <a:cubicBezTo>
                    <a:pt x="234590" y="196267"/>
                    <a:pt x="237567" y="196639"/>
                    <a:pt x="240357" y="197941"/>
                  </a:cubicBezTo>
                  <a:cubicBezTo>
                    <a:pt x="242590" y="199430"/>
                    <a:pt x="245194" y="199244"/>
                    <a:pt x="247613" y="200546"/>
                  </a:cubicBezTo>
                  <a:cubicBezTo>
                    <a:pt x="248729" y="203150"/>
                    <a:pt x="252450" y="202220"/>
                    <a:pt x="253752" y="204825"/>
                  </a:cubicBezTo>
                  <a:lnTo>
                    <a:pt x="253938" y="205197"/>
                  </a:lnTo>
                  <a:lnTo>
                    <a:pt x="255426" y="205941"/>
                  </a:lnTo>
                  <a:lnTo>
                    <a:pt x="254124" y="206871"/>
                  </a:lnTo>
                  <a:cubicBezTo>
                    <a:pt x="253194" y="207243"/>
                    <a:pt x="252078" y="207801"/>
                    <a:pt x="251147" y="208173"/>
                  </a:cubicBezTo>
                  <a:cubicBezTo>
                    <a:pt x="248543" y="210406"/>
                    <a:pt x="248543" y="212638"/>
                    <a:pt x="250961" y="214871"/>
                  </a:cubicBezTo>
                  <a:lnTo>
                    <a:pt x="250961" y="214685"/>
                  </a:lnTo>
                  <a:cubicBezTo>
                    <a:pt x="252078" y="216545"/>
                    <a:pt x="252822" y="218777"/>
                    <a:pt x="254124" y="220638"/>
                  </a:cubicBezTo>
                  <a:cubicBezTo>
                    <a:pt x="262124" y="226777"/>
                    <a:pt x="251333" y="234032"/>
                    <a:pt x="255426" y="240543"/>
                  </a:cubicBezTo>
                  <a:cubicBezTo>
                    <a:pt x="255612" y="241474"/>
                    <a:pt x="256542" y="240916"/>
                    <a:pt x="257287" y="240543"/>
                  </a:cubicBezTo>
                  <a:lnTo>
                    <a:pt x="257287" y="241288"/>
                  </a:lnTo>
                  <a:cubicBezTo>
                    <a:pt x="256729" y="241102"/>
                    <a:pt x="255984" y="240916"/>
                    <a:pt x="255426" y="240729"/>
                  </a:cubicBezTo>
                  <a:cubicBezTo>
                    <a:pt x="254496" y="240543"/>
                    <a:pt x="253380" y="240171"/>
                    <a:pt x="252450" y="239799"/>
                  </a:cubicBezTo>
                  <a:cubicBezTo>
                    <a:pt x="249473" y="238683"/>
                    <a:pt x="246497" y="238311"/>
                    <a:pt x="243520" y="238311"/>
                  </a:cubicBezTo>
                  <a:cubicBezTo>
                    <a:pt x="235521" y="235521"/>
                    <a:pt x="227521" y="235707"/>
                    <a:pt x="219335" y="236823"/>
                  </a:cubicBezTo>
                  <a:cubicBezTo>
                    <a:pt x="219521" y="237381"/>
                    <a:pt x="219708" y="238125"/>
                    <a:pt x="219521" y="238683"/>
                  </a:cubicBezTo>
                  <a:lnTo>
                    <a:pt x="222126" y="238683"/>
                  </a:lnTo>
                  <a:cubicBezTo>
                    <a:pt x="210406" y="239985"/>
                    <a:pt x="198686" y="242776"/>
                    <a:pt x="186779" y="241846"/>
                  </a:cubicBezTo>
                  <a:cubicBezTo>
                    <a:pt x="188082" y="241474"/>
                    <a:pt x="189570" y="240916"/>
                    <a:pt x="191058" y="239799"/>
                  </a:cubicBezTo>
                  <a:lnTo>
                    <a:pt x="179524" y="239799"/>
                  </a:lnTo>
                  <a:cubicBezTo>
                    <a:pt x="178966" y="239427"/>
                    <a:pt x="178408" y="239055"/>
                    <a:pt x="178036" y="238497"/>
                  </a:cubicBezTo>
                  <a:cubicBezTo>
                    <a:pt x="175989" y="237381"/>
                    <a:pt x="173571" y="237567"/>
                    <a:pt x="171338" y="237567"/>
                  </a:cubicBezTo>
                  <a:cubicBezTo>
                    <a:pt x="169850" y="237567"/>
                    <a:pt x="168362" y="238125"/>
                    <a:pt x="167060" y="238869"/>
                  </a:cubicBezTo>
                  <a:cubicBezTo>
                    <a:pt x="163153" y="240543"/>
                    <a:pt x="159060" y="241102"/>
                    <a:pt x="154967" y="239613"/>
                  </a:cubicBezTo>
                  <a:cubicBezTo>
                    <a:pt x="149944" y="242218"/>
                    <a:pt x="143805" y="239427"/>
                    <a:pt x="139154" y="242776"/>
                  </a:cubicBezTo>
                  <a:lnTo>
                    <a:pt x="138410" y="243520"/>
                  </a:lnTo>
                  <a:lnTo>
                    <a:pt x="137480" y="243148"/>
                  </a:lnTo>
                  <a:cubicBezTo>
                    <a:pt x="136364" y="251892"/>
                    <a:pt x="144735" y="245566"/>
                    <a:pt x="146782" y="248915"/>
                  </a:cubicBezTo>
                  <a:lnTo>
                    <a:pt x="146596" y="248729"/>
                  </a:lnTo>
                  <a:cubicBezTo>
                    <a:pt x="146968" y="249845"/>
                    <a:pt x="147526" y="250589"/>
                    <a:pt x="148456" y="251334"/>
                  </a:cubicBezTo>
                  <a:cubicBezTo>
                    <a:pt x="147712" y="253194"/>
                    <a:pt x="147898" y="254868"/>
                    <a:pt x="150502" y="256170"/>
                  </a:cubicBezTo>
                  <a:cubicBezTo>
                    <a:pt x="152549" y="255798"/>
                    <a:pt x="154781" y="255798"/>
                    <a:pt x="156456" y="257287"/>
                  </a:cubicBezTo>
                  <a:lnTo>
                    <a:pt x="158688" y="256729"/>
                  </a:lnTo>
                  <a:cubicBezTo>
                    <a:pt x="159246" y="257473"/>
                    <a:pt x="159990" y="258031"/>
                    <a:pt x="160734" y="258589"/>
                  </a:cubicBezTo>
                  <a:cubicBezTo>
                    <a:pt x="160920" y="258589"/>
                    <a:pt x="160920" y="260077"/>
                    <a:pt x="160920" y="260077"/>
                  </a:cubicBezTo>
                  <a:cubicBezTo>
                    <a:pt x="160920" y="260077"/>
                    <a:pt x="159432" y="260263"/>
                    <a:pt x="159618" y="260263"/>
                  </a:cubicBezTo>
                  <a:cubicBezTo>
                    <a:pt x="153107" y="263054"/>
                    <a:pt x="145666" y="260077"/>
                    <a:pt x="139154" y="263240"/>
                  </a:cubicBezTo>
                  <a:cubicBezTo>
                    <a:pt x="138038" y="263240"/>
                    <a:pt x="136736" y="263426"/>
                    <a:pt x="135620" y="263426"/>
                  </a:cubicBezTo>
                  <a:cubicBezTo>
                    <a:pt x="133387" y="261379"/>
                    <a:pt x="130969" y="261379"/>
                    <a:pt x="128736" y="263240"/>
                  </a:cubicBezTo>
                  <a:cubicBezTo>
                    <a:pt x="123341" y="264914"/>
                    <a:pt x="117946" y="264542"/>
                    <a:pt x="112551" y="263798"/>
                  </a:cubicBezTo>
                  <a:cubicBezTo>
                    <a:pt x="100831" y="267891"/>
                    <a:pt x="88181" y="262124"/>
                    <a:pt x="76460" y="267147"/>
                  </a:cubicBezTo>
                  <a:lnTo>
                    <a:pt x="76646" y="267147"/>
                  </a:lnTo>
                  <a:cubicBezTo>
                    <a:pt x="73856" y="269565"/>
                    <a:pt x="70879" y="268263"/>
                    <a:pt x="68089" y="267333"/>
                  </a:cubicBezTo>
                  <a:cubicBezTo>
                    <a:pt x="66787" y="268449"/>
                    <a:pt x="65298" y="268635"/>
                    <a:pt x="63996" y="267333"/>
                  </a:cubicBezTo>
                  <a:cubicBezTo>
                    <a:pt x="61950" y="267519"/>
                    <a:pt x="60461" y="268821"/>
                    <a:pt x="58973" y="269937"/>
                  </a:cubicBezTo>
                  <a:cubicBezTo>
                    <a:pt x="57857" y="269937"/>
                    <a:pt x="56555" y="270123"/>
                    <a:pt x="55438" y="270123"/>
                  </a:cubicBezTo>
                  <a:cubicBezTo>
                    <a:pt x="50788" y="268077"/>
                    <a:pt x="46137" y="268077"/>
                    <a:pt x="41486" y="270123"/>
                  </a:cubicBezTo>
                  <a:cubicBezTo>
                    <a:pt x="39625" y="271425"/>
                    <a:pt x="37765" y="271425"/>
                    <a:pt x="35719" y="270681"/>
                  </a:cubicBezTo>
                  <a:cubicBezTo>
                    <a:pt x="35347" y="271053"/>
                    <a:pt x="34789" y="271425"/>
                    <a:pt x="34417" y="271797"/>
                  </a:cubicBezTo>
                  <a:cubicBezTo>
                    <a:pt x="34230" y="272169"/>
                    <a:pt x="34230" y="273100"/>
                    <a:pt x="34230" y="273100"/>
                  </a:cubicBezTo>
                  <a:cubicBezTo>
                    <a:pt x="42788" y="274588"/>
                    <a:pt x="48555" y="283890"/>
                    <a:pt x="58043" y="282587"/>
                  </a:cubicBezTo>
                  <a:cubicBezTo>
                    <a:pt x="66601" y="281471"/>
                    <a:pt x="68275" y="286308"/>
                    <a:pt x="69019" y="292075"/>
                  </a:cubicBezTo>
                  <a:cubicBezTo>
                    <a:pt x="67903" y="291889"/>
                    <a:pt x="66973" y="291889"/>
                    <a:pt x="65856" y="291703"/>
                  </a:cubicBezTo>
                  <a:lnTo>
                    <a:pt x="65856" y="291517"/>
                  </a:lnTo>
                  <a:cubicBezTo>
                    <a:pt x="61578" y="295052"/>
                    <a:pt x="55811" y="291331"/>
                    <a:pt x="51532" y="294680"/>
                  </a:cubicBezTo>
                  <a:cubicBezTo>
                    <a:pt x="51346" y="294680"/>
                    <a:pt x="51160" y="295052"/>
                    <a:pt x="50974" y="295796"/>
                  </a:cubicBezTo>
                  <a:cubicBezTo>
                    <a:pt x="50788" y="296540"/>
                    <a:pt x="51160" y="297284"/>
                    <a:pt x="51904" y="298028"/>
                  </a:cubicBezTo>
                  <a:lnTo>
                    <a:pt x="72554" y="298028"/>
                  </a:lnTo>
                  <a:cubicBezTo>
                    <a:pt x="72926" y="297470"/>
                    <a:pt x="73112" y="296726"/>
                    <a:pt x="73112" y="296168"/>
                  </a:cubicBezTo>
                  <a:cubicBezTo>
                    <a:pt x="74600" y="296354"/>
                    <a:pt x="75902" y="296354"/>
                    <a:pt x="77391" y="296354"/>
                  </a:cubicBezTo>
                  <a:cubicBezTo>
                    <a:pt x="114784" y="297284"/>
                    <a:pt x="152177" y="294494"/>
                    <a:pt x="189570" y="297842"/>
                  </a:cubicBezTo>
                  <a:cubicBezTo>
                    <a:pt x="193477" y="295796"/>
                    <a:pt x="197569" y="295982"/>
                    <a:pt x="201476" y="297656"/>
                  </a:cubicBezTo>
                  <a:cubicBezTo>
                    <a:pt x="210964" y="298214"/>
                    <a:pt x="200918" y="300819"/>
                    <a:pt x="201848" y="302121"/>
                  </a:cubicBezTo>
                  <a:cubicBezTo>
                    <a:pt x="200174" y="302679"/>
                    <a:pt x="199244" y="303981"/>
                    <a:pt x="197941" y="305098"/>
                  </a:cubicBezTo>
                  <a:cubicBezTo>
                    <a:pt x="192732" y="314958"/>
                    <a:pt x="202406" y="312725"/>
                    <a:pt x="206127" y="315144"/>
                  </a:cubicBezTo>
                  <a:cubicBezTo>
                    <a:pt x="211522" y="315330"/>
                    <a:pt x="216917" y="315516"/>
                    <a:pt x="222126" y="315702"/>
                  </a:cubicBezTo>
                  <a:cubicBezTo>
                    <a:pt x="242962" y="318120"/>
                    <a:pt x="263984" y="317934"/>
                    <a:pt x="284820" y="315702"/>
                  </a:cubicBezTo>
                  <a:cubicBezTo>
                    <a:pt x="290587" y="314399"/>
                    <a:pt x="296540" y="314399"/>
                    <a:pt x="302307" y="315702"/>
                  </a:cubicBezTo>
                  <a:cubicBezTo>
                    <a:pt x="304354" y="317562"/>
                    <a:pt x="307330" y="317004"/>
                    <a:pt x="309563" y="318678"/>
                  </a:cubicBezTo>
                  <a:cubicBezTo>
                    <a:pt x="311609" y="321097"/>
                    <a:pt x="314958" y="320911"/>
                    <a:pt x="317562" y="322027"/>
                  </a:cubicBezTo>
                  <a:cubicBezTo>
                    <a:pt x="320725" y="321097"/>
                    <a:pt x="323887" y="321469"/>
                    <a:pt x="326864" y="322771"/>
                  </a:cubicBezTo>
                  <a:cubicBezTo>
                    <a:pt x="332259" y="325934"/>
                    <a:pt x="341561" y="320539"/>
                    <a:pt x="344351" y="330212"/>
                  </a:cubicBezTo>
                  <a:cubicBezTo>
                    <a:pt x="344537" y="330212"/>
                    <a:pt x="344537" y="330212"/>
                    <a:pt x="344723" y="330398"/>
                  </a:cubicBezTo>
                  <a:cubicBezTo>
                    <a:pt x="344723" y="330584"/>
                    <a:pt x="344723" y="330957"/>
                    <a:pt x="344537" y="331143"/>
                  </a:cubicBezTo>
                  <a:cubicBezTo>
                    <a:pt x="343049" y="331143"/>
                    <a:pt x="341933" y="331701"/>
                    <a:pt x="340816" y="332631"/>
                  </a:cubicBezTo>
                  <a:cubicBezTo>
                    <a:pt x="317004" y="333561"/>
                    <a:pt x="293377" y="334677"/>
                    <a:pt x="269565" y="333003"/>
                  </a:cubicBezTo>
                  <a:cubicBezTo>
                    <a:pt x="253938" y="337096"/>
                    <a:pt x="237753" y="332073"/>
                    <a:pt x="222126" y="335980"/>
                  </a:cubicBezTo>
                  <a:lnTo>
                    <a:pt x="222498" y="336910"/>
                  </a:lnTo>
                  <a:cubicBezTo>
                    <a:pt x="219149" y="336724"/>
                    <a:pt x="215615" y="336724"/>
                    <a:pt x="212266" y="336538"/>
                  </a:cubicBezTo>
                  <a:cubicBezTo>
                    <a:pt x="213568" y="341002"/>
                    <a:pt x="217103" y="341561"/>
                    <a:pt x="220638" y="342491"/>
                  </a:cubicBezTo>
                  <a:cubicBezTo>
                    <a:pt x="221010" y="343235"/>
                    <a:pt x="221568" y="343979"/>
                    <a:pt x="222126" y="344723"/>
                  </a:cubicBezTo>
                  <a:cubicBezTo>
                    <a:pt x="222126" y="348630"/>
                    <a:pt x="219894" y="353281"/>
                    <a:pt x="223800" y="355885"/>
                  </a:cubicBezTo>
                  <a:cubicBezTo>
                    <a:pt x="223986" y="356257"/>
                    <a:pt x="224172" y="356815"/>
                    <a:pt x="224358" y="357188"/>
                  </a:cubicBezTo>
                  <a:cubicBezTo>
                    <a:pt x="224917" y="359234"/>
                    <a:pt x="228823" y="358304"/>
                    <a:pt x="228637" y="361094"/>
                  </a:cubicBezTo>
                  <a:cubicBezTo>
                    <a:pt x="225847" y="360722"/>
                    <a:pt x="223614" y="360908"/>
                    <a:pt x="224358" y="365001"/>
                  </a:cubicBezTo>
                  <a:cubicBezTo>
                    <a:pt x="223056" y="366117"/>
                    <a:pt x="221754" y="367233"/>
                    <a:pt x="221010" y="368722"/>
                  </a:cubicBezTo>
                  <a:cubicBezTo>
                    <a:pt x="220266" y="376535"/>
                    <a:pt x="214871" y="376721"/>
                    <a:pt x="208731" y="376721"/>
                  </a:cubicBezTo>
                  <a:cubicBezTo>
                    <a:pt x="199616" y="376535"/>
                    <a:pt x="190500" y="376349"/>
                    <a:pt x="181570" y="376907"/>
                  </a:cubicBezTo>
                  <a:cubicBezTo>
                    <a:pt x="180826" y="377465"/>
                    <a:pt x="180454" y="378023"/>
                    <a:pt x="180082" y="378582"/>
                  </a:cubicBezTo>
                  <a:cubicBezTo>
                    <a:pt x="178966" y="378210"/>
                    <a:pt x="177850" y="378023"/>
                    <a:pt x="176919" y="377651"/>
                  </a:cubicBezTo>
                  <a:cubicBezTo>
                    <a:pt x="175989" y="378396"/>
                    <a:pt x="174873" y="378582"/>
                    <a:pt x="173571" y="378396"/>
                  </a:cubicBezTo>
                  <a:cubicBezTo>
                    <a:pt x="172827" y="382302"/>
                    <a:pt x="176733" y="382488"/>
                    <a:pt x="178222" y="384721"/>
                  </a:cubicBezTo>
                  <a:lnTo>
                    <a:pt x="184175" y="384721"/>
                  </a:lnTo>
                  <a:lnTo>
                    <a:pt x="183803" y="385837"/>
                  </a:lnTo>
                  <a:cubicBezTo>
                    <a:pt x="185291" y="386395"/>
                    <a:pt x="186221" y="388069"/>
                    <a:pt x="188082" y="388255"/>
                  </a:cubicBezTo>
                  <a:cubicBezTo>
                    <a:pt x="189012" y="391046"/>
                    <a:pt x="192732" y="390116"/>
                    <a:pt x="194035" y="392534"/>
                  </a:cubicBezTo>
                  <a:lnTo>
                    <a:pt x="194221" y="392720"/>
                  </a:lnTo>
                  <a:cubicBezTo>
                    <a:pt x="197011" y="396441"/>
                    <a:pt x="192546" y="397743"/>
                    <a:pt x="191802" y="400162"/>
                  </a:cubicBezTo>
                  <a:cubicBezTo>
                    <a:pt x="189570" y="400162"/>
                    <a:pt x="188454" y="401650"/>
                    <a:pt x="187896" y="403696"/>
                  </a:cubicBezTo>
                  <a:lnTo>
                    <a:pt x="188268" y="403324"/>
                  </a:lnTo>
                  <a:cubicBezTo>
                    <a:pt x="183989" y="410208"/>
                    <a:pt x="183431" y="416161"/>
                    <a:pt x="192360" y="419881"/>
                  </a:cubicBezTo>
                  <a:cubicBezTo>
                    <a:pt x="195523" y="419137"/>
                    <a:pt x="198500" y="419509"/>
                    <a:pt x="201290" y="420440"/>
                  </a:cubicBezTo>
                  <a:cubicBezTo>
                    <a:pt x="214126" y="420998"/>
                    <a:pt x="226591" y="425090"/>
                    <a:pt x="239613" y="423788"/>
                  </a:cubicBezTo>
                  <a:cubicBezTo>
                    <a:pt x="240729" y="423788"/>
                    <a:pt x="242032" y="423788"/>
                    <a:pt x="243148" y="423974"/>
                  </a:cubicBezTo>
                  <a:cubicBezTo>
                    <a:pt x="244450" y="425090"/>
                    <a:pt x="245938" y="426021"/>
                    <a:pt x="247427" y="426765"/>
                  </a:cubicBezTo>
                  <a:cubicBezTo>
                    <a:pt x="246125" y="428067"/>
                    <a:pt x="244450" y="429183"/>
                    <a:pt x="243148" y="430485"/>
                  </a:cubicBezTo>
                  <a:cubicBezTo>
                    <a:pt x="231800" y="432160"/>
                    <a:pt x="220266" y="431230"/>
                    <a:pt x="208918" y="430857"/>
                  </a:cubicBezTo>
                  <a:cubicBezTo>
                    <a:pt x="207801" y="431230"/>
                    <a:pt x="207429" y="431788"/>
                    <a:pt x="207429" y="432532"/>
                  </a:cubicBezTo>
                  <a:lnTo>
                    <a:pt x="198500" y="432532"/>
                  </a:lnTo>
                  <a:cubicBezTo>
                    <a:pt x="198313" y="431788"/>
                    <a:pt x="197755" y="431230"/>
                    <a:pt x="196639" y="431230"/>
                  </a:cubicBezTo>
                  <a:cubicBezTo>
                    <a:pt x="182128" y="431043"/>
                    <a:pt x="167618" y="431043"/>
                    <a:pt x="153107" y="430857"/>
                  </a:cubicBezTo>
                  <a:cubicBezTo>
                    <a:pt x="151247" y="432718"/>
                    <a:pt x="148084" y="431974"/>
                    <a:pt x="146224" y="433834"/>
                  </a:cubicBezTo>
                  <a:cubicBezTo>
                    <a:pt x="135620" y="430299"/>
                    <a:pt x="124458" y="435136"/>
                    <a:pt x="113854" y="431043"/>
                  </a:cubicBezTo>
                  <a:cubicBezTo>
                    <a:pt x="110505" y="430671"/>
                    <a:pt x="107156" y="430485"/>
                    <a:pt x="103994" y="430113"/>
                  </a:cubicBezTo>
                  <a:cubicBezTo>
                    <a:pt x="100087" y="428253"/>
                    <a:pt x="95994" y="429183"/>
                    <a:pt x="91901" y="429183"/>
                  </a:cubicBezTo>
                  <a:cubicBezTo>
                    <a:pt x="91157" y="429369"/>
                    <a:pt x="90413" y="429927"/>
                    <a:pt x="89855" y="430485"/>
                  </a:cubicBezTo>
                  <a:cubicBezTo>
                    <a:pt x="89111" y="429369"/>
                    <a:pt x="88181" y="429369"/>
                    <a:pt x="86878" y="430113"/>
                  </a:cubicBezTo>
                  <a:cubicBezTo>
                    <a:pt x="83530" y="430299"/>
                    <a:pt x="79995" y="430671"/>
                    <a:pt x="76646" y="430857"/>
                  </a:cubicBezTo>
                  <a:cubicBezTo>
                    <a:pt x="75344" y="431974"/>
                    <a:pt x="74042" y="431788"/>
                    <a:pt x="72740" y="430671"/>
                  </a:cubicBezTo>
                  <a:cubicBezTo>
                    <a:pt x="71624" y="430857"/>
                    <a:pt x="70693" y="430857"/>
                    <a:pt x="69577" y="430671"/>
                  </a:cubicBezTo>
                  <a:cubicBezTo>
                    <a:pt x="68089" y="432532"/>
                    <a:pt x="66601" y="431788"/>
                    <a:pt x="65112" y="430857"/>
                  </a:cubicBezTo>
                  <a:cubicBezTo>
                    <a:pt x="64554" y="431416"/>
                    <a:pt x="63996" y="431416"/>
                    <a:pt x="63252" y="430857"/>
                  </a:cubicBezTo>
                  <a:cubicBezTo>
                    <a:pt x="62136" y="431416"/>
                    <a:pt x="61020" y="431788"/>
                    <a:pt x="59903" y="432160"/>
                  </a:cubicBezTo>
                  <a:cubicBezTo>
                    <a:pt x="59903" y="431602"/>
                    <a:pt x="59531" y="431043"/>
                    <a:pt x="58973" y="430485"/>
                  </a:cubicBezTo>
                  <a:cubicBezTo>
                    <a:pt x="53206" y="430485"/>
                    <a:pt x="47625" y="430671"/>
                    <a:pt x="41858" y="430671"/>
                  </a:cubicBezTo>
                  <a:cubicBezTo>
                    <a:pt x="38695" y="434764"/>
                    <a:pt x="43346" y="435508"/>
                    <a:pt x="45021" y="437555"/>
                  </a:cubicBezTo>
                  <a:cubicBezTo>
                    <a:pt x="47439" y="437741"/>
                    <a:pt x="49671" y="437927"/>
                    <a:pt x="52090" y="438113"/>
                  </a:cubicBezTo>
                  <a:cubicBezTo>
                    <a:pt x="53392" y="439043"/>
                    <a:pt x="54508" y="438857"/>
                    <a:pt x="55252" y="437741"/>
                  </a:cubicBezTo>
                  <a:cubicBezTo>
                    <a:pt x="55811" y="438299"/>
                    <a:pt x="56555" y="438857"/>
                    <a:pt x="57671" y="439229"/>
                  </a:cubicBezTo>
                  <a:cubicBezTo>
                    <a:pt x="65484" y="439973"/>
                    <a:pt x="73670" y="438113"/>
                    <a:pt x="81297" y="440717"/>
                  </a:cubicBezTo>
                  <a:cubicBezTo>
                    <a:pt x="82972" y="440903"/>
                    <a:pt x="84646" y="440903"/>
                    <a:pt x="86320" y="441089"/>
                  </a:cubicBezTo>
                  <a:cubicBezTo>
                    <a:pt x="87250" y="440345"/>
                    <a:pt x="87809" y="439601"/>
                    <a:pt x="87809" y="438299"/>
                  </a:cubicBezTo>
                  <a:lnTo>
                    <a:pt x="88181" y="438299"/>
                  </a:lnTo>
                  <a:cubicBezTo>
                    <a:pt x="88739" y="439415"/>
                    <a:pt x="89297" y="440159"/>
                    <a:pt x="90227" y="441089"/>
                  </a:cubicBezTo>
                  <a:cubicBezTo>
                    <a:pt x="91529" y="442578"/>
                    <a:pt x="93018" y="443880"/>
                    <a:pt x="95250" y="444252"/>
                  </a:cubicBezTo>
                  <a:lnTo>
                    <a:pt x="95622" y="444252"/>
                  </a:lnTo>
                  <a:cubicBezTo>
                    <a:pt x="105668" y="442206"/>
                    <a:pt x="115528" y="441834"/>
                    <a:pt x="125574" y="444252"/>
                  </a:cubicBezTo>
                  <a:lnTo>
                    <a:pt x="125202" y="443880"/>
                  </a:lnTo>
                  <a:cubicBezTo>
                    <a:pt x="131713" y="448345"/>
                    <a:pt x="138782" y="446484"/>
                    <a:pt x="145666" y="445368"/>
                  </a:cubicBezTo>
                  <a:lnTo>
                    <a:pt x="145666" y="445554"/>
                  </a:lnTo>
                  <a:cubicBezTo>
                    <a:pt x="145293" y="445554"/>
                    <a:pt x="145107" y="445926"/>
                    <a:pt x="144921" y="446484"/>
                  </a:cubicBezTo>
                  <a:cubicBezTo>
                    <a:pt x="144735" y="447043"/>
                    <a:pt x="145107" y="447601"/>
                    <a:pt x="146038" y="447973"/>
                  </a:cubicBezTo>
                  <a:cubicBezTo>
                    <a:pt x="152921" y="447973"/>
                    <a:pt x="159990" y="447787"/>
                    <a:pt x="166874" y="447787"/>
                  </a:cubicBezTo>
                  <a:cubicBezTo>
                    <a:pt x="167246" y="447787"/>
                    <a:pt x="167618" y="447601"/>
                    <a:pt x="167804" y="447043"/>
                  </a:cubicBezTo>
                  <a:cubicBezTo>
                    <a:pt x="174687" y="450763"/>
                    <a:pt x="182314" y="451135"/>
                    <a:pt x="189942" y="452066"/>
                  </a:cubicBezTo>
                  <a:cubicBezTo>
                    <a:pt x="190314" y="452251"/>
                    <a:pt x="190872" y="452251"/>
                    <a:pt x="191244" y="452251"/>
                  </a:cubicBezTo>
                  <a:lnTo>
                    <a:pt x="191244" y="452624"/>
                  </a:lnTo>
                  <a:cubicBezTo>
                    <a:pt x="190314" y="452624"/>
                    <a:pt x="189384" y="452437"/>
                    <a:pt x="188640" y="452066"/>
                  </a:cubicBezTo>
                  <a:cubicBezTo>
                    <a:pt x="171710" y="457274"/>
                    <a:pt x="154595" y="458205"/>
                    <a:pt x="137294" y="455228"/>
                  </a:cubicBezTo>
                  <a:cubicBezTo>
                    <a:pt x="135620" y="455228"/>
                    <a:pt x="134503" y="455972"/>
                    <a:pt x="134131" y="457088"/>
                  </a:cubicBezTo>
                  <a:cubicBezTo>
                    <a:pt x="132271" y="456158"/>
                    <a:pt x="130039" y="456158"/>
                    <a:pt x="128178" y="455228"/>
                  </a:cubicBezTo>
                  <a:cubicBezTo>
                    <a:pt x="127620" y="454112"/>
                    <a:pt x="126690" y="453554"/>
                    <a:pt x="125388" y="453554"/>
                  </a:cubicBezTo>
                  <a:cubicBezTo>
                    <a:pt x="122969" y="454484"/>
                    <a:pt x="120365" y="454484"/>
                    <a:pt x="117946" y="453554"/>
                  </a:cubicBezTo>
                  <a:cubicBezTo>
                    <a:pt x="116644" y="453554"/>
                    <a:pt x="115714" y="453926"/>
                    <a:pt x="114970" y="455042"/>
                  </a:cubicBezTo>
                  <a:cubicBezTo>
                    <a:pt x="112365" y="456530"/>
                    <a:pt x="109947" y="456716"/>
                    <a:pt x="107528" y="454670"/>
                  </a:cubicBezTo>
                  <a:cubicBezTo>
                    <a:pt x="106412" y="454298"/>
                    <a:pt x="105296" y="454112"/>
                    <a:pt x="104180" y="453740"/>
                  </a:cubicBezTo>
                  <a:cubicBezTo>
                    <a:pt x="101575" y="452810"/>
                    <a:pt x="99157" y="452437"/>
                    <a:pt x="97668" y="455414"/>
                  </a:cubicBezTo>
                  <a:cubicBezTo>
                    <a:pt x="98227" y="459321"/>
                    <a:pt x="100459" y="461553"/>
                    <a:pt x="104366" y="462297"/>
                  </a:cubicBezTo>
                  <a:cubicBezTo>
                    <a:pt x="112365" y="461181"/>
                    <a:pt x="120365" y="460623"/>
                    <a:pt x="127806" y="464530"/>
                  </a:cubicBezTo>
                  <a:cubicBezTo>
                    <a:pt x="126318" y="465274"/>
                    <a:pt x="125574" y="466762"/>
                    <a:pt x="126690" y="467878"/>
                  </a:cubicBezTo>
                  <a:cubicBezTo>
                    <a:pt x="128178" y="469553"/>
                    <a:pt x="130225" y="469367"/>
                    <a:pt x="132271" y="468623"/>
                  </a:cubicBezTo>
                  <a:cubicBezTo>
                    <a:pt x="135992" y="468809"/>
                    <a:pt x="137852" y="466948"/>
                    <a:pt x="138968" y="464158"/>
                  </a:cubicBezTo>
                  <a:cubicBezTo>
                    <a:pt x="139154" y="464344"/>
                    <a:pt x="139340" y="464344"/>
                    <a:pt x="139526" y="464530"/>
                  </a:cubicBezTo>
                  <a:cubicBezTo>
                    <a:pt x="142131" y="465460"/>
                    <a:pt x="144735" y="465832"/>
                    <a:pt x="147340" y="466018"/>
                  </a:cubicBezTo>
                  <a:cubicBezTo>
                    <a:pt x="151247" y="472715"/>
                    <a:pt x="159618" y="468995"/>
                    <a:pt x="165757" y="470297"/>
                  </a:cubicBezTo>
                  <a:cubicBezTo>
                    <a:pt x="166874" y="468437"/>
                    <a:pt x="168362" y="467692"/>
                    <a:pt x="170408" y="468064"/>
                  </a:cubicBezTo>
                  <a:cubicBezTo>
                    <a:pt x="172827" y="468250"/>
                    <a:pt x="172641" y="470669"/>
                    <a:pt x="173757" y="471971"/>
                  </a:cubicBezTo>
                  <a:lnTo>
                    <a:pt x="173943" y="472157"/>
                  </a:lnTo>
                  <a:cubicBezTo>
                    <a:pt x="177105" y="475320"/>
                    <a:pt x="179896" y="479599"/>
                    <a:pt x="184919" y="474762"/>
                  </a:cubicBezTo>
                  <a:cubicBezTo>
                    <a:pt x="185291" y="472715"/>
                    <a:pt x="182687" y="471227"/>
                    <a:pt x="184361" y="468995"/>
                  </a:cubicBezTo>
                  <a:cubicBezTo>
                    <a:pt x="183245" y="471413"/>
                    <a:pt x="185291" y="472901"/>
                    <a:pt x="186407" y="474576"/>
                  </a:cubicBezTo>
                  <a:cubicBezTo>
                    <a:pt x="192360" y="479599"/>
                    <a:pt x="200360" y="474948"/>
                    <a:pt x="206685" y="478482"/>
                  </a:cubicBezTo>
                  <a:lnTo>
                    <a:pt x="207987" y="478110"/>
                  </a:lnTo>
                  <a:lnTo>
                    <a:pt x="209104" y="478854"/>
                  </a:lnTo>
                  <a:cubicBezTo>
                    <a:pt x="211336" y="480715"/>
                    <a:pt x="213754" y="480715"/>
                    <a:pt x="216173" y="478854"/>
                  </a:cubicBezTo>
                  <a:lnTo>
                    <a:pt x="216359" y="478854"/>
                  </a:lnTo>
                  <a:cubicBezTo>
                    <a:pt x="220080" y="475320"/>
                    <a:pt x="223986" y="477180"/>
                    <a:pt x="227707" y="478482"/>
                  </a:cubicBezTo>
                  <a:cubicBezTo>
                    <a:pt x="228823" y="478296"/>
                    <a:pt x="229753" y="478669"/>
                    <a:pt x="230312" y="479599"/>
                  </a:cubicBezTo>
                  <a:cubicBezTo>
                    <a:pt x="238683" y="480343"/>
                    <a:pt x="247055" y="482017"/>
                    <a:pt x="255240" y="479413"/>
                  </a:cubicBezTo>
                  <a:cubicBezTo>
                    <a:pt x="255984" y="479413"/>
                    <a:pt x="256542" y="479599"/>
                    <a:pt x="257287" y="479599"/>
                  </a:cubicBezTo>
                  <a:cubicBezTo>
                    <a:pt x="261379" y="481087"/>
                    <a:pt x="265844" y="479785"/>
                    <a:pt x="269751" y="481831"/>
                  </a:cubicBezTo>
                  <a:lnTo>
                    <a:pt x="270681" y="481831"/>
                  </a:lnTo>
                  <a:cubicBezTo>
                    <a:pt x="277192" y="479785"/>
                    <a:pt x="283518" y="479413"/>
                    <a:pt x="290029" y="482017"/>
                  </a:cubicBezTo>
                  <a:lnTo>
                    <a:pt x="291517" y="481645"/>
                  </a:lnTo>
                  <a:lnTo>
                    <a:pt x="292819" y="482575"/>
                  </a:lnTo>
                  <a:cubicBezTo>
                    <a:pt x="295238" y="484250"/>
                    <a:pt x="297470" y="484063"/>
                    <a:pt x="299889" y="482389"/>
                  </a:cubicBezTo>
                  <a:lnTo>
                    <a:pt x="300075" y="482389"/>
                  </a:lnTo>
                  <a:cubicBezTo>
                    <a:pt x="301563" y="480157"/>
                    <a:pt x="303423" y="481645"/>
                    <a:pt x="305098" y="481831"/>
                  </a:cubicBezTo>
                  <a:cubicBezTo>
                    <a:pt x="306958" y="480715"/>
                    <a:pt x="308632" y="480901"/>
                    <a:pt x="310307" y="482203"/>
                  </a:cubicBezTo>
                  <a:cubicBezTo>
                    <a:pt x="313841" y="484808"/>
                    <a:pt x="317190" y="484622"/>
                    <a:pt x="320725" y="482389"/>
                  </a:cubicBezTo>
                  <a:cubicBezTo>
                    <a:pt x="326492" y="481087"/>
                    <a:pt x="332445" y="480901"/>
                    <a:pt x="338212" y="482761"/>
                  </a:cubicBezTo>
                  <a:cubicBezTo>
                    <a:pt x="340630" y="484250"/>
                    <a:pt x="342863" y="484250"/>
                    <a:pt x="345095" y="482575"/>
                  </a:cubicBezTo>
                  <a:cubicBezTo>
                    <a:pt x="346584" y="481273"/>
                    <a:pt x="348444" y="480901"/>
                    <a:pt x="350304" y="481831"/>
                  </a:cubicBezTo>
                  <a:cubicBezTo>
                    <a:pt x="353653" y="480901"/>
                    <a:pt x="357001" y="479785"/>
                    <a:pt x="360164" y="482017"/>
                  </a:cubicBezTo>
                  <a:cubicBezTo>
                    <a:pt x="363327" y="481273"/>
                    <a:pt x="366489" y="481459"/>
                    <a:pt x="369466" y="482575"/>
                  </a:cubicBezTo>
                  <a:cubicBezTo>
                    <a:pt x="374117" y="484622"/>
                    <a:pt x="378768" y="484436"/>
                    <a:pt x="383232" y="482761"/>
                  </a:cubicBezTo>
                  <a:cubicBezTo>
                    <a:pt x="387883" y="481087"/>
                    <a:pt x="392534" y="481459"/>
                    <a:pt x="397185" y="482575"/>
                  </a:cubicBezTo>
                  <a:cubicBezTo>
                    <a:pt x="400720" y="484250"/>
                    <a:pt x="404254" y="485180"/>
                    <a:pt x="407231" y="481831"/>
                  </a:cubicBezTo>
                  <a:cubicBezTo>
                    <a:pt x="408719" y="481087"/>
                    <a:pt x="410394" y="481273"/>
                    <a:pt x="411882" y="481645"/>
                  </a:cubicBezTo>
                  <a:lnTo>
                    <a:pt x="411510" y="481459"/>
                  </a:lnTo>
                  <a:cubicBezTo>
                    <a:pt x="421742" y="486110"/>
                    <a:pt x="432160" y="484622"/>
                    <a:pt x="442392" y="482389"/>
                  </a:cubicBezTo>
                  <a:cubicBezTo>
                    <a:pt x="443508" y="481459"/>
                    <a:pt x="444810" y="481459"/>
                    <a:pt x="445926" y="482575"/>
                  </a:cubicBezTo>
                  <a:cubicBezTo>
                    <a:pt x="457460" y="485552"/>
                    <a:pt x="469181" y="484994"/>
                    <a:pt x="480715" y="482947"/>
                  </a:cubicBezTo>
                  <a:cubicBezTo>
                    <a:pt x="481831" y="482947"/>
                    <a:pt x="483133" y="482761"/>
                    <a:pt x="484250" y="482761"/>
                  </a:cubicBezTo>
                  <a:cubicBezTo>
                    <a:pt x="491133" y="485180"/>
                    <a:pt x="498202" y="484994"/>
                    <a:pt x="505085" y="482947"/>
                  </a:cubicBezTo>
                  <a:cubicBezTo>
                    <a:pt x="512899" y="481645"/>
                    <a:pt x="520898" y="480343"/>
                    <a:pt x="528712" y="482389"/>
                  </a:cubicBezTo>
                  <a:cubicBezTo>
                    <a:pt x="531875" y="480157"/>
                    <a:pt x="535037" y="481459"/>
                    <a:pt x="538200" y="482203"/>
                  </a:cubicBezTo>
                  <a:cubicBezTo>
                    <a:pt x="542479" y="481087"/>
                    <a:pt x="546571" y="480157"/>
                    <a:pt x="550850" y="482017"/>
                  </a:cubicBezTo>
                  <a:cubicBezTo>
                    <a:pt x="551222" y="483877"/>
                    <a:pt x="552524" y="484994"/>
                    <a:pt x="553641" y="486110"/>
                  </a:cubicBezTo>
                  <a:cubicBezTo>
                    <a:pt x="555315" y="489459"/>
                    <a:pt x="555873" y="492807"/>
                    <a:pt x="551222" y="493365"/>
                  </a:cubicBezTo>
                  <a:cubicBezTo>
                    <a:pt x="546943" y="494109"/>
                    <a:pt x="542479" y="495040"/>
                    <a:pt x="538200" y="493365"/>
                  </a:cubicBezTo>
                  <a:cubicBezTo>
                    <a:pt x="526107" y="497086"/>
                    <a:pt x="513457" y="492621"/>
                    <a:pt x="501551" y="496156"/>
                  </a:cubicBezTo>
                  <a:cubicBezTo>
                    <a:pt x="492993" y="497644"/>
                    <a:pt x="484250" y="498016"/>
                    <a:pt x="475692" y="496714"/>
                  </a:cubicBezTo>
                  <a:cubicBezTo>
                    <a:pt x="461367" y="500993"/>
                    <a:pt x="446298" y="495598"/>
                    <a:pt x="431974" y="499690"/>
                  </a:cubicBezTo>
                  <a:cubicBezTo>
                    <a:pt x="422114" y="500621"/>
                    <a:pt x="412440" y="501737"/>
                    <a:pt x="402580" y="500249"/>
                  </a:cubicBezTo>
                  <a:cubicBezTo>
                    <a:pt x="386953" y="504155"/>
                    <a:pt x="370954" y="499318"/>
                    <a:pt x="355327" y="503039"/>
                  </a:cubicBezTo>
                  <a:cubicBezTo>
                    <a:pt x="340816" y="504155"/>
                    <a:pt x="326492" y="505086"/>
                    <a:pt x="311981" y="503597"/>
                  </a:cubicBezTo>
                  <a:cubicBezTo>
                    <a:pt x="305284" y="506202"/>
                    <a:pt x="298400" y="504899"/>
                    <a:pt x="291517" y="505086"/>
                  </a:cubicBezTo>
                  <a:cubicBezTo>
                    <a:pt x="266402" y="505830"/>
                    <a:pt x="241102" y="503597"/>
                    <a:pt x="215987" y="506388"/>
                  </a:cubicBezTo>
                  <a:cubicBezTo>
                    <a:pt x="211336" y="507876"/>
                    <a:pt x="206685" y="507690"/>
                    <a:pt x="202034" y="506574"/>
                  </a:cubicBezTo>
                  <a:cubicBezTo>
                    <a:pt x="184175" y="502667"/>
                    <a:pt x="165757" y="507690"/>
                    <a:pt x="147898" y="503783"/>
                  </a:cubicBezTo>
                  <a:cubicBezTo>
                    <a:pt x="132271" y="505458"/>
                    <a:pt x="116644" y="503969"/>
                    <a:pt x="101017" y="503225"/>
                  </a:cubicBezTo>
                  <a:cubicBezTo>
                    <a:pt x="79623" y="499132"/>
                    <a:pt x="57857" y="504341"/>
                    <a:pt x="36463" y="500435"/>
                  </a:cubicBezTo>
                  <a:cubicBezTo>
                    <a:pt x="31440" y="501365"/>
                    <a:pt x="26603" y="501365"/>
                    <a:pt x="21766" y="500435"/>
                  </a:cubicBezTo>
                  <a:cubicBezTo>
                    <a:pt x="19534" y="502295"/>
                    <a:pt x="15627" y="501179"/>
                    <a:pt x="13581" y="503783"/>
                  </a:cubicBezTo>
                  <a:cubicBezTo>
                    <a:pt x="8744" y="503225"/>
                    <a:pt x="3163" y="500249"/>
                    <a:pt x="0" y="507132"/>
                  </a:cubicBezTo>
                  <a:cubicBezTo>
                    <a:pt x="4465" y="507132"/>
                    <a:pt x="8930" y="506946"/>
                    <a:pt x="13395" y="506946"/>
                  </a:cubicBezTo>
                  <a:cubicBezTo>
                    <a:pt x="13953" y="507876"/>
                    <a:pt x="14697" y="508434"/>
                    <a:pt x="15813" y="508806"/>
                  </a:cubicBezTo>
                  <a:cubicBezTo>
                    <a:pt x="32184" y="511225"/>
                    <a:pt x="46509" y="521643"/>
                    <a:pt x="63438" y="522201"/>
                  </a:cubicBezTo>
                  <a:lnTo>
                    <a:pt x="63810" y="522201"/>
                  </a:lnTo>
                  <a:cubicBezTo>
                    <a:pt x="63252" y="522945"/>
                    <a:pt x="62880" y="523689"/>
                    <a:pt x="62880" y="524805"/>
                  </a:cubicBezTo>
                  <a:lnTo>
                    <a:pt x="62136" y="524433"/>
                  </a:lnTo>
                  <a:cubicBezTo>
                    <a:pt x="62322" y="526852"/>
                    <a:pt x="56369" y="530758"/>
                    <a:pt x="63438" y="531502"/>
                  </a:cubicBezTo>
                  <a:cubicBezTo>
                    <a:pt x="68461" y="532061"/>
                    <a:pt x="73670" y="531316"/>
                    <a:pt x="78879" y="531130"/>
                  </a:cubicBezTo>
                  <a:cubicBezTo>
                    <a:pt x="79251" y="531875"/>
                    <a:pt x="79995" y="532619"/>
                    <a:pt x="80739" y="533363"/>
                  </a:cubicBezTo>
                  <a:cubicBezTo>
                    <a:pt x="82786" y="534479"/>
                    <a:pt x="85018" y="535223"/>
                    <a:pt x="87437" y="535409"/>
                  </a:cubicBezTo>
                  <a:cubicBezTo>
                    <a:pt x="87064" y="536339"/>
                    <a:pt x="86692" y="537083"/>
                    <a:pt x="86320" y="538014"/>
                  </a:cubicBezTo>
                  <a:cubicBezTo>
                    <a:pt x="82786" y="538572"/>
                    <a:pt x="78507" y="537083"/>
                    <a:pt x="76833" y="541920"/>
                  </a:cubicBezTo>
                  <a:cubicBezTo>
                    <a:pt x="77949" y="542851"/>
                    <a:pt x="79251" y="543781"/>
                    <a:pt x="80367" y="544897"/>
                  </a:cubicBezTo>
                  <a:cubicBezTo>
                    <a:pt x="84274" y="548990"/>
                    <a:pt x="86692" y="546757"/>
                    <a:pt x="88739" y="542851"/>
                  </a:cubicBezTo>
                  <a:lnTo>
                    <a:pt x="88739" y="542665"/>
                  </a:lnTo>
                  <a:cubicBezTo>
                    <a:pt x="89297" y="542479"/>
                    <a:pt x="90041" y="542293"/>
                    <a:pt x="90599" y="541734"/>
                  </a:cubicBezTo>
                  <a:lnTo>
                    <a:pt x="92273" y="541734"/>
                  </a:lnTo>
                  <a:lnTo>
                    <a:pt x="93948" y="541548"/>
                  </a:lnTo>
                  <a:cubicBezTo>
                    <a:pt x="94692" y="539688"/>
                    <a:pt x="95994" y="539316"/>
                    <a:pt x="97855" y="539316"/>
                  </a:cubicBezTo>
                  <a:cubicBezTo>
                    <a:pt x="97855" y="538200"/>
                    <a:pt x="98041" y="537270"/>
                    <a:pt x="98041" y="536153"/>
                  </a:cubicBezTo>
                  <a:lnTo>
                    <a:pt x="98785" y="536153"/>
                  </a:lnTo>
                  <a:cubicBezTo>
                    <a:pt x="102319" y="536712"/>
                    <a:pt x="105668" y="537828"/>
                    <a:pt x="109203" y="538014"/>
                  </a:cubicBezTo>
                  <a:cubicBezTo>
                    <a:pt x="107900" y="540060"/>
                    <a:pt x="107156" y="542479"/>
                    <a:pt x="106784" y="544897"/>
                  </a:cubicBezTo>
                  <a:cubicBezTo>
                    <a:pt x="106784" y="546571"/>
                    <a:pt x="107528" y="547688"/>
                    <a:pt x="109017" y="548432"/>
                  </a:cubicBezTo>
                  <a:cubicBezTo>
                    <a:pt x="113667" y="548432"/>
                    <a:pt x="118318" y="549548"/>
                    <a:pt x="122969" y="547874"/>
                  </a:cubicBezTo>
                  <a:cubicBezTo>
                    <a:pt x="124085" y="547874"/>
                    <a:pt x="125016" y="548246"/>
                    <a:pt x="125760" y="548804"/>
                  </a:cubicBezTo>
                  <a:cubicBezTo>
                    <a:pt x="134131" y="552338"/>
                    <a:pt x="143433" y="548246"/>
                    <a:pt x="151991" y="551780"/>
                  </a:cubicBezTo>
                  <a:cubicBezTo>
                    <a:pt x="158502" y="550106"/>
                    <a:pt x="164827" y="548990"/>
                    <a:pt x="171152" y="551780"/>
                  </a:cubicBezTo>
                  <a:cubicBezTo>
                    <a:pt x="175617" y="554943"/>
                    <a:pt x="180268" y="554013"/>
                    <a:pt x="184919" y="552338"/>
                  </a:cubicBezTo>
                  <a:cubicBezTo>
                    <a:pt x="186035" y="552152"/>
                    <a:pt x="187151" y="551966"/>
                    <a:pt x="188454" y="551780"/>
                  </a:cubicBezTo>
                  <a:cubicBezTo>
                    <a:pt x="203522" y="554943"/>
                    <a:pt x="218591" y="554385"/>
                    <a:pt x="233846" y="552152"/>
                  </a:cubicBezTo>
                  <a:cubicBezTo>
                    <a:pt x="236265" y="551222"/>
                    <a:pt x="238497" y="551222"/>
                    <a:pt x="240916" y="552152"/>
                  </a:cubicBezTo>
                  <a:cubicBezTo>
                    <a:pt x="255984" y="554385"/>
                    <a:pt x="271053" y="554571"/>
                    <a:pt x="286122" y="552152"/>
                  </a:cubicBezTo>
                  <a:cubicBezTo>
                    <a:pt x="300633" y="551222"/>
                    <a:pt x="314958" y="550292"/>
                    <a:pt x="329468" y="551780"/>
                  </a:cubicBezTo>
                  <a:cubicBezTo>
                    <a:pt x="349746" y="547502"/>
                    <a:pt x="370396" y="552896"/>
                    <a:pt x="390674" y="548804"/>
                  </a:cubicBezTo>
                  <a:cubicBezTo>
                    <a:pt x="400534" y="547688"/>
                    <a:pt x="410208" y="547129"/>
                    <a:pt x="420067" y="548246"/>
                  </a:cubicBezTo>
                  <a:cubicBezTo>
                    <a:pt x="432160" y="544153"/>
                    <a:pt x="444810" y="549176"/>
                    <a:pt x="456902" y="545269"/>
                  </a:cubicBezTo>
                  <a:cubicBezTo>
                    <a:pt x="462297" y="543967"/>
                    <a:pt x="467878" y="543781"/>
                    <a:pt x="473459" y="544711"/>
                  </a:cubicBezTo>
                  <a:cubicBezTo>
                    <a:pt x="481645" y="540990"/>
                    <a:pt x="490575" y="545269"/>
                    <a:pt x="498760" y="541920"/>
                  </a:cubicBezTo>
                  <a:cubicBezTo>
                    <a:pt x="503039" y="540432"/>
                    <a:pt x="507504" y="540432"/>
                    <a:pt x="511783" y="541176"/>
                  </a:cubicBezTo>
                  <a:cubicBezTo>
                    <a:pt x="518666" y="537642"/>
                    <a:pt x="526666" y="541734"/>
                    <a:pt x="533549" y="538200"/>
                  </a:cubicBezTo>
                  <a:cubicBezTo>
                    <a:pt x="536525" y="536898"/>
                    <a:pt x="539688" y="536712"/>
                    <a:pt x="542665" y="537456"/>
                  </a:cubicBezTo>
                  <a:cubicBezTo>
                    <a:pt x="547502" y="534851"/>
                    <a:pt x="553083" y="537456"/>
                    <a:pt x="557919" y="534851"/>
                  </a:cubicBezTo>
                  <a:cubicBezTo>
                    <a:pt x="559966" y="533735"/>
                    <a:pt x="562198" y="533549"/>
                    <a:pt x="564431" y="534293"/>
                  </a:cubicBezTo>
                  <a:cubicBezTo>
                    <a:pt x="567593" y="531689"/>
                    <a:pt x="572058" y="533735"/>
                    <a:pt x="575407" y="531316"/>
                  </a:cubicBezTo>
                  <a:lnTo>
                    <a:pt x="576709" y="530386"/>
                  </a:lnTo>
                  <a:lnTo>
                    <a:pt x="578383" y="530758"/>
                  </a:lnTo>
                  <a:cubicBezTo>
                    <a:pt x="581546" y="528154"/>
                    <a:pt x="586197" y="530200"/>
                    <a:pt x="589359" y="527782"/>
                  </a:cubicBezTo>
                  <a:lnTo>
                    <a:pt x="590848" y="526852"/>
                  </a:lnTo>
                  <a:lnTo>
                    <a:pt x="592522" y="527224"/>
                  </a:lnTo>
                  <a:cubicBezTo>
                    <a:pt x="596801" y="523689"/>
                    <a:pt x="602568" y="527410"/>
                    <a:pt x="606847" y="524061"/>
                  </a:cubicBezTo>
                  <a:cubicBezTo>
                    <a:pt x="607963" y="524061"/>
                    <a:pt x="609265" y="524247"/>
                    <a:pt x="610381" y="524247"/>
                  </a:cubicBezTo>
                  <a:cubicBezTo>
                    <a:pt x="611684" y="525177"/>
                    <a:pt x="612800" y="525921"/>
                    <a:pt x="614288" y="526666"/>
                  </a:cubicBezTo>
                  <a:cubicBezTo>
                    <a:pt x="615032" y="528340"/>
                    <a:pt x="616148" y="529456"/>
                    <a:pt x="617823" y="530386"/>
                  </a:cubicBezTo>
                  <a:cubicBezTo>
                    <a:pt x="619311" y="532619"/>
                    <a:pt x="618753" y="535781"/>
                    <a:pt x="621357" y="537270"/>
                  </a:cubicBezTo>
                  <a:cubicBezTo>
                    <a:pt x="622102" y="538944"/>
                    <a:pt x="623404" y="540060"/>
                    <a:pt x="625078" y="540804"/>
                  </a:cubicBezTo>
                  <a:cubicBezTo>
                    <a:pt x="626752" y="540804"/>
                    <a:pt x="628427" y="540618"/>
                    <a:pt x="630101" y="540618"/>
                  </a:cubicBezTo>
                  <a:cubicBezTo>
                    <a:pt x="632706" y="539316"/>
                    <a:pt x="636054" y="539688"/>
                    <a:pt x="637915" y="537083"/>
                  </a:cubicBezTo>
                  <a:cubicBezTo>
                    <a:pt x="648891" y="531502"/>
                    <a:pt x="653169" y="538572"/>
                    <a:pt x="656518" y="547315"/>
                  </a:cubicBezTo>
                  <a:lnTo>
                    <a:pt x="656146" y="546943"/>
                  </a:lnTo>
                  <a:cubicBezTo>
                    <a:pt x="656332" y="549176"/>
                    <a:pt x="657634" y="550292"/>
                    <a:pt x="659495" y="550850"/>
                  </a:cubicBezTo>
                  <a:cubicBezTo>
                    <a:pt x="660611" y="553641"/>
                    <a:pt x="664146" y="552896"/>
                    <a:pt x="666006" y="554943"/>
                  </a:cubicBezTo>
                  <a:cubicBezTo>
                    <a:pt x="668238" y="557175"/>
                    <a:pt x="671401" y="556803"/>
                    <a:pt x="673819" y="558106"/>
                  </a:cubicBezTo>
                  <a:cubicBezTo>
                    <a:pt x="675680" y="558106"/>
                    <a:pt x="677726" y="558292"/>
                    <a:pt x="679586" y="558292"/>
                  </a:cubicBezTo>
                  <a:cubicBezTo>
                    <a:pt x="682563" y="555129"/>
                    <a:pt x="687400" y="558106"/>
                    <a:pt x="690190" y="554757"/>
                  </a:cubicBezTo>
                  <a:lnTo>
                    <a:pt x="690004" y="554757"/>
                  </a:lnTo>
                  <a:cubicBezTo>
                    <a:pt x="692795" y="552338"/>
                    <a:pt x="695586" y="553455"/>
                    <a:pt x="698562" y="554571"/>
                  </a:cubicBezTo>
                  <a:lnTo>
                    <a:pt x="699864" y="554199"/>
                  </a:lnTo>
                  <a:lnTo>
                    <a:pt x="700794" y="555129"/>
                  </a:lnTo>
                  <a:cubicBezTo>
                    <a:pt x="702097" y="556245"/>
                    <a:pt x="703213" y="557547"/>
                    <a:pt x="705073" y="557547"/>
                  </a:cubicBezTo>
                  <a:cubicBezTo>
                    <a:pt x="706934" y="560338"/>
                    <a:pt x="709166" y="562570"/>
                    <a:pt x="711771" y="564431"/>
                  </a:cubicBezTo>
                  <a:cubicBezTo>
                    <a:pt x="712143" y="566291"/>
                    <a:pt x="713445" y="567407"/>
                    <a:pt x="714933" y="568337"/>
                  </a:cubicBezTo>
                  <a:cubicBezTo>
                    <a:pt x="715677" y="569826"/>
                    <a:pt x="716980" y="570942"/>
                    <a:pt x="718096" y="572058"/>
                  </a:cubicBezTo>
                  <a:cubicBezTo>
                    <a:pt x="719212" y="573360"/>
                    <a:pt x="720328" y="574477"/>
                    <a:pt x="721816" y="575221"/>
                  </a:cubicBezTo>
                  <a:cubicBezTo>
                    <a:pt x="724979" y="578755"/>
                    <a:pt x="729816" y="576895"/>
                    <a:pt x="733537" y="578755"/>
                  </a:cubicBezTo>
                  <a:cubicBezTo>
                    <a:pt x="736513" y="577639"/>
                    <a:pt x="740234" y="578197"/>
                    <a:pt x="741908" y="574477"/>
                  </a:cubicBezTo>
                  <a:lnTo>
                    <a:pt x="741908" y="572988"/>
                  </a:lnTo>
                  <a:cubicBezTo>
                    <a:pt x="740234" y="570756"/>
                    <a:pt x="741164" y="567035"/>
                    <a:pt x="738001" y="565919"/>
                  </a:cubicBezTo>
                  <a:cubicBezTo>
                    <a:pt x="737815" y="563873"/>
                    <a:pt x="736513" y="562756"/>
                    <a:pt x="734839" y="562012"/>
                  </a:cubicBezTo>
                  <a:cubicBezTo>
                    <a:pt x="736885" y="555501"/>
                    <a:pt x="736885" y="555501"/>
                    <a:pt x="746931" y="557733"/>
                  </a:cubicBezTo>
                  <a:lnTo>
                    <a:pt x="748233" y="557547"/>
                  </a:lnTo>
                  <a:lnTo>
                    <a:pt x="749164" y="558478"/>
                  </a:lnTo>
                  <a:cubicBezTo>
                    <a:pt x="751024" y="560152"/>
                    <a:pt x="754187" y="559222"/>
                    <a:pt x="755675" y="561826"/>
                  </a:cubicBezTo>
                  <a:lnTo>
                    <a:pt x="755861" y="562012"/>
                  </a:lnTo>
                  <a:cubicBezTo>
                    <a:pt x="757349" y="562756"/>
                    <a:pt x="758279" y="564431"/>
                    <a:pt x="759954" y="564617"/>
                  </a:cubicBezTo>
                  <a:cubicBezTo>
                    <a:pt x="761628" y="567593"/>
                    <a:pt x="764977" y="567035"/>
                    <a:pt x="767581" y="568337"/>
                  </a:cubicBezTo>
                  <a:lnTo>
                    <a:pt x="768883" y="567965"/>
                  </a:lnTo>
                  <a:lnTo>
                    <a:pt x="769814" y="568896"/>
                  </a:lnTo>
                  <a:cubicBezTo>
                    <a:pt x="771488" y="570384"/>
                    <a:pt x="773534" y="570384"/>
                    <a:pt x="775395" y="570198"/>
                  </a:cubicBezTo>
                  <a:cubicBezTo>
                    <a:pt x="775395" y="570756"/>
                    <a:pt x="775581" y="571500"/>
                    <a:pt x="776325" y="572244"/>
                  </a:cubicBezTo>
                  <a:cubicBezTo>
                    <a:pt x="777441" y="572616"/>
                    <a:pt x="777627" y="573360"/>
                    <a:pt x="777069" y="574477"/>
                  </a:cubicBezTo>
                  <a:cubicBezTo>
                    <a:pt x="777441" y="575965"/>
                    <a:pt x="778371" y="576895"/>
                    <a:pt x="779859" y="577267"/>
                  </a:cubicBezTo>
                  <a:cubicBezTo>
                    <a:pt x="779859" y="578011"/>
                    <a:pt x="779859" y="578569"/>
                    <a:pt x="780045" y="579313"/>
                  </a:cubicBezTo>
                  <a:cubicBezTo>
                    <a:pt x="783394" y="579313"/>
                    <a:pt x="786929" y="579500"/>
                    <a:pt x="790277" y="579500"/>
                  </a:cubicBezTo>
                  <a:cubicBezTo>
                    <a:pt x="789161" y="583034"/>
                    <a:pt x="788045" y="586383"/>
                    <a:pt x="786929" y="589918"/>
                  </a:cubicBezTo>
                  <a:cubicBezTo>
                    <a:pt x="789905" y="592522"/>
                    <a:pt x="792882" y="594568"/>
                    <a:pt x="796975" y="592894"/>
                  </a:cubicBezTo>
                  <a:cubicBezTo>
                    <a:pt x="797161" y="592336"/>
                    <a:pt x="797161" y="591778"/>
                    <a:pt x="797347" y="591406"/>
                  </a:cubicBezTo>
                  <a:cubicBezTo>
                    <a:pt x="798835" y="591406"/>
                    <a:pt x="799951" y="590662"/>
                    <a:pt x="800695" y="589173"/>
                  </a:cubicBezTo>
                  <a:cubicBezTo>
                    <a:pt x="800323" y="588429"/>
                    <a:pt x="800323" y="587871"/>
                    <a:pt x="800881" y="587127"/>
                  </a:cubicBezTo>
                  <a:cubicBezTo>
                    <a:pt x="799951" y="585639"/>
                    <a:pt x="798649" y="584522"/>
                    <a:pt x="798091" y="582848"/>
                  </a:cubicBezTo>
                  <a:lnTo>
                    <a:pt x="797719" y="582476"/>
                  </a:lnTo>
                  <a:cubicBezTo>
                    <a:pt x="796603" y="581732"/>
                    <a:pt x="795486" y="581546"/>
                    <a:pt x="794370" y="582104"/>
                  </a:cubicBezTo>
                  <a:lnTo>
                    <a:pt x="794370" y="581918"/>
                  </a:lnTo>
                  <a:cubicBezTo>
                    <a:pt x="794556" y="580988"/>
                    <a:pt x="794556" y="580244"/>
                    <a:pt x="793998" y="579500"/>
                  </a:cubicBezTo>
                  <a:lnTo>
                    <a:pt x="790649" y="579500"/>
                  </a:lnTo>
                  <a:cubicBezTo>
                    <a:pt x="790649" y="578383"/>
                    <a:pt x="790463" y="577267"/>
                    <a:pt x="790463" y="576151"/>
                  </a:cubicBezTo>
                  <a:cubicBezTo>
                    <a:pt x="788417" y="575965"/>
                    <a:pt x="787115" y="575035"/>
                    <a:pt x="786557" y="572988"/>
                  </a:cubicBezTo>
                  <a:cubicBezTo>
                    <a:pt x="785813" y="572802"/>
                    <a:pt x="785068" y="572802"/>
                    <a:pt x="784324" y="572802"/>
                  </a:cubicBezTo>
                  <a:cubicBezTo>
                    <a:pt x="783208" y="571128"/>
                    <a:pt x="781348" y="570198"/>
                    <a:pt x="779859" y="569082"/>
                  </a:cubicBezTo>
                  <a:lnTo>
                    <a:pt x="780045" y="569082"/>
                  </a:lnTo>
                  <a:cubicBezTo>
                    <a:pt x="779301" y="568151"/>
                    <a:pt x="778371" y="567965"/>
                    <a:pt x="777627" y="568337"/>
                  </a:cubicBezTo>
                  <a:cubicBezTo>
                    <a:pt x="777813" y="567965"/>
                    <a:pt x="777999" y="567407"/>
                    <a:pt x="777999" y="567035"/>
                  </a:cubicBezTo>
                  <a:cubicBezTo>
                    <a:pt x="777441" y="566477"/>
                    <a:pt x="777069" y="565919"/>
                    <a:pt x="776511" y="565547"/>
                  </a:cubicBezTo>
                  <a:lnTo>
                    <a:pt x="775767" y="564803"/>
                  </a:lnTo>
                  <a:lnTo>
                    <a:pt x="776325" y="563873"/>
                  </a:lnTo>
                  <a:cubicBezTo>
                    <a:pt x="776139" y="561454"/>
                    <a:pt x="775022" y="559966"/>
                    <a:pt x="772790" y="559222"/>
                  </a:cubicBezTo>
                  <a:cubicBezTo>
                    <a:pt x="776697" y="552525"/>
                    <a:pt x="777813" y="552152"/>
                    <a:pt x="792510" y="554757"/>
                  </a:cubicBezTo>
                  <a:lnTo>
                    <a:pt x="793440" y="554385"/>
                  </a:lnTo>
                  <a:lnTo>
                    <a:pt x="794184" y="555129"/>
                  </a:lnTo>
                  <a:cubicBezTo>
                    <a:pt x="797533" y="558292"/>
                    <a:pt x="802370" y="556059"/>
                    <a:pt x="805904" y="558292"/>
                  </a:cubicBezTo>
                  <a:lnTo>
                    <a:pt x="807207" y="557919"/>
                  </a:lnTo>
                  <a:lnTo>
                    <a:pt x="808137" y="558850"/>
                  </a:lnTo>
                  <a:cubicBezTo>
                    <a:pt x="812416" y="562198"/>
                    <a:pt x="817997" y="559222"/>
                    <a:pt x="822461" y="561640"/>
                  </a:cubicBezTo>
                  <a:cubicBezTo>
                    <a:pt x="823764" y="564431"/>
                    <a:pt x="827298" y="563687"/>
                    <a:pt x="829159" y="565733"/>
                  </a:cubicBezTo>
                  <a:cubicBezTo>
                    <a:pt x="830275" y="567035"/>
                    <a:pt x="831391" y="568337"/>
                    <a:pt x="833065" y="568896"/>
                  </a:cubicBezTo>
                  <a:cubicBezTo>
                    <a:pt x="835670" y="572430"/>
                    <a:pt x="839949" y="573546"/>
                    <a:pt x="843111" y="576337"/>
                  </a:cubicBezTo>
                  <a:cubicBezTo>
                    <a:pt x="844228" y="577453"/>
                    <a:pt x="845344" y="578941"/>
                    <a:pt x="847018" y="579313"/>
                  </a:cubicBezTo>
                  <a:cubicBezTo>
                    <a:pt x="848320" y="582104"/>
                    <a:pt x="851855" y="581360"/>
                    <a:pt x="853715" y="583220"/>
                  </a:cubicBezTo>
                  <a:lnTo>
                    <a:pt x="853529" y="583220"/>
                  </a:lnTo>
                  <a:cubicBezTo>
                    <a:pt x="855390" y="585453"/>
                    <a:pt x="858552" y="584895"/>
                    <a:pt x="860785" y="586755"/>
                  </a:cubicBezTo>
                  <a:cubicBezTo>
                    <a:pt x="865622" y="588615"/>
                    <a:pt x="871203" y="592894"/>
                    <a:pt x="873807" y="583778"/>
                  </a:cubicBezTo>
                  <a:lnTo>
                    <a:pt x="873993" y="584150"/>
                  </a:lnTo>
                  <a:cubicBezTo>
                    <a:pt x="872691" y="581546"/>
                    <a:pt x="872319" y="578941"/>
                    <a:pt x="874179" y="576337"/>
                  </a:cubicBezTo>
                  <a:cubicBezTo>
                    <a:pt x="876226" y="574663"/>
                    <a:pt x="879388" y="575035"/>
                    <a:pt x="881249" y="573174"/>
                  </a:cubicBezTo>
                  <a:lnTo>
                    <a:pt x="882551" y="572430"/>
                  </a:lnTo>
                  <a:lnTo>
                    <a:pt x="884039" y="572802"/>
                  </a:lnTo>
                  <a:cubicBezTo>
                    <a:pt x="898550" y="570198"/>
                    <a:pt x="913061" y="570570"/>
                    <a:pt x="927757" y="572802"/>
                  </a:cubicBezTo>
                  <a:cubicBezTo>
                    <a:pt x="929060" y="571686"/>
                    <a:pt x="930548" y="571500"/>
                    <a:pt x="932036" y="572616"/>
                  </a:cubicBezTo>
                  <a:cubicBezTo>
                    <a:pt x="934269" y="572430"/>
                    <a:pt x="935757" y="571128"/>
                    <a:pt x="936501" y="569082"/>
                  </a:cubicBezTo>
                  <a:cubicBezTo>
                    <a:pt x="938361" y="568523"/>
                    <a:pt x="939292" y="567407"/>
                    <a:pt x="940408" y="565919"/>
                  </a:cubicBezTo>
                  <a:lnTo>
                    <a:pt x="940222" y="566105"/>
                  </a:lnTo>
                  <a:cubicBezTo>
                    <a:pt x="942268" y="564431"/>
                    <a:pt x="945617" y="564989"/>
                    <a:pt x="947291" y="562570"/>
                  </a:cubicBezTo>
                  <a:cubicBezTo>
                    <a:pt x="953244" y="560710"/>
                    <a:pt x="959011" y="559594"/>
                    <a:pt x="964778" y="562942"/>
                  </a:cubicBezTo>
                  <a:cubicBezTo>
                    <a:pt x="966639" y="564803"/>
                    <a:pt x="969987" y="564059"/>
                    <a:pt x="971662" y="566477"/>
                  </a:cubicBezTo>
                  <a:cubicBezTo>
                    <a:pt x="973894" y="568337"/>
                    <a:pt x="977057" y="568151"/>
                    <a:pt x="979475" y="569640"/>
                  </a:cubicBezTo>
                  <a:lnTo>
                    <a:pt x="980963" y="569268"/>
                  </a:lnTo>
                  <a:lnTo>
                    <a:pt x="982266" y="570198"/>
                  </a:lnTo>
                  <a:cubicBezTo>
                    <a:pt x="989149" y="572430"/>
                    <a:pt x="996218" y="572430"/>
                    <a:pt x="1003102" y="570198"/>
                  </a:cubicBezTo>
                  <a:lnTo>
                    <a:pt x="1003846" y="569268"/>
                  </a:lnTo>
                  <a:lnTo>
                    <a:pt x="1005148" y="569454"/>
                  </a:lnTo>
                  <a:cubicBezTo>
                    <a:pt x="1007380" y="569268"/>
                    <a:pt x="1009055" y="567965"/>
                    <a:pt x="1009799" y="565733"/>
                  </a:cubicBezTo>
                  <a:lnTo>
                    <a:pt x="1009427" y="566105"/>
                  </a:lnTo>
                  <a:cubicBezTo>
                    <a:pt x="1015008" y="559222"/>
                    <a:pt x="1010171" y="554571"/>
                    <a:pt x="1006264" y="549548"/>
                  </a:cubicBezTo>
                  <a:cubicBezTo>
                    <a:pt x="1005520" y="548060"/>
                    <a:pt x="1004776" y="546757"/>
                    <a:pt x="1003846" y="545455"/>
                  </a:cubicBezTo>
                  <a:cubicBezTo>
                    <a:pt x="1002730" y="544711"/>
                    <a:pt x="1002357" y="543781"/>
                    <a:pt x="1003102" y="542665"/>
                  </a:cubicBezTo>
                  <a:cubicBezTo>
                    <a:pt x="1002916" y="542665"/>
                    <a:pt x="1002730" y="542106"/>
                    <a:pt x="1002544" y="541176"/>
                  </a:cubicBezTo>
                  <a:cubicBezTo>
                    <a:pt x="1002357" y="540246"/>
                    <a:pt x="1002730" y="539316"/>
                    <a:pt x="1003474" y="538572"/>
                  </a:cubicBezTo>
                  <a:cubicBezTo>
                    <a:pt x="1005148" y="536339"/>
                    <a:pt x="1008497" y="537083"/>
                    <a:pt x="1010171" y="534665"/>
                  </a:cubicBezTo>
                  <a:lnTo>
                    <a:pt x="1009985" y="534851"/>
                  </a:lnTo>
                  <a:cubicBezTo>
                    <a:pt x="1012217" y="533177"/>
                    <a:pt x="1015194" y="533549"/>
                    <a:pt x="1017240" y="532061"/>
                  </a:cubicBezTo>
                  <a:lnTo>
                    <a:pt x="1018542" y="531130"/>
                  </a:lnTo>
                  <a:lnTo>
                    <a:pt x="1020031" y="531502"/>
                  </a:lnTo>
                  <a:cubicBezTo>
                    <a:pt x="1023379" y="529084"/>
                    <a:pt x="1027844" y="531130"/>
                    <a:pt x="1031193" y="528526"/>
                  </a:cubicBezTo>
                  <a:cubicBezTo>
                    <a:pt x="1033053" y="528340"/>
                    <a:pt x="1035100" y="527968"/>
                    <a:pt x="1036960" y="527782"/>
                  </a:cubicBezTo>
                  <a:cubicBezTo>
                    <a:pt x="1041611" y="524991"/>
                    <a:pt x="1047564" y="527968"/>
                    <a:pt x="1052215" y="524805"/>
                  </a:cubicBezTo>
                  <a:lnTo>
                    <a:pt x="1053517" y="524061"/>
                  </a:lnTo>
                  <a:lnTo>
                    <a:pt x="1055005" y="524433"/>
                  </a:lnTo>
                  <a:cubicBezTo>
                    <a:pt x="1058168" y="521829"/>
                    <a:pt x="1062633" y="523875"/>
                    <a:pt x="1065981" y="521643"/>
                  </a:cubicBezTo>
                  <a:lnTo>
                    <a:pt x="1067284" y="520712"/>
                  </a:lnTo>
                  <a:lnTo>
                    <a:pt x="1068772" y="520899"/>
                  </a:lnTo>
                  <a:cubicBezTo>
                    <a:pt x="1071004" y="519224"/>
                    <a:pt x="1074167" y="519596"/>
                    <a:pt x="1076400" y="517922"/>
                  </a:cubicBezTo>
                  <a:lnTo>
                    <a:pt x="1077144" y="516806"/>
                  </a:lnTo>
                  <a:lnTo>
                    <a:pt x="1078446" y="516992"/>
                  </a:lnTo>
                  <a:cubicBezTo>
                    <a:pt x="1080678" y="516806"/>
                    <a:pt x="1081981" y="515503"/>
                    <a:pt x="1083469" y="514015"/>
                  </a:cubicBezTo>
                  <a:cubicBezTo>
                    <a:pt x="1087376" y="510108"/>
                    <a:pt x="1095003" y="508248"/>
                    <a:pt x="1090166" y="500249"/>
                  </a:cubicBezTo>
                  <a:lnTo>
                    <a:pt x="1090352" y="500435"/>
                  </a:lnTo>
                  <a:cubicBezTo>
                    <a:pt x="1088492" y="498202"/>
                    <a:pt x="1085515" y="498388"/>
                    <a:pt x="1083097" y="497272"/>
                  </a:cubicBezTo>
                  <a:cubicBezTo>
                    <a:pt x="1081608" y="494481"/>
                    <a:pt x="1078260" y="495040"/>
                    <a:pt x="1076027" y="493551"/>
                  </a:cubicBezTo>
                  <a:cubicBezTo>
                    <a:pt x="1075841" y="493551"/>
                    <a:pt x="1075655" y="492993"/>
                    <a:pt x="1075469" y="492249"/>
                  </a:cubicBezTo>
                  <a:cubicBezTo>
                    <a:pt x="1075283" y="491319"/>
                    <a:pt x="1075655" y="490575"/>
                    <a:pt x="1076400" y="489831"/>
                  </a:cubicBezTo>
                  <a:cubicBezTo>
                    <a:pt x="1087934" y="488342"/>
                    <a:pt x="1099654" y="488528"/>
                    <a:pt x="1111188" y="489831"/>
                  </a:cubicBezTo>
                  <a:cubicBezTo>
                    <a:pt x="1130908" y="492249"/>
                    <a:pt x="1150627" y="492063"/>
                    <a:pt x="1170347" y="489831"/>
                  </a:cubicBezTo>
                  <a:cubicBezTo>
                    <a:pt x="1173510" y="489645"/>
                    <a:pt x="1176672" y="489459"/>
                    <a:pt x="1180021" y="489273"/>
                  </a:cubicBezTo>
                  <a:cubicBezTo>
                    <a:pt x="1183184" y="487040"/>
                    <a:pt x="1186532" y="488342"/>
                    <a:pt x="1189695" y="489273"/>
                  </a:cubicBezTo>
                  <a:cubicBezTo>
                    <a:pt x="1190811" y="487784"/>
                    <a:pt x="1191741" y="487784"/>
                    <a:pt x="1192857" y="489273"/>
                  </a:cubicBezTo>
                  <a:cubicBezTo>
                    <a:pt x="1196764" y="487412"/>
                    <a:pt x="1201415" y="488900"/>
                    <a:pt x="1205136" y="486296"/>
                  </a:cubicBezTo>
                  <a:cubicBezTo>
                    <a:pt x="1207926" y="483133"/>
                    <a:pt x="1212763" y="485738"/>
                    <a:pt x="1215740" y="482947"/>
                  </a:cubicBezTo>
                  <a:lnTo>
                    <a:pt x="1215926" y="482947"/>
                  </a:lnTo>
                  <a:cubicBezTo>
                    <a:pt x="1222437" y="480529"/>
                    <a:pt x="1226158" y="476622"/>
                    <a:pt x="1223739" y="468995"/>
                  </a:cubicBezTo>
                  <a:cubicBezTo>
                    <a:pt x="1222437" y="468809"/>
                    <a:pt x="1221879" y="468064"/>
                    <a:pt x="1222251" y="466762"/>
                  </a:cubicBezTo>
                  <a:cubicBezTo>
                    <a:pt x="1221879" y="464716"/>
                    <a:pt x="1220577" y="463228"/>
                    <a:pt x="1219088" y="461925"/>
                  </a:cubicBezTo>
                  <a:cubicBezTo>
                    <a:pt x="1217972" y="460809"/>
                    <a:pt x="1216856" y="459321"/>
                    <a:pt x="1215368" y="458763"/>
                  </a:cubicBezTo>
                  <a:cubicBezTo>
                    <a:pt x="1215182" y="458763"/>
                    <a:pt x="1214810" y="458391"/>
                    <a:pt x="1214624" y="457460"/>
                  </a:cubicBezTo>
                  <a:cubicBezTo>
                    <a:pt x="1214438" y="456716"/>
                    <a:pt x="1214810" y="455972"/>
                    <a:pt x="1215554" y="455228"/>
                  </a:cubicBezTo>
                  <a:cubicBezTo>
                    <a:pt x="1217600" y="455042"/>
                    <a:pt x="1219460" y="454856"/>
                    <a:pt x="1221507" y="454484"/>
                  </a:cubicBezTo>
                  <a:cubicBezTo>
                    <a:pt x="1226158" y="451507"/>
                    <a:pt x="1231925" y="454670"/>
                    <a:pt x="1236390" y="451507"/>
                  </a:cubicBezTo>
                  <a:lnTo>
                    <a:pt x="1237878" y="450763"/>
                  </a:lnTo>
                  <a:lnTo>
                    <a:pt x="1239552" y="451135"/>
                  </a:lnTo>
                  <a:cubicBezTo>
                    <a:pt x="1243831" y="447601"/>
                    <a:pt x="1249598" y="451321"/>
                    <a:pt x="1253877" y="447973"/>
                  </a:cubicBezTo>
                  <a:cubicBezTo>
                    <a:pt x="1255551" y="447787"/>
                    <a:pt x="1257412" y="447601"/>
                    <a:pt x="1259086" y="447229"/>
                  </a:cubicBezTo>
                  <a:cubicBezTo>
                    <a:pt x="1264109" y="444810"/>
                    <a:pt x="1269876" y="447229"/>
                    <a:pt x="1274713" y="444438"/>
                  </a:cubicBezTo>
                  <a:cubicBezTo>
                    <a:pt x="1277503" y="443322"/>
                    <a:pt x="1280480" y="442764"/>
                    <a:pt x="1283457" y="443694"/>
                  </a:cubicBezTo>
                  <a:cubicBezTo>
                    <a:pt x="1288108" y="442020"/>
                    <a:pt x="1293130" y="442392"/>
                    <a:pt x="1297967" y="442392"/>
                  </a:cubicBezTo>
                  <a:lnTo>
                    <a:pt x="1297595" y="443136"/>
                  </a:lnTo>
                  <a:lnTo>
                    <a:pt x="1298525" y="444438"/>
                  </a:lnTo>
                  <a:lnTo>
                    <a:pt x="1298898" y="444624"/>
                  </a:lnTo>
                  <a:cubicBezTo>
                    <a:pt x="1300014" y="445182"/>
                    <a:pt x="1301130" y="445368"/>
                    <a:pt x="1302432" y="444810"/>
                  </a:cubicBezTo>
                  <a:cubicBezTo>
                    <a:pt x="1305595" y="442578"/>
                    <a:pt x="1310990" y="445926"/>
                    <a:pt x="1313036" y="440531"/>
                  </a:cubicBezTo>
                  <a:cubicBezTo>
                    <a:pt x="1311920" y="439415"/>
                    <a:pt x="1310804" y="438299"/>
                    <a:pt x="1309688" y="436997"/>
                  </a:cubicBezTo>
                  <a:cubicBezTo>
                    <a:pt x="1307269" y="436997"/>
                    <a:pt x="1304851" y="437183"/>
                    <a:pt x="1302246" y="437183"/>
                  </a:cubicBezTo>
                  <a:lnTo>
                    <a:pt x="1302618" y="436439"/>
                  </a:lnTo>
                  <a:cubicBezTo>
                    <a:pt x="1301130" y="435694"/>
                    <a:pt x="1299828" y="434764"/>
                    <a:pt x="1298712" y="433648"/>
                  </a:cubicBezTo>
                  <a:lnTo>
                    <a:pt x="1298898" y="433648"/>
                  </a:lnTo>
                  <a:cubicBezTo>
                    <a:pt x="1297223" y="432160"/>
                    <a:pt x="1297967" y="430485"/>
                    <a:pt x="1298525" y="428811"/>
                  </a:cubicBezTo>
                  <a:cubicBezTo>
                    <a:pt x="1297967" y="427695"/>
                    <a:pt x="1298339" y="426951"/>
                    <a:pt x="1299456" y="426579"/>
                  </a:cubicBezTo>
                  <a:cubicBezTo>
                    <a:pt x="1300386" y="425462"/>
                    <a:pt x="1301130" y="424160"/>
                    <a:pt x="1302060" y="422858"/>
                  </a:cubicBezTo>
                  <a:cubicBezTo>
                    <a:pt x="1303734" y="421928"/>
                    <a:pt x="1303920" y="419509"/>
                    <a:pt x="1306153" y="419323"/>
                  </a:cubicBezTo>
                  <a:lnTo>
                    <a:pt x="1312478" y="419323"/>
                  </a:lnTo>
                  <a:cubicBezTo>
                    <a:pt x="1314338" y="418393"/>
                    <a:pt x="1315641" y="416905"/>
                    <a:pt x="1316199" y="415044"/>
                  </a:cubicBezTo>
                  <a:lnTo>
                    <a:pt x="1316199" y="413742"/>
                  </a:lnTo>
                  <a:cubicBezTo>
                    <a:pt x="1315455" y="412068"/>
                    <a:pt x="1315083" y="410580"/>
                    <a:pt x="1316385" y="409091"/>
                  </a:cubicBezTo>
                  <a:cubicBezTo>
                    <a:pt x="1317687" y="408161"/>
                    <a:pt x="1318803" y="407231"/>
                    <a:pt x="1320106" y="406301"/>
                  </a:cubicBezTo>
                  <a:cubicBezTo>
                    <a:pt x="1321780" y="404813"/>
                    <a:pt x="1323640" y="404627"/>
                    <a:pt x="1325687" y="405371"/>
                  </a:cubicBezTo>
                  <a:cubicBezTo>
                    <a:pt x="1331640" y="402580"/>
                    <a:pt x="1338523" y="405557"/>
                    <a:pt x="1344476" y="402766"/>
                  </a:cubicBezTo>
                  <a:cubicBezTo>
                    <a:pt x="1350801" y="401278"/>
                    <a:pt x="1357127" y="401092"/>
                    <a:pt x="1363638" y="402022"/>
                  </a:cubicBezTo>
                  <a:cubicBezTo>
                    <a:pt x="1366614" y="401278"/>
                    <a:pt x="1369591" y="400720"/>
                    <a:pt x="1372381" y="399417"/>
                  </a:cubicBezTo>
                  <a:cubicBezTo>
                    <a:pt x="1378893" y="397743"/>
                    <a:pt x="1385590" y="397929"/>
                    <a:pt x="1392101" y="398673"/>
                  </a:cubicBezTo>
                  <a:cubicBezTo>
                    <a:pt x="1399171" y="395325"/>
                    <a:pt x="1406984" y="399045"/>
                    <a:pt x="1414053" y="395883"/>
                  </a:cubicBezTo>
                  <a:cubicBezTo>
                    <a:pt x="1417030" y="394581"/>
                    <a:pt x="1420006" y="394395"/>
                    <a:pt x="1423169" y="394953"/>
                  </a:cubicBezTo>
                  <a:cubicBezTo>
                    <a:pt x="1426890" y="393092"/>
                    <a:pt x="1431355" y="394395"/>
                    <a:pt x="1434889" y="392348"/>
                  </a:cubicBezTo>
                  <a:lnTo>
                    <a:pt x="1436378" y="391418"/>
                  </a:lnTo>
                  <a:lnTo>
                    <a:pt x="1438052" y="391790"/>
                  </a:lnTo>
                  <a:cubicBezTo>
                    <a:pt x="1441028" y="388814"/>
                    <a:pt x="1446051" y="391790"/>
                    <a:pt x="1448656" y="387883"/>
                  </a:cubicBezTo>
                  <a:cubicBezTo>
                    <a:pt x="1456283" y="383791"/>
                    <a:pt x="1454981" y="379140"/>
                    <a:pt x="1449028" y="374303"/>
                  </a:cubicBezTo>
                  <a:lnTo>
                    <a:pt x="1448842" y="374117"/>
                  </a:lnTo>
                  <a:cubicBezTo>
                    <a:pt x="1447354" y="372814"/>
                    <a:pt x="1445865" y="371512"/>
                    <a:pt x="1443633" y="371326"/>
                  </a:cubicBezTo>
                  <a:cubicBezTo>
                    <a:pt x="1441773" y="371140"/>
                    <a:pt x="1440098" y="370768"/>
                    <a:pt x="1438238" y="370582"/>
                  </a:cubicBezTo>
                  <a:cubicBezTo>
                    <a:pt x="1432099" y="367420"/>
                    <a:pt x="1425215" y="370582"/>
                    <a:pt x="1419076" y="367791"/>
                  </a:cubicBezTo>
                  <a:cubicBezTo>
                    <a:pt x="1414984" y="368722"/>
                    <a:pt x="1410891" y="368350"/>
                    <a:pt x="1406984" y="367233"/>
                  </a:cubicBezTo>
                  <a:cubicBezTo>
                    <a:pt x="1397310" y="363513"/>
                    <a:pt x="1387078" y="367978"/>
                    <a:pt x="1377404" y="364257"/>
                  </a:cubicBezTo>
                  <a:cubicBezTo>
                    <a:pt x="1373312" y="365373"/>
                    <a:pt x="1369219" y="365001"/>
                    <a:pt x="1365126" y="363513"/>
                  </a:cubicBezTo>
                  <a:cubicBezTo>
                    <a:pt x="1361591" y="361280"/>
                    <a:pt x="1357127" y="362769"/>
                    <a:pt x="1353406" y="360908"/>
                  </a:cubicBezTo>
                  <a:cubicBezTo>
                    <a:pt x="1351359" y="361652"/>
                    <a:pt x="1349499" y="361280"/>
                    <a:pt x="1347639" y="360164"/>
                  </a:cubicBezTo>
                  <a:cubicBezTo>
                    <a:pt x="1339267" y="356815"/>
                    <a:pt x="1330338" y="360908"/>
                    <a:pt x="1321966" y="357560"/>
                  </a:cubicBezTo>
                  <a:cubicBezTo>
                    <a:pt x="1320106" y="357374"/>
                    <a:pt x="1318245" y="357188"/>
                    <a:pt x="1316199" y="357001"/>
                  </a:cubicBezTo>
                  <a:cubicBezTo>
                    <a:pt x="1310618" y="353467"/>
                    <a:pt x="1303734" y="357560"/>
                    <a:pt x="1298153" y="354025"/>
                  </a:cubicBezTo>
                  <a:lnTo>
                    <a:pt x="1268202" y="354025"/>
                  </a:lnTo>
                  <a:cubicBezTo>
                    <a:pt x="1263923" y="357374"/>
                    <a:pt x="1257970" y="353653"/>
                    <a:pt x="1253691" y="357374"/>
                  </a:cubicBezTo>
                  <a:lnTo>
                    <a:pt x="1253877" y="357374"/>
                  </a:lnTo>
                  <a:cubicBezTo>
                    <a:pt x="1250900" y="360350"/>
                    <a:pt x="1246250" y="357746"/>
                    <a:pt x="1243273" y="360536"/>
                  </a:cubicBezTo>
                  <a:cubicBezTo>
                    <a:pt x="1239180" y="363141"/>
                    <a:pt x="1234529" y="361280"/>
                    <a:pt x="1230251" y="361466"/>
                  </a:cubicBezTo>
                  <a:cubicBezTo>
                    <a:pt x="1223925" y="363885"/>
                    <a:pt x="1217600" y="366303"/>
                    <a:pt x="1211275" y="361280"/>
                  </a:cubicBezTo>
                  <a:cubicBezTo>
                    <a:pt x="1206996" y="361280"/>
                    <a:pt x="1202903" y="361280"/>
                    <a:pt x="1198625" y="361466"/>
                  </a:cubicBezTo>
                  <a:cubicBezTo>
                    <a:pt x="1196020" y="361094"/>
                    <a:pt x="1193602" y="360722"/>
                    <a:pt x="1190997" y="360350"/>
                  </a:cubicBezTo>
                  <a:cubicBezTo>
                    <a:pt x="1190439" y="359606"/>
                    <a:pt x="1189881" y="358676"/>
                    <a:pt x="1189137" y="357932"/>
                  </a:cubicBezTo>
                  <a:cubicBezTo>
                    <a:pt x="1189695" y="357932"/>
                    <a:pt x="1190439" y="357746"/>
                    <a:pt x="1190997" y="357560"/>
                  </a:cubicBezTo>
                  <a:cubicBezTo>
                    <a:pt x="1191555" y="355885"/>
                    <a:pt x="1190997" y="354769"/>
                    <a:pt x="1190067" y="353653"/>
                  </a:cubicBezTo>
                  <a:cubicBezTo>
                    <a:pt x="1191741" y="352723"/>
                    <a:pt x="1193230" y="351793"/>
                    <a:pt x="1194346" y="350304"/>
                  </a:cubicBezTo>
                  <a:lnTo>
                    <a:pt x="1195648" y="349374"/>
                  </a:lnTo>
                  <a:lnTo>
                    <a:pt x="1196950" y="349932"/>
                  </a:lnTo>
                  <a:cubicBezTo>
                    <a:pt x="1202531" y="346211"/>
                    <a:pt x="1209787" y="350862"/>
                    <a:pt x="1215182" y="346397"/>
                  </a:cubicBezTo>
                  <a:lnTo>
                    <a:pt x="1214996" y="346584"/>
                  </a:lnTo>
                  <a:cubicBezTo>
                    <a:pt x="1216112" y="345653"/>
                    <a:pt x="1217414" y="344723"/>
                    <a:pt x="1218716" y="343979"/>
                  </a:cubicBezTo>
                  <a:cubicBezTo>
                    <a:pt x="1220391" y="342305"/>
                    <a:pt x="1222251" y="342119"/>
                    <a:pt x="1224297" y="342863"/>
                  </a:cubicBezTo>
                  <a:cubicBezTo>
                    <a:pt x="1227088" y="341747"/>
                    <a:pt x="1230251" y="341747"/>
                    <a:pt x="1232669" y="339700"/>
                  </a:cubicBezTo>
                  <a:cubicBezTo>
                    <a:pt x="1234529" y="337654"/>
                    <a:pt x="1237878" y="338398"/>
                    <a:pt x="1239552" y="335794"/>
                  </a:cubicBezTo>
                  <a:lnTo>
                    <a:pt x="1239366" y="335980"/>
                  </a:lnTo>
                  <a:cubicBezTo>
                    <a:pt x="1241599" y="334305"/>
                    <a:pt x="1244761" y="334863"/>
                    <a:pt x="1246808" y="332631"/>
                  </a:cubicBezTo>
                  <a:cubicBezTo>
                    <a:pt x="1249412" y="329282"/>
                    <a:pt x="1255365" y="333189"/>
                    <a:pt x="1256854" y="327608"/>
                  </a:cubicBezTo>
                  <a:cubicBezTo>
                    <a:pt x="1259272" y="323515"/>
                    <a:pt x="1262993" y="325190"/>
                    <a:pt x="1266527" y="325375"/>
                  </a:cubicBezTo>
                  <a:cubicBezTo>
                    <a:pt x="1268946" y="322957"/>
                    <a:pt x="1276201" y="326306"/>
                    <a:pt x="1274713" y="318864"/>
                  </a:cubicBezTo>
                  <a:cubicBezTo>
                    <a:pt x="1271550" y="315888"/>
                    <a:pt x="1266899" y="318306"/>
                    <a:pt x="1263737" y="315516"/>
                  </a:cubicBezTo>
                  <a:cubicBezTo>
                    <a:pt x="1262621" y="316260"/>
                    <a:pt x="1261690" y="316074"/>
                    <a:pt x="1260760" y="315144"/>
                  </a:cubicBezTo>
                  <a:cubicBezTo>
                    <a:pt x="1254807" y="311795"/>
                    <a:pt x="1247738" y="315144"/>
                    <a:pt x="1241599" y="312167"/>
                  </a:cubicBezTo>
                  <a:cubicBezTo>
                    <a:pt x="1227088" y="312353"/>
                    <a:pt x="1212577" y="313283"/>
                    <a:pt x="1198066" y="311237"/>
                  </a:cubicBezTo>
                  <a:cubicBezTo>
                    <a:pt x="1196764" y="310493"/>
                    <a:pt x="1195648" y="309190"/>
                    <a:pt x="1194160" y="308632"/>
                  </a:cubicBezTo>
                  <a:cubicBezTo>
                    <a:pt x="1193416" y="307330"/>
                    <a:pt x="1192485" y="306586"/>
                    <a:pt x="1190997" y="306400"/>
                  </a:cubicBezTo>
                  <a:cubicBezTo>
                    <a:pt x="1190997" y="306028"/>
                    <a:pt x="1190811" y="305470"/>
                    <a:pt x="1190811" y="305098"/>
                  </a:cubicBezTo>
                  <a:cubicBezTo>
                    <a:pt x="1190067" y="304912"/>
                    <a:pt x="1189323" y="304912"/>
                    <a:pt x="1188579" y="304726"/>
                  </a:cubicBezTo>
                  <a:cubicBezTo>
                    <a:pt x="1187835" y="299889"/>
                    <a:pt x="1190997" y="296726"/>
                    <a:pt x="1193788" y="293377"/>
                  </a:cubicBezTo>
                  <a:cubicBezTo>
                    <a:pt x="1196950" y="291517"/>
                    <a:pt x="1196950" y="289843"/>
                    <a:pt x="1193788" y="287982"/>
                  </a:cubicBezTo>
                  <a:cubicBezTo>
                    <a:pt x="1190253" y="282587"/>
                    <a:pt x="1183742" y="287424"/>
                    <a:pt x="1179649" y="284076"/>
                  </a:cubicBezTo>
                  <a:cubicBezTo>
                    <a:pt x="1172952" y="284634"/>
                    <a:pt x="1166440" y="284820"/>
                    <a:pt x="1159929" y="283332"/>
                  </a:cubicBezTo>
                  <a:cubicBezTo>
                    <a:pt x="1153232" y="281471"/>
                    <a:pt x="1146535" y="279983"/>
                    <a:pt x="1139651" y="279239"/>
                  </a:cubicBezTo>
                  <a:cubicBezTo>
                    <a:pt x="1140023" y="279053"/>
                    <a:pt x="1140396" y="279053"/>
                    <a:pt x="1140954" y="278867"/>
                  </a:cubicBezTo>
                  <a:cubicBezTo>
                    <a:pt x="1142628" y="278309"/>
                    <a:pt x="1143558" y="275518"/>
                    <a:pt x="1144860" y="273844"/>
                  </a:cubicBezTo>
                  <a:cubicBezTo>
                    <a:pt x="1143000" y="273472"/>
                    <a:pt x="1141140" y="273286"/>
                    <a:pt x="1139093" y="272914"/>
                  </a:cubicBezTo>
                  <a:cubicBezTo>
                    <a:pt x="1137419" y="273472"/>
                    <a:pt x="1135373" y="273100"/>
                    <a:pt x="1133512" y="273100"/>
                  </a:cubicBezTo>
                  <a:cubicBezTo>
                    <a:pt x="1135373" y="272355"/>
                    <a:pt x="1137233" y="271425"/>
                    <a:pt x="1139093" y="269937"/>
                  </a:cubicBezTo>
                  <a:cubicBezTo>
                    <a:pt x="1147651" y="269193"/>
                    <a:pt x="1156395" y="266774"/>
                    <a:pt x="1164952" y="269565"/>
                  </a:cubicBezTo>
                  <a:cubicBezTo>
                    <a:pt x="1177230" y="266774"/>
                    <a:pt x="1189509" y="268077"/>
                    <a:pt x="1201787" y="268821"/>
                  </a:cubicBezTo>
                  <a:cubicBezTo>
                    <a:pt x="1203648" y="268449"/>
                    <a:pt x="1205136" y="267519"/>
                    <a:pt x="1206438" y="266402"/>
                  </a:cubicBezTo>
                  <a:cubicBezTo>
                    <a:pt x="1206996" y="266588"/>
                    <a:pt x="1207554" y="266774"/>
                    <a:pt x="1208112" y="266774"/>
                  </a:cubicBezTo>
                  <a:cubicBezTo>
                    <a:pt x="1204020" y="269193"/>
                    <a:pt x="1200299" y="272169"/>
                    <a:pt x="1198439" y="277006"/>
                  </a:cubicBezTo>
                  <a:cubicBezTo>
                    <a:pt x="1198997" y="277751"/>
                    <a:pt x="1198997" y="278681"/>
                    <a:pt x="1198625" y="279425"/>
                  </a:cubicBezTo>
                  <a:cubicBezTo>
                    <a:pt x="1199555" y="281471"/>
                    <a:pt x="1200857" y="282774"/>
                    <a:pt x="1203089" y="283332"/>
                  </a:cubicBezTo>
                  <a:cubicBezTo>
                    <a:pt x="1204950" y="283518"/>
                    <a:pt x="1206996" y="283890"/>
                    <a:pt x="1208856" y="284076"/>
                  </a:cubicBezTo>
                  <a:cubicBezTo>
                    <a:pt x="1215740" y="286122"/>
                    <a:pt x="1222809" y="286122"/>
                    <a:pt x="1229692" y="284076"/>
                  </a:cubicBezTo>
                  <a:lnTo>
                    <a:pt x="1239738" y="283518"/>
                  </a:lnTo>
                  <a:cubicBezTo>
                    <a:pt x="1242901" y="280727"/>
                    <a:pt x="1247366" y="282959"/>
                    <a:pt x="1250528" y="280541"/>
                  </a:cubicBezTo>
                  <a:lnTo>
                    <a:pt x="1251645" y="279611"/>
                  </a:lnTo>
                  <a:lnTo>
                    <a:pt x="1253133" y="279797"/>
                  </a:lnTo>
                  <a:cubicBezTo>
                    <a:pt x="1254993" y="279239"/>
                    <a:pt x="1256295" y="277937"/>
                    <a:pt x="1257598" y="276634"/>
                  </a:cubicBezTo>
                  <a:cubicBezTo>
                    <a:pt x="1261318" y="271239"/>
                    <a:pt x="1257598" y="268821"/>
                    <a:pt x="1253691" y="266402"/>
                  </a:cubicBezTo>
                  <a:cubicBezTo>
                    <a:pt x="1252575" y="266960"/>
                    <a:pt x="1251459" y="266588"/>
                    <a:pt x="1250714" y="265658"/>
                  </a:cubicBezTo>
                  <a:cubicBezTo>
                    <a:pt x="1241599" y="262124"/>
                    <a:pt x="1231739" y="266774"/>
                    <a:pt x="1222623" y="262868"/>
                  </a:cubicBezTo>
                  <a:cubicBezTo>
                    <a:pt x="1221135" y="261751"/>
                    <a:pt x="1219647" y="261565"/>
                    <a:pt x="1218158" y="261938"/>
                  </a:cubicBezTo>
                  <a:cubicBezTo>
                    <a:pt x="1218158" y="259891"/>
                    <a:pt x="1217786" y="257659"/>
                    <a:pt x="1219088" y="255984"/>
                  </a:cubicBezTo>
                  <a:cubicBezTo>
                    <a:pt x="1219460" y="255798"/>
                    <a:pt x="1219647" y="255798"/>
                    <a:pt x="1220019" y="255612"/>
                  </a:cubicBezTo>
                  <a:lnTo>
                    <a:pt x="1221135" y="255612"/>
                  </a:lnTo>
                  <a:lnTo>
                    <a:pt x="1222809" y="255798"/>
                  </a:lnTo>
                  <a:cubicBezTo>
                    <a:pt x="1223181" y="255240"/>
                    <a:pt x="1223367" y="254868"/>
                    <a:pt x="1223553" y="254310"/>
                  </a:cubicBezTo>
                  <a:cubicBezTo>
                    <a:pt x="1223925" y="254310"/>
                    <a:pt x="1224111" y="254124"/>
                    <a:pt x="1224483" y="253938"/>
                  </a:cubicBezTo>
                  <a:cubicBezTo>
                    <a:pt x="1228576" y="253380"/>
                    <a:pt x="1232855" y="254682"/>
                    <a:pt x="1236762" y="252450"/>
                  </a:cubicBezTo>
                  <a:lnTo>
                    <a:pt x="1236390" y="251706"/>
                  </a:lnTo>
                  <a:cubicBezTo>
                    <a:pt x="1238808" y="250961"/>
                    <a:pt x="1241599" y="250589"/>
                    <a:pt x="1244389" y="250403"/>
                  </a:cubicBezTo>
                  <a:cubicBezTo>
                    <a:pt x="1241971" y="251334"/>
                    <a:pt x="1239366" y="251706"/>
                    <a:pt x="1236390" y="251706"/>
                  </a:cubicBezTo>
                  <a:cubicBezTo>
                    <a:pt x="1250156" y="253566"/>
                    <a:pt x="1264109" y="252264"/>
                    <a:pt x="1277876" y="252078"/>
                  </a:cubicBezTo>
                  <a:cubicBezTo>
                    <a:pt x="1279178" y="241846"/>
                    <a:pt x="1265783" y="250961"/>
                    <a:pt x="1265411" y="242962"/>
                  </a:cubicBezTo>
                  <a:cubicBezTo>
                    <a:pt x="1266527" y="243148"/>
                    <a:pt x="1267458" y="242962"/>
                    <a:pt x="1268202" y="242032"/>
                  </a:cubicBezTo>
                  <a:lnTo>
                    <a:pt x="1268388" y="241846"/>
                  </a:lnTo>
                  <a:cubicBezTo>
                    <a:pt x="1269876" y="239985"/>
                    <a:pt x="1268946" y="237009"/>
                    <a:pt x="1271550" y="235521"/>
                  </a:cubicBezTo>
                  <a:cubicBezTo>
                    <a:pt x="1277131" y="235148"/>
                    <a:pt x="1282899" y="234776"/>
                    <a:pt x="1288480" y="234404"/>
                  </a:cubicBezTo>
                  <a:cubicBezTo>
                    <a:pt x="1300200" y="234776"/>
                    <a:pt x="1311920" y="234962"/>
                    <a:pt x="1323640" y="235334"/>
                  </a:cubicBezTo>
                  <a:cubicBezTo>
                    <a:pt x="1324384" y="235893"/>
                    <a:pt x="1324942" y="236823"/>
                    <a:pt x="1325501" y="237567"/>
                  </a:cubicBezTo>
                  <a:cubicBezTo>
                    <a:pt x="1324756" y="237567"/>
                    <a:pt x="1324198" y="237939"/>
                    <a:pt x="1323826" y="239055"/>
                  </a:cubicBezTo>
                  <a:cubicBezTo>
                    <a:pt x="1331268" y="243334"/>
                    <a:pt x="1332942" y="243148"/>
                    <a:pt x="1334058" y="237753"/>
                  </a:cubicBezTo>
                  <a:cubicBezTo>
                    <a:pt x="1333500" y="237381"/>
                    <a:pt x="1333128" y="237195"/>
                    <a:pt x="1332570" y="237195"/>
                  </a:cubicBezTo>
                  <a:cubicBezTo>
                    <a:pt x="1332942" y="236451"/>
                    <a:pt x="1333500" y="235707"/>
                    <a:pt x="1334058" y="234962"/>
                  </a:cubicBezTo>
                  <a:cubicBezTo>
                    <a:pt x="1350243" y="234962"/>
                    <a:pt x="1366242" y="234776"/>
                    <a:pt x="1382427" y="234776"/>
                  </a:cubicBezTo>
                  <a:cubicBezTo>
                    <a:pt x="1383171" y="233846"/>
                    <a:pt x="1383544" y="232916"/>
                    <a:pt x="1383358" y="232172"/>
                  </a:cubicBezTo>
                  <a:cubicBezTo>
                    <a:pt x="1384288" y="232916"/>
                    <a:pt x="1385404" y="232916"/>
                    <a:pt x="1386334" y="231986"/>
                  </a:cubicBezTo>
                  <a:lnTo>
                    <a:pt x="1389683" y="230870"/>
                  </a:lnTo>
                  <a:cubicBezTo>
                    <a:pt x="1401961" y="231056"/>
                    <a:pt x="1414239" y="231428"/>
                    <a:pt x="1426518" y="231428"/>
                  </a:cubicBezTo>
                  <a:cubicBezTo>
                    <a:pt x="1428564" y="231428"/>
                    <a:pt x="1432657" y="232730"/>
                    <a:pt x="1431727" y="227707"/>
                  </a:cubicBezTo>
                  <a:cubicBezTo>
                    <a:pt x="1430796" y="226219"/>
                    <a:pt x="1429680" y="226033"/>
                    <a:pt x="1428378" y="227149"/>
                  </a:cubicBezTo>
                  <a:cubicBezTo>
                    <a:pt x="1415355" y="227521"/>
                    <a:pt x="1402519" y="228079"/>
                    <a:pt x="1389497" y="228451"/>
                  </a:cubicBezTo>
                  <a:cubicBezTo>
                    <a:pt x="1386148" y="228079"/>
                    <a:pt x="1382613" y="227707"/>
                    <a:pt x="1379265" y="227149"/>
                  </a:cubicBezTo>
                  <a:cubicBezTo>
                    <a:pt x="1377590" y="226591"/>
                    <a:pt x="1375730" y="225847"/>
                    <a:pt x="1374056" y="225103"/>
                  </a:cubicBezTo>
                  <a:cubicBezTo>
                    <a:pt x="1372567" y="224731"/>
                    <a:pt x="1371079" y="224358"/>
                    <a:pt x="1369591" y="224172"/>
                  </a:cubicBezTo>
                  <a:cubicBezTo>
                    <a:pt x="1371079" y="223986"/>
                    <a:pt x="1372195" y="223242"/>
                    <a:pt x="1372567" y="220824"/>
                  </a:cubicBezTo>
                  <a:cubicBezTo>
                    <a:pt x="1371823" y="220638"/>
                    <a:pt x="1370893" y="220452"/>
                    <a:pt x="1370149" y="220452"/>
                  </a:cubicBezTo>
                  <a:cubicBezTo>
                    <a:pt x="1370149" y="219149"/>
                    <a:pt x="1369405" y="218219"/>
                    <a:pt x="1368103" y="217847"/>
                  </a:cubicBezTo>
                  <a:cubicBezTo>
                    <a:pt x="1364940" y="217847"/>
                    <a:pt x="1361963" y="217661"/>
                    <a:pt x="1358801" y="217661"/>
                  </a:cubicBezTo>
                  <a:cubicBezTo>
                    <a:pt x="1358615" y="220638"/>
                    <a:pt x="1359359" y="222312"/>
                    <a:pt x="1360847" y="223242"/>
                  </a:cubicBezTo>
                  <a:cubicBezTo>
                    <a:pt x="1358057" y="223056"/>
                    <a:pt x="1355452" y="223242"/>
                    <a:pt x="1352662" y="223614"/>
                  </a:cubicBezTo>
                  <a:cubicBezTo>
                    <a:pt x="1353592" y="222684"/>
                    <a:pt x="1354150" y="220824"/>
                    <a:pt x="1354150" y="218033"/>
                  </a:cubicBezTo>
                  <a:lnTo>
                    <a:pt x="1337593" y="218033"/>
                  </a:lnTo>
                  <a:cubicBezTo>
                    <a:pt x="1336291" y="217661"/>
                    <a:pt x="1335174" y="217289"/>
                    <a:pt x="1333872" y="216731"/>
                  </a:cubicBezTo>
                  <a:cubicBezTo>
                    <a:pt x="1332756" y="216173"/>
                    <a:pt x="1331640" y="216173"/>
                    <a:pt x="1330524" y="216917"/>
                  </a:cubicBezTo>
                  <a:cubicBezTo>
                    <a:pt x="1328105" y="216917"/>
                    <a:pt x="1325687" y="216731"/>
                    <a:pt x="1323454" y="216731"/>
                  </a:cubicBezTo>
                  <a:cubicBezTo>
                    <a:pt x="1322338" y="216359"/>
                    <a:pt x="1321222" y="216359"/>
                    <a:pt x="1319919" y="216545"/>
                  </a:cubicBezTo>
                  <a:lnTo>
                    <a:pt x="1320106" y="217847"/>
                  </a:lnTo>
                  <a:lnTo>
                    <a:pt x="1299828" y="217847"/>
                  </a:lnTo>
                  <a:cubicBezTo>
                    <a:pt x="1297967" y="218405"/>
                    <a:pt x="1295921" y="218963"/>
                    <a:pt x="1294991" y="220638"/>
                  </a:cubicBezTo>
                  <a:cubicBezTo>
                    <a:pt x="1294247" y="220452"/>
                    <a:pt x="1293689" y="220266"/>
                    <a:pt x="1292944" y="220452"/>
                  </a:cubicBezTo>
                  <a:cubicBezTo>
                    <a:pt x="1292200" y="218405"/>
                    <a:pt x="1290712" y="217475"/>
                    <a:pt x="1288666" y="217847"/>
                  </a:cubicBezTo>
                  <a:cubicBezTo>
                    <a:pt x="1286433" y="217661"/>
                    <a:pt x="1284201" y="217661"/>
                    <a:pt x="1281782" y="217475"/>
                  </a:cubicBezTo>
                  <a:cubicBezTo>
                    <a:pt x="1280852" y="218405"/>
                    <a:pt x="1279922" y="219149"/>
                    <a:pt x="1278992" y="220080"/>
                  </a:cubicBezTo>
                  <a:cubicBezTo>
                    <a:pt x="1279178" y="219149"/>
                    <a:pt x="1278806" y="218219"/>
                    <a:pt x="1278434" y="217289"/>
                  </a:cubicBezTo>
                  <a:lnTo>
                    <a:pt x="1269318" y="217289"/>
                  </a:lnTo>
                  <a:cubicBezTo>
                    <a:pt x="1267830" y="217103"/>
                    <a:pt x="1266341" y="216731"/>
                    <a:pt x="1265039" y="215987"/>
                  </a:cubicBezTo>
                  <a:cubicBezTo>
                    <a:pt x="1264667" y="215801"/>
                    <a:pt x="1264481" y="215615"/>
                    <a:pt x="1264109" y="215615"/>
                  </a:cubicBezTo>
                  <a:lnTo>
                    <a:pt x="1264109" y="214313"/>
                  </a:lnTo>
                  <a:cubicBezTo>
                    <a:pt x="1259830" y="212638"/>
                    <a:pt x="1262063" y="211708"/>
                    <a:pt x="1264481" y="210592"/>
                  </a:cubicBezTo>
                  <a:cubicBezTo>
                    <a:pt x="1264667" y="210220"/>
                    <a:pt x="1265039" y="209662"/>
                    <a:pt x="1265039" y="209290"/>
                  </a:cubicBezTo>
                  <a:cubicBezTo>
                    <a:pt x="1266713" y="208731"/>
                    <a:pt x="1268388" y="208545"/>
                    <a:pt x="1270062" y="208731"/>
                  </a:cubicBezTo>
                  <a:cubicBezTo>
                    <a:pt x="1288480" y="208731"/>
                    <a:pt x="1306897" y="208918"/>
                    <a:pt x="1325315" y="208545"/>
                  </a:cubicBezTo>
                  <a:cubicBezTo>
                    <a:pt x="1327547" y="208173"/>
                    <a:pt x="1329779" y="207801"/>
                    <a:pt x="1332198" y="207615"/>
                  </a:cubicBezTo>
                  <a:cubicBezTo>
                    <a:pt x="1347825" y="210034"/>
                    <a:pt x="1363452" y="208545"/>
                    <a:pt x="1379079" y="207615"/>
                  </a:cubicBezTo>
                  <a:cubicBezTo>
                    <a:pt x="1401217" y="207429"/>
                    <a:pt x="1423169" y="207057"/>
                    <a:pt x="1445307" y="206871"/>
                  </a:cubicBezTo>
                  <a:cubicBezTo>
                    <a:pt x="1446051" y="206313"/>
                    <a:pt x="1446609" y="205569"/>
                    <a:pt x="1446795" y="205011"/>
                  </a:cubicBezTo>
                  <a:lnTo>
                    <a:pt x="1448470" y="206127"/>
                  </a:lnTo>
                  <a:cubicBezTo>
                    <a:pt x="1447354" y="205755"/>
                    <a:pt x="1446237" y="206127"/>
                    <a:pt x="1445493" y="206871"/>
                  </a:cubicBezTo>
                  <a:lnTo>
                    <a:pt x="1448842" y="207429"/>
                  </a:lnTo>
                  <a:cubicBezTo>
                    <a:pt x="1462608" y="207057"/>
                    <a:pt x="1476375" y="206499"/>
                    <a:pt x="1490328" y="206127"/>
                  </a:cubicBezTo>
                  <a:cubicBezTo>
                    <a:pt x="1492932" y="204267"/>
                    <a:pt x="1492932" y="202406"/>
                    <a:pt x="1490700" y="200360"/>
                  </a:cubicBezTo>
                  <a:lnTo>
                    <a:pt x="1487351" y="199802"/>
                  </a:lnTo>
                  <a:cubicBezTo>
                    <a:pt x="1486607" y="199802"/>
                    <a:pt x="1485863" y="199802"/>
                    <a:pt x="1485119" y="199988"/>
                  </a:cubicBezTo>
                  <a:lnTo>
                    <a:pt x="1481212" y="199988"/>
                  </a:lnTo>
                  <a:cubicBezTo>
                    <a:pt x="1479538" y="199430"/>
                    <a:pt x="1478049" y="198500"/>
                    <a:pt x="1476933" y="196639"/>
                  </a:cubicBezTo>
                  <a:lnTo>
                    <a:pt x="1473585" y="196639"/>
                  </a:lnTo>
                  <a:cubicBezTo>
                    <a:pt x="1472840" y="198127"/>
                    <a:pt x="1471724" y="199058"/>
                    <a:pt x="1470422" y="199616"/>
                  </a:cubicBezTo>
                  <a:cubicBezTo>
                    <a:pt x="1469492" y="199430"/>
                    <a:pt x="1468562" y="199430"/>
                    <a:pt x="1467445" y="199244"/>
                  </a:cubicBezTo>
                  <a:cubicBezTo>
                    <a:pt x="1465957" y="198686"/>
                    <a:pt x="1464655" y="198686"/>
                    <a:pt x="1463167" y="199430"/>
                  </a:cubicBezTo>
                  <a:cubicBezTo>
                    <a:pt x="1462050" y="199802"/>
                    <a:pt x="1460934" y="199988"/>
                    <a:pt x="1459818" y="199802"/>
                  </a:cubicBezTo>
                  <a:cubicBezTo>
                    <a:pt x="1459446" y="199058"/>
                    <a:pt x="1459260" y="198127"/>
                    <a:pt x="1459260" y="197197"/>
                  </a:cubicBezTo>
                  <a:cubicBezTo>
                    <a:pt x="1454237" y="193291"/>
                    <a:pt x="1449028" y="191802"/>
                    <a:pt x="1443633" y="193477"/>
                  </a:cubicBezTo>
                  <a:cubicBezTo>
                    <a:pt x="1442889" y="193291"/>
                    <a:pt x="1442145" y="193291"/>
                    <a:pt x="1441587" y="193291"/>
                  </a:cubicBezTo>
                  <a:cubicBezTo>
                    <a:pt x="1439354" y="193291"/>
                    <a:pt x="1437122" y="193477"/>
                    <a:pt x="1434889" y="193663"/>
                  </a:cubicBezTo>
                  <a:cubicBezTo>
                    <a:pt x="1433773" y="193663"/>
                    <a:pt x="1432657" y="193477"/>
                    <a:pt x="1431727" y="192918"/>
                  </a:cubicBezTo>
                  <a:cubicBezTo>
                    <a:pt x="1423913" y="190686"/>
                    <a:pt x="1415914" y="190314"/>
                    <a:pt x="1408100" y="192918"/>
                  </a:cubicBezTo>
                  <a:cubicBezTo>
                    <a:pt x="1406426" y="192546"/>
                    <a:pt x="1404938" y="191988"/>
                    <a:pt x="1403449" y="191430"/>
                  </a:cubicBezTo>
                  <a:cubicBezTo>
                    <a:pt x="1392659" y="192174"/>
                    <a:pt x="1381683" y="189942"/>
                    <a:pt x="1370893" y="192360"/>
                  </a:cubicBezTo>
                  <a:cubicBezTo>
                    <a:pt x="1367358" y="191430"/>
                    <a:pt x="1363638" y="191058"/>
                    <a:pt x="1360103" y="189942"/>
                  </a:cubicBezTo>
                  <a:cubicBezTo>
                    <a:pt x="1355452" y="191988"/>
                    <a:pt x="1350615" y="190314"/>
                    <a:pt x="1345964" y="189942"/>
                  </a:cubicBezTo>
                  <a:cubicBezTo>
                    <a:pt x="1343918" y="190872"/>
                    <a:pt x="1341686" y="190686"/>
                    <a:pt x="1339639" y="189942"/>
                  </a:cubicBezTo>
                  <a:cubicBezTo>
                    <a:pt x="1336477" y="190872"/>
                    <a:pt x="1333686" y="190500"/>
                    <a:pt x="1330709" y="189198"/>
                  </a:cubicBezTo>
                  <a:cubicBezTo>
                    <a:pt x="1325501" y="187709"/>
                    <a:pt x="1320478" y="184919"/>
                    <a:pt x="1315455" y="184175"/>
                  </a:cubicBezTo>
                  <a:cubicBezTo>
                    <a:pt x="1317873" y="183989"/>
                    <a:pt x="1321222" y="185477"/>
                    <a:pt x="1323640" y="182501"/>
                  </a:cubicBezTo>
                  <a:lnTo>
                    <a:pt x="1324570" y="181570"/>
                  </a:lnTo>
                  <a:lnTo>
                    <a:pt x="1325873" y="181942"/>
                  </a:lnTo>
                  <a:cubicBezTo>
                    <a:pt x="1328477" y="180640"/>
                    <a:pt x="1332198" y="181384"/>
                    <a:pt x="1333500" y="177850"/>
                  </a:cubicBezTo>
                  <a:lnTo>
                    <a:pt x="1333128" y="178222"/>
                  </a:lnTo>
                  <a:cubicBezTo>
                    <a:pt x="1339081" y="171710"/>
                    <a:pt x="1333314" y="170594"/>
                    <a:pt x="1328849" y="168920"/>
                  </a:cubicBezTo>
                  <a:cubicBezTo>
                    <a:pt x="1310804" y="169664"/>
                    <a:pt x="1292944" y="169478"/>
                    <a:pt x="1274899" y="168176"/>
                  </a:cubicBezTo>
                  <a:cubicBezTo>
                    <a:pt x="1265039" y="161106"/>
                    <a:pt x="1253877" y="166501"/>
                    <a:pt x="1243273" y="165013"/>
                  </a:cubicBezTo>
                  <a:lnTo>
                    <a:pt x="1242157" y="165013"/>
                  </a:lnTo>
                  <a:lnTo>
                    <a:pt x="1242901" y="165013"/>
                  </a:lnTo>
                  <a:cubicBezTo>
                    <a:pt x="1292200" y="162409"/>
                    <a:pt x="1341500" y="163525"/>
                    <a:pt x="1390799" y="163153"/>
                  </a:cubicBezTo>
                  <a:cubicBezTo>
                    <a:pt x="1391915" y="162409"/>
                    <a:pt x="1392845" y="161851"/>
                    <a:pt x="1393217" y="161293"/>
                  </a:cubicBezTo>
                  <a:cubicBezTo>
                    <a:pt x="1402519" y="162223"/>
                    <a:pt x="1412007" y="162409"/>
                    <a:pt x="1421309" y="160920"/>
                  </a:cubicBezTo>
                  <a:lnTo>
                    <a:pt x="1420565" y="161479"/>
                  </a:lnTo>
                  <a:lnTo>
                    <a:pt x="1420937" y="162223"/>
                  </a:lnTo>
                  <a:cubicBezTo>
                    <a:pt x="1431541" y="160734"/>
                    <a:pt x="1441959" y="161293"/>
                    <a:pt x="1452563" y="162037"/>
                  </a:cubicBezTo>
                  <a:cubicBezTo>
                    <a:pt x="1454051" y="162967"/>
                    <a:pt x="1455167" y="162595"/>
                    <a:pt x="1456097" y="160920"/>
                  </a:cubicBezTo>
                  <a:lnTo>
                    <a:pt x="1456469" y="160548"/>
                  </a:lnTo>
                  <a:cubicBezTo>
                    <a:pt x="1456655" y="161106"/>
                    <a:pt x="1456841" y="161851"/>
                    <a:pt x="1457400" y="162595"/>
                  </a:cubicBezTo>
                  <a:cubicBezTo>
                    <a:pt x="1473957" y="163153"/>
                    <a:pt x="1490514" y="163153"/>
                    <a:pt x="1507071" y="162595"/>
                  </a:cubicBezTo>
                  <a:cubicBezTo>
                    <a:pt x="1508001" y="162223"/>
                    <a:pt x="1508559" y="161665"/>
                    <a:pt x="1508931" y="160920"/>
                  </a:cubicBezTo>
                  <a:cubicBezTo>
                    <a:pt x="1510047" y="161293"/>
                    <a:pt x="1510978" y="161479"/>
                    <a:pt x="1512094" y="161851"/>
                  </a:cubicBezTo>
                  <a:cubicBezTo>
                    <a:pt x="1516745" y="160548"/>
                    <a:pt x="1521396" y="160734"/>
                    <a:pt x="1526046" y="161665"/>
                  </a:cubicBezTo>
                  <a:cubicBezTo>
                    <a:pt x="1528465" y="162967"/>
                    <a:pt x="1530697" y="162781"/>
                    <a:pt x="1533116" y="161479"/>
                  </a:cubicBezTo>
                  <a:lnTo>
                    <a:pt x="1533674" y="161106"/>
                  </a:lnTo>
                  <a:cubicBezTo>
                    <a:pt x="1533488" y="157386"/>
                    <a:pt x="1530883" y="156456"/>
                    <a:pt x="1527721" y="156642"/>
                  </a:cubicBezTo>
                  <a:cubicBezTo>
                    <a:pt x="1521396" y="156828"/>
                    <a:pt x="1515070" y="157200"/>
                    <a:pt x="1508745" y="157386"/>
                  </a:cubicBezTo>
                  <a:cubicBezTo>
                    <a:pt x="1505024" y="155898"/>
                    <a:pt x="1500188" y="158316"/>
                    <a:pt x="1497025" y="154595"/>
                  </a:cubicBezTo>
                  <a:cubicBezTo>
                    <a:pt x="1493118" y="154595"/>
                    <a:pt x="1489025" y="154409"/>
                    <a:pt x="1485119" y="154409"/>
                  </a:cubicBezTo>
                  <a:cubicBezTo>
                    <a:pt x="1478794" y="155711"/>
                    <a:pt x="1472468" y="151805"/>
                    <a:pt x="1466143" y="153107"/>
                  </a:cubicBezTo>
                  <a:cubicBezTo>
                    <a:pt x="1465027" y="151991"/>
                    <a:pt x="1463353" y="151433"/>
                    <a:pt x="1461492" y="150875"/>
                  </a:cubicBezTo>
                  <a:cubicBezTo>
                    <a:pt x="1459260" y="150502"/>
                    <a:pt x="1457027" y="150316"/>
                    <a:pt x="1454609" y="150688"/>
                  </a:cubicBezTo>
                  <a:cubicBezTo>
                    <a:pt x="1453121" y="150875"/>
                    <a:pt x="1451818" y="151061"/>
                    <a:pt x="1450330" y="151433"/>
                  </a:cubicBezTo>
                  <a:cubicBezTo>
                    <a:pt x="1446981" y="152549"/>
                    <a:pt x="1443447" y="151991"/>
                    <a:pt x="1440284" y="151061"/>
                  </a:cubicBezTo>
                  <a:cubicBezTo>
                    <a:pt x="1436564" y="150316"/>
                    <a:pt x="1433029" y="150316"/>
                    <a:pt x="1429308" y="151433"/>
                  </a:cubicBezTo>
                  <a:cubicBezTo>
                    <a:pt x="1427262" y="152177"/>
                    <a:pt x="1425215" y="153107"/>
                    <a:pt x="1423541" y="154409"/>
                  </a:cubicBezTo>
                  <a:lnTo>
                    <a:pt x="1422239" y="154409"/>
                  </a:lnTo>
                  <a:cubicBezTo>
                    <a:pt x="1422053" y="153665"/>
                    <a:pt x="1421681" y="153107"/>
                    <a:pt x="1420937" y="152363"/>
                  </a:cubicBezTo>
                  <a:cubicBezTo>
                    <a:pt x="1419820" y="151805"/>
                    <a:pt x="1418704" y="151247"/>
                    <a:pt x="1417588" y="150875"/>
                  </a:cubicBezTo>
                  <a:cubicBezTo>
                    <a:pt x="1420565" y="151061"/>
                    <a:pt x="1423727" y="150875"/>
                    <a:pt x="1426890" y="150502"/>
                  </a:cubicBezTo>
                  <a:cubicBezTo>
                    <a:pt x="1428564" y="150316"/>
                    <a:pt x="1430238" y="149944"/>
                    <a:pt x="1431727" y="149572"/>
                  </a:cubicBezTo>
                  <a:cubicBezTo>
                    <a:pt x="1432285" y="149386"/>
                    <a:pt x="1432657" y="149014"/>
                    <a:pt x="1433215" y="148642"/>
                  </a:cubicBezTo>
                  <a:cubicBezTo>
                    <a:pt x="1434517" y="149014"/>
                    <a:pt x="1435633" y="149386"/>
                    <a:pt x="1436936" y="149572"/>
                  </a:cubicBezTo>
                  <a:cubicBezTo>
                    <a:pt x="1441028" y="150130"/>
                    <a:pt x="1445307" y="150502"/>
                    <a:pt x="1449028" y="147898"/>
                  </a:cubicBezTo>
                  <a:cubicBezTo>
                    <a:pt x="1449400" y="147526"/>
                    <a:pt x="1449772" y="146968"/>
                    <a:pt x="1449772" y="146596"/>
                  </a:cubicBezTo>
                  <a:lnTo>
                    <a:pt x="1453679" y="146596"/>
                  </a:lnTo>
                  <a:cubicBezTo>
                    <a:pt x="1455353" y="147154"/>
                    <a:pt x="1457213" y="147712"/>
                    <a:pt x="1458888" y="148084"/>
                  </a:cubicBezTo>
                  <a:cubicBezTo>
                    <a:pt x="1460376" y="148270"/>
                    <a:pt x="1461864" y="148084"/>
                    <a:pt x="1463167" y="147340"/>
                  </a:cubicBezTo>
                  <a:cubicBezTo>
                    <a:pt x="1466887" y="146968"/>
                    <a:pt x="1470422" y="146596"/>
                    <a:pt x="1474143" y="146224"/>
                  </a:cubicBezTo>
                  <a:cubicBezTo>
                    <a:pt x="1479724" y="146596"/>
                    <a:pt x="1485305" y="147898"/>
                    <a:pt x="1490700" y="145666"/>
                  </a:cubicBezTo>
                  <a:lnTo>
                    <a:pt x="1490886" y="143991"/>
                  </a:lnTo>
                  <a:cubicBezTo>
                    <a:pt x="1490514" y="142689"/>
                    <a:pt x="1489584" y="142131"/>
                    <a:pt x="1488467" y="142503"/>
                  </a:cubicBezTo>
                  <a:lnTo>
                    <a:pt x="1488467" y="141945"/>
                  </a:lnTo>
                  <a:cubicBezTo>
                    <a:pt x="1488467" y="141015"/>
                    <a:pt x="1487909" y="140271"/>
                    <a:pt x="1486793" y="139712"/>
                  </a:cubicBezTo>
                  <a:cubicBezTo>
                    <a:pt x="1485863" y="139898"/>
                    <a:pt x="1484933" y="139898"/>
                    <a:pt x="1484188" y="139340"/>
                  </a:cubicBezTo>
                  <a:cubicBezTo>
                    <a:pt x="1481398" y="136178"/>
                    <a:pt x="1476561" y="139340"/>
                    <a:pt x="1473957" y="135806"/>
                  </a:cubicBezTo>
                  <a:lnTo>
                    <a:pt x="1470236" y="135806"/>
                  </a:lnTo>
                  <a:cubicBezTo>
                    <a:pt x="1466701" y="138410"/>
                    <a:pt x="1463167" y="138224"/>
                    <a:pt x="1459632" y="135806"/>
                  </a:cubicBezTo>
                  <a:lnTo>
                    <a:pt x="1456283" y="135806"/>
                  </a:lnTo>
                  <a:cubicBezTo>
                    <a:pt x="1454795" y="137666"/>
                    <a:pt x="1452377" y="137480"/>
                    <a:pt x="1450330" y="138038"/>
                  </a:cubicBezTo>
                  <a:cubicBezTo>
                    <a:pt x="1450330" y="137852"/>
                    <a:pt x="1450516" y="137666"/>
                    <a:pt x="1450516" y="137480"/>
                  </a:cubicBezTo>
                  <a:cubicBezTo>
                    <a:pt x="1450702" y="136736"/>
                    <a:pt x="1450144" y="136178"/>
                    <a:pt x="1449028" y="135992"/>
                  </a:cubicBezTo>
                  <a:cubicBezTo>
                    <a:pt x="1444377" y="135806"/>
                    <a:pt x="1439912" y="135620"/>
                    <a:pt x="1435261" y="135620"/>
                  </a:cubicBezTo>
                  <a:cubicBezTo>
                    <a:pt x="1430982" y="136178"/>
                    <a:pt x="1426890" y="137852"/>
                    <a:pt x="1422611" y="138038"/>
                  </a:cubicBezTo>
                  <a:cubicBezTo>
                    <a:pt x="1422983" y="137294"/>
                    <a:pt x="1422239" y="136550"/>
                    <a:pt x="1420565" y="136178"/>
                  </a:cubicBezTo>
                  <a:cubicBezTo>
                    <a:pt x="1419634" y="136550"/>
                    <a:pt x="1418704" y="136364"/>
                    <a:pt x="1417960" y="135620"/>
                  </a:cubicBezTo>
                  <a:cubicBezTo>
                    <a:pt x="1415728" y="133759"/>
                    <a:pt x="1413495" y="133945"/>
                    <a:pt x="1411077" y="135248"/>
                  </a:cubicBezTo>
                  <a:cubicBezTo>
                    <a:pt x="1408844" y="135434"/>
                    <a:pt x="1406426" y="135620"/>
                    <a:pt x="1404193" y="135806"/>
                  </a:cubicBezTo>
                  <a:cubicBezTo>
                    <a:pt x="1403635" y="136736"/>
                    <a:pt x="1403263" y="137480"/>
                    <a:pt x="1403263" y="138596"/>
                  </a:cubicBezTo>
                  <a:cubicBezTo>
                    <a:pt x="1402519" y="138224"/>
                    <a:pt x="1401589" y="138224"/>
                    <a:pt x="1400845" y="138782"/>
                  </a:cubicBezTo>
                  <a:lnTo>
                    <a:pt x="1401031" y="138596"/>
                  </a:lnTo>
                  <a:lnTo>
                    <a:pt x="1400659" y="138596"/>
                  </a:lnTo>
                  <a:cubicBezTo>
                    <a:pt x="1400845" y="137666"/>
                    <a:pt x="1400845" y="136736"/>
                    <a:pt x="1400473" y="135806"/>
                  </a:cubicBezTo>
                  <a:cubicBezTo>
                    <a:pt x="1395078" y="135992"/>
                    <a:pt x="1389683" y="136178"/>
                    <a:pt x="1384288" y="136178"/>
                  </a:cubicBezTo>
                  <a:cubicBezTo>
                    <a:pt x="1382241" y="136736"/>
                    <a:pt x="1380381" y="137294"/>
                    <a:pt x="1379265" y="139154"/>
                  </a:cubicBezTo>
                  <a:lnTo>
                    <a:pt x="1374056" y="139154"/>
                  </a:lnTo>
                  <a:cubicBezTo>
                    <a:pt x="1374056" y="137852"/>
                    <a:pt x="1373684" y="136736"/>
                    <a:pt x="1372754" y="135620"/>
                  </a:cubicBezTo>
                  <a:cubicBezTo>
                    <a:pt x="1371637" y="134689"/>
                    <a:pt x="1370521" y="134317"/>
                    <a:pt x="1369033" y="134689"/>
                  </a:cubicBezTo>
                  <a:lnTo>
                    <a:pt x="1366800" y="135248"/>
                  </a:lnTo>
                  <a:lnTo>
                    <a:pt x="1366614" y="135248"/>
                  </a:lnTo>
                  <a:cubicBezTo>
                    <a:pt x="1366614" y="135062"/>
                    <a:pt x="1366614" y="135062"/>
                    <a:pt x="1366800" y="134875"/>
                  </a:cubicBezTo>
                  <a:cubicBezTo>
                    <a:pt x="1366986" y="133945"/>
                    <a:pt x="1366614" y="133015"/>
                    <a:pt x="1365870" y="132271"/>
                  </a:cubicBezTo>
                  <a:cubicBezTo>
                    <a:pt x="1363638" y="132271"/>
                    <a:pt x="1361219" y="132271"/>
                    <a:pt x="1358987" y="132457"/>
                  </a:cubicBezTo>
                  <a:cubicBezTo>
                    <a:pt x="1358243" y="133015"/>
                    <a:pt x="1357871" y="133573"/>
                    <a:pt x="1357871" y="134503"/>
                  </a:cubicBezTo>
                  <a:cubicBezTo>
                    <a:pt x="1357685" y="134503"/>
                    <a:pt x="1357499" y="134503"/>
                    <a:pt x="1357313" y="134317"/>
                  </a:cubicBezTo>
                  <a:cubicBezTo>
                    <a:pt x="1356754" y="134503"/>
                    <a:pt x="1356010" y="134689"/>
                    <a:pt x="1355452" y="134689"/>
                  </a:cubicBezTo>
                  <a:cubicBezTo>
                    <a:pt x="1354150" y="135248"/>
                    <a:pt x="1352662" y="135620"/>
                    <a:pt x="1351359" y="136178"/>
                  </a:cubicBezTo>
                  <a:lnTo>
                    <a:pt x="1351732" y="135620"/>
                  </a:lnTo>
                  <a:cubicBezTo>
                    <a:pt x="1350429" y="134689"/>
                    <a:pt x="1349313" y="133387"/>
                    <a:pt x="1347825" y="132643"/>
                  </a:cubicBezTo>
                  <a:cubicBezTo>
                    <a:pt x="1346150" y="130039"/>
                    <a:pt x="1342802" y="130597"/>
                    <a:pt x="1340569" y="129108"/>
                  </a:cubicBezTo>
                  <a:cubicBezTo>
                    <a:pt x="1338523" y="129108"/>
                    <a:pt x="1336663" y="129108"/>
                    <a:pt x="1334616" y="128922"/>
                  </a:cubicBezTo>
                  <a:cubicBezTo>
                    <a:pt x="1331082" y="131713"/>
                    <a:pt x="1326431" y="129853"/>
                    <a:pt x="1322524" y="131527"/>
                  </a:cubicBezTo>
                  <a:cubicBezTo>
                    <a:pt x="1320664" y="130411"/>
                    <a:pt x="1318803" y="130783"/>
                    <a:pt x="1316943" y="132085"/>
                  </a:cubicBezTo>
                  <a:lnTo>
                    <a:pt x="1313408" y="132085"/>
                  </a:lnTo>
                  <a:cubicBezTo>
                    <a:pt x="1309874" y="130225"/>
                    <a:pt x="1306339" y="129667"/>
                    <a:pt x="1302990" y="132457"/>
                  </a:cubicBezTo>
                  <a:cubicBezTo>
                    <a:pt x="1300758" y="133945"/>
                    <a:pt x="1298339" y="133945"/>
                    <a:pt x="1296107" y="132457"/>
                  </a:cubicBezTo>
                  <a:cubicBezTo>
                    <a:pt x="1294247" y="130411"/>
                    <a:pt x="1294619" y="127434"/>
                    <a:pt x="1292944" y="125202"/>
                  </a:cubicBezTo>
                  <a:cubicBezTo>
                    <a:pt x="1292014" y="124644"/>
                    <a:pt x="1291642" y="123899"/>
                    <a:pt x="1292014" y="122969"/>
                  </a:cubicBezTo>
                  <a:cubicBezTo>
                    <a:pt x="1291642" y="122783"/>
                    <a:pt x="1291270" y="122783"/>
                    <a:pt x="1290898" y="122597"/>
                  </a:cubicBezTo>
                  <a:lnTo>
                    <a:pt x="1290898" y="121853"/>
                  </a:lnTo>
                  <a:cubicBezTo>
                    <a:pt x="1292944" y="113295"/>
                    <a:pt x="1300014" y="116644"/>
                    <a:pt x="1305037" y="116458"/>
                  </a:cubicBezTo>
                  <a:cubicBezTo>
                    <a:pt x="1322710" y="116086"/>
                    <a:pt x="1340383" y="116272"/>
                    <a:pt x="1358057" y="116272"/>
                  </a:cubicBezTo>
                  <a:cubicBezTo>
                    <a:pt x="1358057" y="117016"/>
                    <a:pt x="1358615" y="117574"/>
                    <a:pt x="1359731" y="117760"/>
                  </a:cubicBezTo>
                  <a:cubicBezTo>
                    <a:pt x="1364382" y="117574"/>
                    <a:pt x="1369033" y="117016"/>
                    <a:pt x="1373498" y="117016"/>
                  </a:cubicBezTo>
                  <a:cubicBezTo>
                    <a:pt x="1425587" y="117388"/>
                    <a:pt x="1477677" y="118132"/>
                    <a:pt x="1529767" y="118318"/>
                  </a:cubicBezTo>
                  <a:cubicBezTo>
                    <a:pt x="1564556" y="118504"/>
                    <a:pt x="1599158" y="119621"/>
                    <a:pt x="1633947" y="117574"/>
                  </a:cubicBezTo>
                  <a:cubicBezTo>
                    <a:pt x="1643063" y="117574"/>
                    <a:pt x="1652178" y="117760"/>
                    <a:pt x="1661480" y="117760"/>
                  </a:cubicBezTo>
                  <a:cubicBezTo>
                    <a:pt x="1665015" y="119807"/>
                    <a:pt x="1668549" y="118876"/>
                    <a:pt x="1666689" y="114598"/>
                  </a:cubicBezTo>
                  <a:close/>
                  <a:moveTo>
                    <a:pt x="677540" y="60834"/>
                  </a:moveTo>
                  <a:lnTo>
                    <a:pt x="675866" y="60834"/>
                  </a:lnTo>
                  <a:lnTo>
                    <a:pt x="675494" y="60461"/>
                  </a:lnTo>
                  <a:cubicBezTo>
                    <a:pt x="675866" y="60461"/>
                    <a:pt x="676052" y="60275"/>
                    <a:pt x="676424" y="60275"/>
                  </a:cubicBezTo>
                  <a:cubicBezTo>
                    <a:pt x="677168" y="60089"/>
                    <a:pt x="677726" y="60089"/>
                    <a:pt x="677726" y="59159"/>
                  </a:cubicBezTo>
                  <a:cubicBezTo>
                    <a:pt x="677540" y="56741"/>
                    <a:pt x="679400" y="61020"/>
                    <a:pt x="677540" y="60834"/>
                  </a:cubicBezTo>
                  <a:close/>
                  <a:moveTo>
                    <a:pt x="1127559" y="280913"/>
                  </a:moveTo>
                  <a:cubicBezTo>
                    <a:pt x="1126443" y="281099"/>
                    <a:pt x="1125327" y="281099"/>
                    <a:pt x="1124210" y="281285"/>
                  </a:cubicBezTo>
                  <a:cubicBezTo>
                    <a:pt x="1117885" y="282587"/>
                    <a:pt x="1111560" y="285564"/>
                    <a:pt x="1105049" y="283890"/>
                  </a:cubicBezTo>
                  <a:cubicBezTo>
                    <a:pt x="1103933" y="283518"/>
                    <a:pt x="1107467" y="282587"/>
                    <a:pt x="1108584" y="281471"/>
                  </a:cubicBezTo>
                  <a:cubicBezTo>
                    <a:pt x="1110072" y="280913"/>
                    <a:pt x="1111560" y="280169"/>
                    <a:pt x="1112862" y="279053"/>
                  </a:cubicBezTo>
                  <a:cubicBezTo>
                    <a:pt x="1113607" y="277564"/>
                    <a:pt x="1113979" y="276076"/>
                    <a:pt x="1113420" y="274402"/>
                  </a:cubicBezTo>
                  <a:cubicBezTo>
                    <a:pt x="1111932" y="273472"/>
                    <a:pt x="1110444" y="273100"/>
                    <a:pt x="1108770" y="273100"/>
                  </a:cubicBezTo>
                  <a:cubicBezTo>
                    <a:pt x="1103933" y="272728"/>
                    <a:pt x="1099096" y="273844"/>
                    <a:pt x="1094259" y="272542"/>
                  </a:cubicBezTo>
                  <a:cubicBezTo>
                    <a:pt x="1101514" y="274216"/>
                    <a:pt x="1109142" y="271239"/>
                    <a:pt x="1116211" y="274774"/>
                  </a:cubicBezTo>
                  <a:cubicBezTo>
                    <a:pt x="1120490" y="275518"/>
                    <a:pt x="1124583" y="276262"/>
                    <a:pt x="1128675" y="275890"/>
                  </a:cubicBezTo>
                  <a:cubicBezTo>
                    <a:pt x="1128117" y="276448"/>
                    <a:pt x="1127559" y="277006"/>
                    <a:pt x="1127001" y="278123"/>
                  </a:cubicBezTo>
                  <a:cubicBezTo>
                    <a:pt x="1126629" y="278867"/>
                    <a:pt x="1127001" y="280541"/>
                    <a:pt x="1127559" y="280913"/>
                  </a:cubicBezTo>
                  <a:close/>
                  <a:moveTo>
                    <a:pt x="1202903" y="165943"/>
                  </a:moveTo>
                  <a:cubicBezTo>
                    <a:pt x="1203275" y="165943"/>
                    <a:pt x="1203648" y="166129"/>
                    <a:pt x="1204206" y="166129"/>
                  </a:cubicBezTo>
                  <a:cubicBezTo>
                    <a:pt x="1204020" y="166129"/>
                    <a:pt x="1203648" y="166315"/>
                    <a:pt x="1203462" y="166315"/>
                  </a:cubicBezTo>
                  <a:cubicBezTo>
                    <a:pt x="1203834" y="167618"/>
                    <a:pt x="1203089" y="166874"/>
                    <a:pt x="1202903" y="165943"/>
                  </a:cubicBezTo>
                  <a:close/>
                  <a:moveTo>
                    <a:pt x="1339267" y="224731"/>
                  </a:moveTo>
                  <a:cubicBezTo>
                    <a:pt x="1339453" y="224544"/>
                    <a:pt x="1339453" y="224358"/>
                    <a:pt x="1339453" y="224172"/>
                  </a:cubicBezTo>
                  <a:cubicBezTo>
                    <a:pt x="1340011" y="225289"/>
                    <a:pt x="1340941" y="226219"/>
                    <a:pt x="1342430" y="226777"/>
                  </a:cubicBezTo>
                  <a:cubicBezTo>
                    <a:pt x="1344104" y="226033"/>
                    <a:pt x="1346336" y="226405"/>
                    <a:pt x="1348383" y="226777"/>
                  </a:cubicBezTo>
                  <a:cubicBezTo>
                    <a:pt x="1347081" y="227149"/>
                    <a:pt x="1345964" y="227521"/>
                    <a:pt x="1344662" y="227893"/>
                  </a:cubicBezTo>
                  <a:cubicBezTo>
                    <a:pt x="1344290" y="228079"/>
                    <a:pt x="1344104" y="228265"/>
                    <a:pt x="1343918" y="228637"/>
                  </a:cubicBezTo>
                  <a:lnTo>
                    <a:pt x="1341128" y="228637"/>
                  </a:lnTo>
                  <a:cubicBezTo>
                    <a:pt x="1339639" y="227893"/>
                    <a:pt x="1338151" y="227707"/>
                    <a:pt x="1336663" y="227893"/>
                  </a:cubicBezTo>
                  <a:cubicBezTo>
                    <a:pt x="1337779" y="226777"/>
                    <a:pt x="1338709" y="225847"/>
                    <a:pt x="1339267" y="224731"/>
                  </a:cubicBezTo>
                  <a:close/>
                  <a:moveTo>
                    <a:pt x="1280294" y="222126"/>
                  </a:moveTo>
                  <a:cubicBezTo>
                    <a:pt x="1280294" y="222312"/>
                    <a:pt x="1280294" y="222312"/>
                    <a:pt x="1280108" y="222498"/>
                  </a:cubicBezTo>
                  <a:lnTo>
                    <a:pt x="1279736" y="222126"/>
                  </a:lnTo>
                  <a:lnTo>
                    <a:pt x="1280294" y="222126"/>
                  </a:lnTo>
                  <a:close/>
                  <a:moveTo>
                    <a:pt x="1420192" y="144549"/>
                  </a:moveTo>
                  <a:cubicBezTo>
                    <a:pt x="1420565" y="143991"/>
                    <a:pt x="1421309" y="143619"/>
                    <a:pt x="1421867" y="143061"/>
                  </a:cubicBezTo>
                  <a:cubicBezTo>
                    <a:pt x="1421681" y="143619"/>
                    <a:pt x="1421495" y="144177"/>
                    <a:pt x="1421495" y="144921"/>
                  </a:cubicBezTo>
                  <a:cubicBezTo>
                    <a:pt x="1421495" y="145107"/>
                    <a:pt x="1421681" y="145293"/>
                    <a:pt x="1421681" y="145480"/>
                  </a:cubicBezTo>
                  <a:cubicBezTo>
                    <a:pt x="1420751" y="145480"/>
                    <a:pt x="1420006" y="144921"/>
                    <a:pt x="1420192" y="144549"/>
                  </a:cubicBezTo>
                  <a:close/>
                  <a:moveTo>
                    <a:pt x="1407914" y="149386"/>
                  </a:moveTo>
                  <a:cubicBezTo>
                    <a:pt x="1408472" y="150130"/>
                    <a:pt x="1409030" y="150875"/>
                    <a:pt x="1409774" y="151433"/>
                  </a:cubicBezTo>
                  <a:cubicBezTo>
                    <a:pt x="1409402" y="151247"/>
                    <a:pt x="1409030" y="151247"/>
                    <a:pt x="1408658" y="151061"/>
                  </a:cubicBezTo>
                  <a:cubicBezTo>
                    <a:pt x="1407542" y="150688"/>
                    <a:pt x="1406426" y="150316"/>
                    <a:pt x="1405310" y="150130"/>
                  </a:cubicBezTo>
                  <a:cubicBezTo>
                    <a:pt x="1406240" y="149944"/>
                    <a:pt x="1407170" y="149758"/>
                    <a:pt x="1407914" y="149386"/>
                  </a:cubicBezTo>
                  <a:close/>
                  <a:moveTo>
                    <a:pt x="1404565" y="142317"/>
                  </a:moveTo>
                  <a:cubicBezTo>
                    <a:pt x="1404565" y="142503"/>
                    <a:pt x="1404565" y="142503"/>
                    <a:pt x="1404565" y="142317"/>
                  </a:cubicBezTo>
                  <a:cubicBezTo>
                    <a:pt x="1404379" y="143061"/>
                    <a:pt x="1404007" y="143433"/>
                    <a:pt x="1403821" y="143619"/>
                  </a:cubicBezTo>
                  <a:cubicBezTo>
                    <a:pt x="1404007" y="143247"/>
                    <a:pt x="1404379" y="142875"/>
                    <a:pt x="1404565" y="142317"/>
                  </a:cubicBezTo>
                  <a:close/>
                  <a:moveTo>
                    <a:pt x="1403263" y="143805"/>
                  </a:moveTo>
                  <a:cubicBezTo>
                    <a:pt x="1402891" y="143619"/>
                    <a:pt x="1402519" y="143061"/>
                    <a:pt x="1402147" y="142131"/>
                  </a:cubicBezTo>
                  <a:lnTo>
                    <a:pt x="1403263" y="143805"/>
                  </a:lnTo>
                  <a:close/>
                  <a:moveTo>
                    <a:pt x="1370335" y="151061"/>
                  </a:moveTo>
                  <a:cubicBezTo>
                    <a:pt x="1370149" y="151061"/>
                    <a:pt x="1370149" y="151061"/>
                    <a:pt x="1369963" y="151247"/>
                  </a:cubicBezTo>
                  <a:lnTo>
                    <a:pt x="1369591" y="151247"/>
                  </a:lnTo>
                  <a:cubicBezTo>
                    <a:pt x="1369777" y="151061"/>
                    <a:pt x="1370149" y="151061"/>
                    <a:pt x="1370335" y="151061"/>
                  </a:cubicBezTo>
                  <a:close/>
                  <a:moveTo>
                    <a:pt x="1363638" y="149944"/>
                  </a:moveTo>
                  <a:cubicBezTo>
                    <a:pt x="1363638" y="149758"/>
                    <a:pt x="1363638" y="149758"/>
                    <a:pt x="1363824" y="149572"/>
                  </a:cubicBezTo>
                  <a:cubicBezTo>
                    <a:pt x="1364568" y="150130"/>
                    <a:pt x="1365312" y="150502"/>
                    <a:pt x="1366056" y="150875"/>
                  </a:cubicBezTo>
                  <a:cubicBezTo>
                    <a:pt x="1361963" y="151247"/>
                    <a:pt x="1357871" y="151433"/>
                    <a:pt x="1353778" y="151433"/>
                  </a:cubicBezTo>
                  <a:cubicBezTo>
                    <a:pt x="1357127" y="151433"/>
                    <a:pt x="1360475" y="151061"/>
                    <a:pt x="1363638" y="149944"/>
                  </a:cubicBezTo>
                  <a:close/>
                  <a:moveTo>
                    <a:pt x="1349685" y="151247"/>
                  </a:moveTo>
                  <a:cubicBezTo>
                    <a:pt x="1347081" y="151247"/>
                    <a:pt x="1344662" y="151061"/>
                    <a:pt x="1342058" y="150875"/>
                  </a:cubicBezTo>
                  <a:cubicBezTo>
                    <a:pt x="1344476" y="151061"/>
                    <a:pt x="1347081" y="151247"/>
                    <a:pt x="1349685" y="151247"/>
                  </a:cubicBezTo>
                  <a:close/>
                  <a:moveTo>
                    <a:pt x="1286805" y="143991"/>
                  </a:moveTo>
                  <a:cubicBezTo>
                    <a:pt x="1285503" y="144177"/>
                    <a:pt x="1284201" y="144177"/>
                    <a:pt x="1282712" y="143991"/>
                  </a:cubicBezTo>
                  <a:cubicBezTo>
                    <a:pt x="1285317" y="143061"/>
                    <a:pt x="1287177" y="142317"/>
                    <a:pt x="1288666" y="141387"/>
                  </a:cubicBezTo>
                  <a:cubicBezTo>
                    <a:pt x="1288293" y="142317"/>
                    <a:pt x="1287549" y="143247"/>
                    <a:pt x="1286805" y="143991"/>
                  </a:cubicBezTo>
                  <a:close/>
                  <a:moveTo>
                    <a:pt x="1302990" y="43346"/>
                  </a:moveTo>
                  <a:lnTo>
                    <a:pt x="1300758" y="43346"/>
                  </a:lnTo>
                  <a:lnTo>
                    <a:pt x="1300758" y="43160"/>
                  </a:lnTo>
                  <a:cubicBezTo>
                    <a:pt x="1301874" y="43160"/>
                    <a:pt x="1302990" y="43346"/>
                    <a:pt x="1303920" y="43160"/>
                  </a:cubicBezTo>
                  <a:cubicBezTo>
                    <a:pt x="1308199" y="43160"/>
                    <a:pt x="1312664" y="42974"/>
                    <a:pt x="1317129" y="43532"/>
                  </a:cubicBezTo>
                  <a:cubicBezTo>
                    <a:pt x="1320664" y="44276"/>
                    <a:pt x="1324012" y="44834"/>
                    <a:pt x="1327547" y="45021"/>
                  </a:cubicBezTo>
                  <a:cubicBezTo>
                    <a:pt x="1323454" y="45021"/>
                    <a:pt x="1319361" y="44648"/>
                    <a:pt x="1315269" y="43346"/>
                  </a:cubicBezTo>
                  <a:lnTo>
                    <a:pt x="1302990" y="43346"/>
                  </a:lnTo>
                  <a:close/>
                  <a:moveTo>
                    <a:pt x="1478980" y="108645"/>
                  </a:moveTo>
                  <a:cubicBezTo>
                    <a:pt x="1478980" y="108086"/>
                    <a:pt x="1478794" y="107714"/>
                    <a:pt x="1478794" y="107156"/>
                  </a:cubicBezTo>
                  <a:lnTo>
                    <a:pt x="1479352" y="107714"/>
                  </a:lnTo>
                  <a:cubicBezTo>
                    <a:pt x="1479352" y="108086"/>
                    <a:pt x="1479166" y="108272"/>
                    <a:pt x="1478980" y="108645"/>
                  </a:cubicBezTo>
                  <a:close/>
                  <a:moveTo>
                    <a:pt x="1494979" y="111435"/>
                  </a:moveTo>
                  <a:cubicBezTo>
                    <a:pt x="1494793" y="111621"/>
                    <a:pt x="1494048" y="111063"/>
                    <a:pt x="1493862" y="110691"/>
                  </a:cubicBezTo>
                  <a:lnTo>
                    <a:pt x="1496281" y="110691"/>
                  </a:lnTo>
                  <a:cubicBezTo>
                    <a:pt x="1495909" y="110877"/>
                    <a:pt x="1495351" y="111063"/>
                    <a:pt x="1494979" y="111435"/>
                  </a:cubicBezTo>
                  <a:close/>
                  <a:moveTo>
                    <a:pt x="1605483" y="109575"/>
                  </a:moveTo>
                  <a:cubicBezTo>
                    <a:pt x="1605483" y="109761"/>
                    <a:pt x="1605297" y="109761"/>
                    <a:pt x="1605297" y="109761"/>
                  </a:cubicBezTo>
                  <a:lnTo>
                    <a:pt x="1604925" y="109761"/>
                  </a:lnTo>
                  <a:cubicBezTo>
                    <a:pt x="1604739" y="109575"/>
                    <a:pt x="1604553" y="109389"/>
                    <a:pt x="1603995" y="109203"/>
                  </a:cubicBezTo>
                  <a:cubicBezTo>
                    <a:pt x="1603437" y="109017"/>
                    <a:pt x="1603065" y="108645"/>
                    <a:pt x="1602693" y="108272"/>
                  </a:cubicBezTo>
                  <a:cubicBezTo>
                    <a:pt x="1602879" y="108086"/>
                    <a:pt x="1602879" y="107900"/>
                    <a:pt x="1603065" y="107714"/>
                  </a:cubicBezTo>
                  <a:cubicBezTo>
                    <a:pt x="1603437" y="108272"/>
                    <a:pt x="1603995" y="108645"/>
                    <a:pt x="1604739" y="109017"/>
                  </a:cubicBezTo>
                  <a:cubicBezTo>
                    <a:pt x="1606228" y="107528"/>
                    <a:pt x="1606972" y="108086"/>
                    <a:pt x="1605483" y="109575"/>
                  </a:cubicBezTo>
                  <a:close/>
                  <a:moveTo>
                    <a:pt x="1627808" y="115900"/>
                  </a:moveTo>
                  <a:cubicBezTo>
                    <a:pt x="1627622" y="115900"/>
                    <a:pt x="1627622" y="115900"/>
                    <a:pt x="1627436" y="115714"/>
                  </a:cubicBezTo>
                  <a:cubicBezTo>
                    <a:pt x="1627622" y="115714"/>
                    <a:pt x="1627808" y="115714"/>
                    <a:pt x="1627808" y="115900"/>
                  </a:cubicBezTo>
                  <a:close/>
                  <a:moveTo>
                    <a:pt x="241102" y="13581"/>
                  </a:moveTo>
                  <a:cubicBezTo>
                    <a:pt x="244636" y="11162"/>
                    <a:pt x="248915" y="8930"/>
                    <a:pt x="244450" y="4093"/>
                  </a:cubicBezTo>
                  <a:cubicBezTo>
                    <a:pt x="244078" y="2046"/>
                    <a:pt x="242590" y="1116"/>
                    <a:pt x="240916" y="0"/>
                  </a:cubicBezTo>
                  <a:cubicBezTo>
                    <a:pt x="236823" y="372"/>
                    <a:pt x="231800" y="-744"/>
                    <a:pt x="231428" y="5953"/>
                  </a:cubicBezTo>
                  <a:cubicBezTo>
                    <a:pt x="231056" y="13395"/>
                    <a:pt x="235893" y="13395"/>
                    <a:pt x="241102" y="1358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F1C0747-8088-628A-4B88-FC143DC40C32}"/>
                </a:ext>
              </a:extLst>
            </p:cNvPr>
            <p:cNvSpPr/>
            <p:nvPr/>
          </p:nvSpPr>
          <p:spPr>
            <a:xfrm>
              <a:off x="8645687" y="2977072"/>
              <a:ext cx="1528232" cy="478315"/>
            </a:xfrm>
            <a:custGeom>
              <a:avLst/>
              <a:gdLst>
                <a:gd name="connsiteX0" fmla="*/ 1518977 w 1528232"/>
                <a:gd name="connsiteY0" fmla="*/ 120705 h 478315"/>
                <a:gd name="connsiteX1" fmla="*/ 1516001 w 1528232"/>
                <a:gd name="connsiteY1" fmla="*/ 119403 h 478315"/>
                <a:gd name="connsiteX2" fmla="*/ 1483072 w 1528232"/>
                <a:gd name="connsiteY2" fmla="*/ 119217 h 478315"/>
                <a:gd name="connsiteX3" fmla="*/ 1483072 w 1528232"/>
                <a:gd name="connsiteY3" fmla="*/ 122193 h 478315"/>
                <a:gd name="connsiteX4" fmla="*/ 1516001 w 1528232"/>
                <a:gd name="connsiteY4" fmla="*/ 122007 h 478315"/>
                <a:gd name="connsiteX5" fmla="*/ 1518977 w 1528232"/>
                <a:gd name="connsiteY5" fmla="*/ 120705 h 478315"/>
                <a:gd name="connsiteX6" fmla="*/ 1276573 w 1528232"/>
                <a:gd name="connsiteY6" fmla="*/ 471009 h 478315"/>
                <a:gd name="connsiteX7" fmla="*/ 1266899 w 1528232"/>
                <a:gd name="connsiteY7" fmla="*/ 471195 h 478315"/>
                <a:gd name="connsiteX8" fmla="*/ 1262621 w 1528232"/>
                <a:gd name="connsiteY8" fmla="*/ 478079 h 478315"/>
                <a:gd name="connsiteX9" fmla="*/ 1279922 w 1528232"/>
                <a:gd name="connsiteY9" fmla="*/ 476032 h 478315"/>
                <a:gd name="connsiteX10" fmla="*/ 1276573 w 1528232"/>
                <a:gd name="connsiteY10" fmla="*/ 471009 h 478315"/>
                <a:gd name="connsiteX11" fmla="*/ 1433773 w 1528232"/>
                <a:gd name="connsiteY11" fmla="*/ 154 h 478315"/>
                <a:gd name="connsiteX12" fmla="*/ 1423169 w 1528232"/>
                <a:gd name="connsiteY12" fmla="*/ 154 h 478315"/>
                <a:gd name="connsiteX13" fmla="*/ 1420192 w 1528232"/>
                <a:gd name="connsiteY13" fmla="*/ 2015 h 478315"/>
                <a:gd name="connsiteX14" fmla="*/ 1420006 w 1528232"/>
                <a:gd name="connsiteY14" fmla="*/ 2759 h 478315"/>
                <a:gd name="connsiteX15" fmla="*/ 1424657 w 1528232"/>
                <a:gd name="connsiteY15" fmla="*/ 7223 h 478315"/>
                <a:gd name="connsiteX16" fmla="*/ 1432657 w 1528232"/>
                <a:gd name="connsiteY16" fmla="*/ 7223 h 478315"/>
                <a:gd name="connsiteX17" fmla="*/ 1437494 w 1528232"/>
                <a:gd name="connsiteY17" fmla="*/ 2015 h 478315"/>
                <a:gd name="connsiteX18" fmla="*/ 1433773 w 1528232"/>
                <a:gd name="connsiteY18" fmla="*/ 154 h 478315"/>
                <a:gd name="connsiteX19" fmla="*/ 1526418 w 1528232"/>
                <a:gd name="connsiteY19" fmla="*/ 133355 h 478315"/>
                <a:gd name="connsiteX20" fmla="*/ 1520465 w 1528232"/>
                <a:gd name="connsiteY20" fmla="*/ 132239 h 478315"/>
                <a:gd name="connsiteX21" fmla="*/ 1510234 w 1528232"/>
                <a:gd name="connsiteY21" fmla="*/ 132611 h 478315"/>
                <a:gd name="connsiteX22" fmla="*/ 1506699 w 1528232"/>
                <a:gd name="connsiteY22" fmla="*/ 132239 h 478315"/>
                <a:gd name="connsiteX23" fmla="*/ 1499257 w 1528232"/>
                <a:gd name="connsiteY23" fmla="*/ 136704 h 478315"/>
                <a:gd name="connsiteX24" fmla="*/ 1526418 w 1528232"/>
                <a:gd name="connsiteY24" fmla="*/ 136146 h 478315"/>
                <a:gd name="connsiteX25" fmla="*/ 1526418 w 1528232"/>
                <a:gd name="connsiteY25" fmla="*/ 133355 h 478315"/>
                <a:gd name="connsiteX26" fmla="*/ 1471910 w 1528232"/>
                <a:gd name="connsiteY26" fmla="*/ 118659 h 478315"/>
                <a:gd name="connsiteX27" fmla="*/ 1454423 w 1528232"/>
                <a:gd name="connsiteY27" fmla="*/ 118473 h 478315"/>
                <a:gd name="connsiteX28" fmla="*/ 1451632 w 1528232"/>
                <a:gd name="connsiteY28" fmla="*/ 119403 h 478315"/>
                <a:gd name="connsiteX29" fmla="*/ 1474329 w 1528232"/>
                <a:gd name="connsiteY29" fmla="*/ 122193 h 478315"/>
                <a:gd name="connsiteX30" fmla="*/ 1471910 w 1528232"/>
                <a:gd name="connsiteY30" fmla="*/ 118659 h 478315"/>
                <a:gd name="connsiteX31" fmla="*/ 5209 w 1528232"/>
                <a:gd name="connsiteY31" fmla="*/ 432872 h 478315"/>
                <a:gd name="connsiteX32" fmla="*/ 21952 w 1528232"/>
                <a:gd name="connsiteY32" fmla="*/ 429337 h 478315"/>
                <a:gd name="connsiteX33" fmla="*/ 2791 w 1528232"/>
                <a:gd name="connsiteY33" fmla="*/ 429523 h 478315"/>
                <a:gd name="connsiteX34" fmla="*/ 0 w 1528232"/>
                <a:gd name="connsiteY34" fmla="*/ 430826 h 478315"/>
                <a:gd name="connsiteX35" fmla="*/ 2791 w 1528232"/>
                <a:gd name="connsiteY35" fmla="*/ 432128 h 478315"/>
                <a:gd name="connsiteX36" fmla="*/ 4093 w 1528232"/>
                <a:gd name="connsiteY36" fmla="*/ 432128 h 478315"/>
                <a:gd name="connsiteX37" fmla="*/ 5209 w 1528232"/>
                <a:gd name="connsiteY37" fmla="*/ 432872 h 478315"/>
                <a:gd name="connsiteX38" fmla="*/ 1371823 w 1528232"/>
                <a:gd name="connsiteY38" fmla="*/ 153447 h 478315"/>
                <a:gd name="connsiteX39" fmla="*/ 1384474 w 1528232"/>
                <a:gd name="connsiteY39" fmla="*/ 153633 h 478315"/>
                <a:gd name="connsiteX40" fmla="*/ 1371823 w 1528232"/>
                <a:gd name="connsiteY40" fmla="*/ 153447 h 478315"/>
                <a:gd name="connsiteX41" fmla="*/ 168920 w 1528232"/>
                <a:gd name="connsiteY41" fmla="*/ 209072 h 478315"/>
                <a:gd name="connsiteX42" fmla="*/ 165385 w 1528232"/>
                <a:gd name="connsiteY42" fmla="*/ 209072 h 478315"/>
                <a:gd name="connsiteX43" fmla="*/ 158502 w 1528232"/>
                <a:gd name="connsiteY43" fmla="*/ 210188 h 478315"/>
                <a:gd name="connsiteX44" fmla="*/ 158316 w 1528232"/>
                <a:gd name="connsiteY44" fmla="*/ 212420 h 478315"/>
                <a:gd name="connsiteX45" fmla="*/ 168920 w 1528232"/>
                <a:gd name="connsiteY45" fmla="*/ 212420 h 478315"/>
                <a:gd name="connsiteX46" fmla="*/ 168734 w 1528232"/>
                <a:gd name="connsiteY46" fmla="*/ 210560 h 478315"/>
                <a:gd name="connsiteX47" fmla="*/ 168920 w 1528232"/>
                <a:gd name="connsiteY47" fmla="*/ 209072 h 47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28232" h="478315">
                  <a:moveTo>
                    <a:pt x="1518977" y="120705"/>
                  </a:moveTo>
                  <a:cubicBezTo>
                    <a:pt x="1518047" y="120333"/>
                    <a:pt x="1516931" y="119775"/>
                    <a:pt x="1516001" y="119403"/>
                  </a:cubicBezTo>
                  <a:cubicBezTo>
                    <a:pt x="1505024" y="119403"/>
                    <a:pt x="1494048" y="119403"/>
                    <a:pt x="1483072" y="119217"/>
                  </a:cubicBezTo>
                  <a:cubicBezTo>
                    <a:pt x="1480654" y="120333"/>
                    <a:pt x="1480654" y="121263"/>
                    <a:pt x="1483072" y="122193"/>
                  </a:cubicBezTo>
                  <a:cubicBezTo>
                    <a:pt x="1494048" y="122193"/>
                    <a:pt x="1505024" y="122007"/>
                    <a:pt x="1516001" y="122007"/>
                  </a:cubicBezTo>
                  <a:cubicBezTo>
                    <a:pt x="1517117" y="121635"/>
                    <a:pt x="1518047" y="121263"/>
                    <a:pt x="1518977" y="120705"/>
                  </a:cubicBezTo>
                  <a:close/>
                  <a:moveTo>
                    <a:pt x="1276573" y="471009"/>
                  </a:moveTo>
                  <a:cubicBezTo>
                    <a:pt x="1273411" y="471009"/>
                    <a:pt x="1270248" y="471009"/>
                    <a:pt x="1266899" y="471195"/>
                  </a:cubicBezTo>
                  <a:cubicBezTo>
                    <a:pt x="1264295" y="472683"/>
                    <a:pt x="1260946" y="473800"/>
                    <a:pt x="1262621" y="478079"/>
                  </a:cubicBezTo>
                  <a:cubicBezTo>
                    <a:pt x="1268388" y="477892"/>
                    <a:pt x="1274527" y="479567"/>
                    <a:pt x="1279922" y="476032"/>
                  </a:cubicBezTo>
                  <a:cubicBezTo>
                    <a:pt x="1279364" y="473800"/>
                    <a:pt x="1278248" y="472311"/>
                    <a:pt x="1276573" y="471009"/>
                  </a:cubicBezTo>
                  <a:close/>
                  <a:moveTo>
                    <a:pt x="1433773" y="154"/>
                  </a:moveTo>
                  <a:lnTo>
                    <a:pt x="1423169" y="154"/>
                  </a:lnTo>
                  <a:cubicBezTo>
                    <a:pt x="1421495" y="-218"/>
                    <a:pt x="1420565" y="340"/>
                    <a:pt x="1420192" y="2015"/>
                  </a:cubicBezTo>
                  <a:lnTo>
                    <a:pt x="1420006" y="2759"/>
                  </a:lnTo>
                  <a:cubicBezTo>
                    <a:pt x="1420751" y="4991"/>
                    <a:pt x="1422239" y="6665"/>
                    <a:pt x="1424657" y="7223"/>
                  </a:cubicBezTo>
                  <a:lnTo>
                    <a:pt x="1432657" y="7223"/>
                  </a:lnTo>
                  <a:cubicBezTo>
                    <a:pt x="1435261" y="6479"/>
                    <a:pt x="1437866" y="5177"/>
                    <a:pt x="1437494" y="2015"/>
                  </a:cubicBezTo>
                  <a:cubicBezTo>
                    <a:pt x="1437308" y="-32"/>
                    <a:pt x="1435447" y="-218"/>
                    <a:pt x="1433773" y="154"/>
                  </a:cubicBezTo>
                  <a:close/>
                  <a:moveTo>
                    <a:pt x="1526418" y="133355"/>
                  </a:moveTo>
                  <a:cubicBezTo>
                    <a:pt x="1524372" y="132983"/>
                    <a:pt x="1522512" y="132611"/>
                    <a:pt x="1520465" y="132239"/>
                  </a:cubicBezTo>
                  <a:cubicBezTo>
                    <a:pt x="1517117" y="131123"/>
                    <a:pt x="1513582" y="130751"/>
                    <a:pt x="1510234" y="132611"/>
                  </a:cubicBezTo>
                  <a:cubicBezTo>
                    <a:pt x="1509117" y="132425"/>
                    <a:pt x="1507815" y="132239"/>
                    <a:pt x="1506699" y="132239"/>
                  </a:cubicBezTo>
                  <a:cubicBezTo>
                    <a:pt x="1503536" y="132797"/>
                    <a:pt x="1499071" y="130937"/>
                    <a:pt x="1499257" y="136704"/>
                  </a:cubicBezTo>
                  <a:lnTo>
                    <a:pt x="1526418" y="136146"/>
                  </a:lnTo>
                  <a:cubicBezTo>
                    <a:pt x="1528837" y="135216"/>
                    <a:pt x="1528837" y="134286"/>
                    <a:pt x="1526418" y="133355"/>
                  </a:cubicBezTo>
                  <a:close/>
                  <a:moveTo>
                    <a:pt x="1471910" y="118659"/>
                  </a:moveTo>
                  <a:cubicBezTo>
                    <a:pt x="1466143" y="118659"/>
                    <a:pt x="1460376" y="118473"/>
                    <a:pt x="1454423" y="118473"/>
                  </a:cubicBezTo>
                  <a:cubicBezTo>
                    <a:pt x="1453121" y="117728"/>
                    <a:pt x="1452191" y="118100"/>
                    <a:pt x="1451632" y="119403"/>
                  </a:cubicBezTo>
                  <a:cubicBezTo>
                    <a:pt x="1458516" y="125914"/>
                    <a:pt x="1466887" y="121263"/>
                    <a:pt x="1474329" y="122193"/>
                  </a:cubicBezTo>
                  <a:cubicBezTo>
                    <a:pt x="1477119" y="118473"/>
                    <a:pt x="1474515" y="118659"/>
                    <a:pt x="1471910" y="118659"/>
                  </a:cubicBezTo>
                  <a:close/>
                  <a:moveTo>
                    <a:pt x="5209" y="432872"/>
                  </a:moveTo>
                  <a:cubicBezTo>
                    <a:pt x="10790" y="431570"/>
                    <a:pt x="17859" y="437337"/>
                    <a:pt x="21952" y="429337"/>
                  </a:cubicBezTo>
                  <a:cubicBezTo>
                    <a:pt x="15627" y="429337"/>
                    <a:pt x="9116" y="429523"/>
                    <a:pt x="2791" y="429523"/>
                  </a:cubicBezTo>
                  <a:cubicBezTo>
                    <a:pt x="1860" y="429895"/>
                    <a:pt x="930" y="430453"/>
                    <a:pt x="0" y="430826"/>
                  </a:cubicBezTo>
                  <a:cubicBezTo>
                    <a:pt x="930" y="431198"/>
                    <a:pt x="1860" y="431756"/>
                    <a:pt x="2791" y="432128"/>
                  </a:cubicBezTo>
                  <a:lnTo>
                    <a:pt x="4093" y="432128"/>
                  </a:lnTo>
                  <a:lnTo>
                    <a:pt x="5209" y="432872"/>
                  </a:lnTo>
                  <a:close/>
                  <a:moveTo>
                    <a:pt x="1371823" y="153447"/>
                  </a:moveTo>
                  <a:cubicBezTo>
                    <a:pt x="1376102" y="153447"/>
                    <a:pt x="1380195" y="153633"/>
                    <a:pt x="1384474" y="153633"/>
                  </a:cubicBezTo>
                  <a:cubicBezTo>
                    <a:pt x="1380381" y="147122"/>
                    <a:pt x="1376288" y="147494"/>
                    <a:pt x="1371823" y="153447"/>
                  </a:cubicBezTo>
                  <a:close/>
                  <a:moveTo>
                    <a:pt x="168920" y="209072"/>
                  </a:moveTo>
                  <a:cubicBezTo>
                    <a:pt x="167804" y="208328"/>
                    <a:pt x="166688" y="208328"/>
                    <a:pt x="165385" y="209072"/>
                  </a:cubicBezTo>
                  <a:cubicBezTo>
                    <a:pt x="163153" y="209444"/>
                    <a:pt x="160734" y="209816"/>
                    <a:pt x="158502" y="210188"/>
                  </a:cubicBezTo>
                  <a:cubicBezTo>
                    <a:pt x="158502" y="210932"/>
                    <a:pt x="158502" y="211676"/>
                    <a:pt x="158316" y="212420"/>
                  </a:cubicBezTo>
                  <a:lnTo>
                    <a:pt x="168920" y="212420"/>
                  </a:lnTo>
                  <a:cubicBezTo>
                    <a:pt x="168920" y="211862"/>
                    <a:pt x="168734" y="211118"/>
                    <a:pt x="168734" y="210560"/>
                  </a:cubicBezTo>
                  <a:lnTo>
                    <a:pt x="168920" y="209072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49F0CEA-7E7E-9084-B1F3-5DE6C8CB73AB}"/>
                </a:ext>
              </a:extLst>
            </p:cNvPr>
            <p:cNvSpPr/>
            <p:nvPr/>
          </p:nvSpPr>
          <p:spPr>
            <a:xfrm>
              <a:off x="8594362" y="2981319"/>
              <a:ext cx="1641738" cy="515503"/>
            </a:xfrm>
            <a:custGeom>
              <a:avLst/>
              <a:gdLst>
                <a:gd name="connsiteX0" fmla="*/ 210012 w 1641738"/>
                <a:gd name="connsiteY0" fmla="*/ 205755 h 515503"/>
                <a:gd name="connsiteX1" fmla="*/ 199780 w 1641738"/>
                <a:gd name="connsiteY1" fmla="*/ 205941 h 515503"/>
                <a:gd name="connsiteX2" fmla="*/ 199780 w 1641738"/>
                <a:gd name="connsiteY2" fmla="*/ 208173 h 515503"/>
                <a:gd name="connsiteX3" fmla="*/ 209640 w 1641738"/>
                <a:gd name="connsiteY3" fmla="*/ 209476 h 515503"/>
                <a:gd name="connsiteX4" fmla="*/ 210012 w 1641738"/>
                <a:gd name="connsiteY4" fmla="*/ 207987 h 515503"/>
                <a:gd name="connsiteX5" fmla="*/ 210012 w 1641738"/>
                <a:gd name="connsiteY5" fmla="*/ 205755 h 515503"/>
                <a:gd name="connsiteX6" fmla="*/ 91136 w 1641738"/>
                <a:gd name="connsiteY6" fmla="*/ 424904 h 515503"/>
                <a:gd name="connsiteX7" fmla="*/ 80718 w 1641738"/>
                <a:gd name="connsiteY7" fmla="*/ 424904 h 515503"/>
                <a:gd name="connsiteX8" fmla="*/ 91136 w 1641738"/>
                <a:gd name="connsiteY8" fmla="*/ 424904 h 515503"/>
                <a:gd name="connsiteX9" fmla="*/ 1418311 w 1641738"/>
                <a:gd name="connsiteY9" fmla="*/ 25487 h 515503"/>
                <a:gd name="connsiteX10" fmla="*/ 1419613 w 1641738"/>
                <a:gd name="connsiteY10" fmla="*/ 27533 h 515503"/>
                <a:gd name="connsiteX11" fmla="*/ 1422218 w 1641738"/>
                <a:gd name="connsiteY11" fmla="*/ 28649 h 515503"/>
                <a:gd name="connsiteX12" fmla="*/ 1429287 w 1641738"/>
                <a:gd name="connsiteY12" fmla="*/ 24371 h 515503"/>
                <a:gd name="connsiteX13" fmla="*/ 1419613 w 1641738"/>
                <a:gd name="connsiteY13" fmla="*/ 24557 h 515503"/>
                <a:gd name="connsiteX14" fmla="*/ 1418311 w 1641738"/>
                <a:gd name="connsiteY14" fmla="*/ 25487 h 515503"/>
                <a:gd name="connsiteX15" fmla="*/ 125552 w 1641738"/>
                <a:gd name="connsiteY15" fmla="*/ 377279 h 515503"/>
                <a:gd name="connsiteX16" fmla="*/ 126669 w 1641738"/>
                <a:gd name="connsiteY16" fmla="*/ 379326 h 515503"/>
                <a:gd name="connsiteX17" fmla="*/ 129831 w 1641738"/>
                <a:gd name="connsiteY17" fmla="*/ 380442 h 515503"/>
                <a:gd name="connsiteX18" fmla="*/ 136528 w 1641738"/>
                <a:gd name="connsiteY18" fmla="*/ 379512 h 515503"/>
                <a:gd name="connsiteX19" fmla="*/ 137273 w 1641738"/>
                <a:gd name="connsiteY19" fmla="*/ 378209 h 515503"/>
                <a:gd name="connsiteX20" fmla="*/ 136156 w 1641738"/>
                <a:gd name="connsiteY20" fmla="*/ 375977 h 515503"/>
                <a:gd name="connsiteX21" fmla="*/ 132994 w 1641738"/>
                <a:gd name="connsiteY21" fmla="*/ 375233 h 515503"/>
                <a:gd name="connsiteX22" fmla="*/ 126297 w 1641738"/>
                <a:gd name="connsiteY22" fmla="*/ 376163 h 515503"/>
                <a:gd name="connsiteX23" fmla="*/ 126483 w 1641738"/>
                <a:gd name="connsiteY23" fmla="*/ 375977 h 515503"/>
                <a:gd name="connsiteX24" fmla="*/ 125552 w 1641738"/>
                <a:gd name="connsiteY24" fmla="*/ 377279 h 515503"/>
                <a:gd name="connsiteX25" fmla="*/ 1537001 w 1641738"/>
                <a:gd name="connsiteY25" fmla="*/ 132271 h 515503"/>
                <a:gd name="connsiteX26" fmla="*/ 1547605 w 1641738"/>
                <a:gd name="connsiteY26" fmla="*/ 132271 h 515503"/>
                <a:gd name="connsiteX27" fmla="*/ 1537001 w 1641738"/>
                <a:gd name="connsiteY27" fmla="*/ 132271 h 515503"/>
                <a:gd name="connsiteX28" fmla="*/ 1519886 w 1641738"/>
                <a:gd name="connsiteY28" fmla="*/ 3349 h 515503"/>
                <a:gd name="connsiteX29" fmla="*/ 1526211 w 1641738"/>
                <a:gd name="connsiteY29" fmla="*/ 3163 h 515503"/>
                <a:gd name="connsiteX30" fmla="*/ 1526397 w 1641738"/>
                <a:gd name="connsiteY30" fmla="*/ 0 h 515503"/>
                <a:gd name="connsiteX31" fmla="*/ 1526397 w 1641738"/>
                <a:gd name="connsiteY31" fmla="*/ 186 h 515503"/>
                <a:gd name="connsiteX32" fmla="*/ 1519886 w 1641738"/>
                <a:gd name="connsiteY32" fmla="*/ 3349 h 515503"/>
                <a:gd name="connsiteX33" fmla="*/ 1641739 w 1641738"/>
                <a:gd name="connsiteY33" fmla="*/ 76460 h 515503"/>
                <a:gd name="connsiteX34" fmla="*/ 1641739 w 1641738"/>
                <a:gd name="connsiteY34" fmla="*/ 72926 h 515503"/>
                <a:gd name="connsiteX35" fmla="*/ 1634670 w 1641738"/>
                <a:gd name="connsiteY35" fmla="*/ 72926 h 515503"/>
                <a:gd name="connsiteX36" fmla="*/ 1633926 w 1641738"/>
                <a:gd name="connsiteY36" fmla="*/ 74042 h 515503"/>
                <a:gd name="connsiteX37" fmla="*/ 1634670 w 1641738"/>
                <a:gd name="connsiteY37" fmla="*/ 76274 h 515503"/>
                <a:gd name="connsiteX38" fmla="*/ 1641739 w 1641738"/>
                <a:gd name="connsiteY38" fmla="*/ 76460 h 515503"/>
                <a:gd name="connsiteX39" fmla="*/ 1575883 w 1641738"/>
                <a:gd name="connsiteY39" fmla="*/ 114970 h 515503"/>
                <a:gd name="connsiteX40" fmla="*/ 1575883 w 1641738"/>
                <a:gd name="connsiteY40" fmla="*/ 118318 h 515503"/>
                <a:gd name="connsiteX41" fmla="*/ 1582580 w 1641738"/>
                <a:gd name="connsiteY41" fmla="*/ 118318 h 515503"/>
                <a:gd name="connsiteX42" fmla="*/ 1583324 w 1641738"/>
                <a:gd name="connsiteY42" fmla="*/ 117202 h 515503"/>
                <a:gd name="connsiteX43" fmla="*/ 1582580 w 1641738"/>
                <a:gd name="connsiteY43" fmla="*/ 114970 h 515503"/>
                <a:gd name="connsiteX44" fmla="*/ 1575883 w 1641738"/>
                <a:gd name="connsiteY44" fmla="*/ 114970 h 515503"/>
                <a:gd name="connsiteX45" fmla="*/ 1617368 w 1641738"/>
                <a:gd name="connsiteY45" fmla="*/ 128736 h 515503"/>
                <a:gd name="connsiteX46" fmla="*/ 1617368 w 1641738"/>
                <a:gd name="connsiteY46" fmla="*/ 132271 h 515503"/>
                <a:gd name="connsiteX47" fmla="*/ 1621647 w 1641738"/>
                <a:gd name="connsiteY47" fmla="*/ 131155 h 515503"/>
                <a:gd name="connsiteX48" fmla="*/ 1617368 w 1641738"/>
                <a:gd name="connsiteY48" fmla="*/ 128736 h 515503"/>
                <a:gd name="connsiteX49" fmla="*/ 42581 w 1641738"/>
                <a:gd name="connsiteY49" fmla="*/ 428253 h 515503"/>
                <a:gd name="connsiteX50" fmla="*/ 48906 w 1641738"/>
                <a:gd name="connsiteY50" fmla="*/ 428067 h 515503"/>
                <a:gd name="connsiteX51" fmla="*/ 50208 w 1641738"/>
                <a:gd name="connsiteY51" fmla="*/ 427137 h 515503"/>
                <a:gd name="connsiteX52" fmla="*/ 49278 w 1641738"/>
                <a:gd name="connsiteY52" fmla="*/ 424904 h 515503"/>
                <a:gd name="connsiteX53" fmla="*/ 42395 w 1641738"/>
                <a:gd name="connsiteY53" fmla="*/ 424718 h 515503"/>
                <a:gd name="connsiteX54" fmla="*/ 42581 w 1641738"/>
                <a:gd name="connsiteY54" fmla="*/ 428253 h 515503"/>
                <a:gd name="connsiteX55" fmla="*/ 537 w 1641738"/>
                <a:gd name="connsiteY55" fmla="*/ 480529 h 515503"/>
                <a:gd name="connsiteX56" fmla="*/ 723 w 1641738"/>
                <a:gd name="connsiteY56" fmla="*/ 484064 h 515503"/>
                <a:gd name="connsiteX57" fmla="*/ 7420 w 1641738"/>
                <a:gd name="connsiteY57" fmla="*/ 480715 h 515503"/>
                <a:gd name="connsiteX58" fmla="*/ 537 w 1641738"/>
                <a:gd name="connsiteY58" fmla="*/ 480529 h 515503"/>
                <a:gd name="connsiteX59" fmla="*/ 67323 w 1641738"/>
                <a:gd name="connsiteY59" fmla="*/ 511597 h 515503"/>
                <a:gd name="connsiteX60" fmla="*/ 73463 w 1641738"/>
                <a:gd name="connsiteY60" fmla="*/ 511783 h 515503"/>
                <a:gd name="connsiteX61" fmla="*/ 67323 w 1641738"/>
                <a:gd name="connsiteY61" fmla="*/ 511597 h 515503"/>
                <a:gd name="connsiteX62" fmla="*/ 1547977 w 1641738"/>
                <a:gd name="connsiteY62" fmla="*/ 17115 h 515503"/>
                <a:gd name="connsiteX63" fmla="*/ 1551326 w 1641738"/>
                <a:gd name="connsiteY63" fmla="*/ 17301 h 515503"/>
                <a:gd name="connsiteX64" fmla="*/ 1551326 w 1641738"/>
                <a:gd name="connsiteY64" fmla="*/ 13767 h 515503"/>
                <a:gd name="connsiteX65" fmla="*/ 1547977 w 1641738"/>
                <a:gd name="connsiteY65" fmla="*/ 13953 h 515503"/>
                <a:gd name="connsiteX66" fmla="*/ 1547977 w 1641738"/>
                <a:gd name="connsiteY66" fmla="*/ 17115 h 515503"/>
                <a:gd name="connsiteX67" fmla="*/ 40162 w 1641738"/>
                <a:gd name="connsiteY67" fmla="*/ 507504 h 515503"/>
                <a:gd name="connsiteX68" fmla="*/ 42395 w 1641738"/>
                <a:gd name="connsiteY68" fmla="*/ 505085 h 515503"/>
                <a:gd name="connsiteX69" fmla="*/ 39232 w 1641738"/>
                <a:gd name="connsiteY69" fmla="*/ 505085 h 515503"/>
                <a:gd name="connsiteX70" fmla="*/ 40162 w 1641738"/>
                <a:gd name="connsiteY70" fmla="*/ 507504 h 515503"/>
                <a:gd name="connsiteX71" fmla="*/ 1460541 w 1641738"/>
                <a:gd name="connsiteY71" fmla="*/ 198499 h 515503"/>
                <a:gd name="connsiteX72" fmla="*/ 1460727 w 1641738"/>
                <a:gd name="connsiteY72" fmla="*/ 201848 h 515503"/>
                <a:gd name="connsiteX73" fmla="*/ 1464075 w 1641738"/>
                <a:gd name="connsiteY73" fmla="*/ 202034 h 515503"/>
                <a:gd name="connsiteX74" fmla="*/ 1460541 w 1641738"/>
                <a:gd name="connsiteY74" fmla="*/ 198499 h 515503"/>
                <a:gd name="connsiteX75" fmla="*/ 112344 w 1641738"/>
                <a:gd name="connsiteY75" fmla="*/ 436252 h 515503"/>
                <a:gd name="connsiteX76" fmla="*/ 108623 w 1641738"/>
                <a:gd name="connsiteY76" fmla="*/ 438857 h 515503"/>
                <a:gd name="connsiteX77" fmla="*/ 113274 w 1641738"/>
                <a:gd name="connsiteY77" fmla="*/ 438113 h 515503"/>
                <a:gd name="connsiteX78" fmla="*/ 112344 w 1641738"/>
                <a:gd name="connsiteY78" fmla="*/ 436252 h 515503"/>
                <a:gd name="connsiteX79" fmla="*/ 39232 w 1641738"/>
                <a:gd name="connsiteY79" fmla="*/ 497644 h 515503"/>
                <a:gd name="connsiteX80" fmla="*/ 55789 w 1641738"/>
                <a:gd name="connsiteY80" fmla="*/ 491319 h 515503"/>
                <a:gd name="connsiteX81" fmla="*/ 39232 w 1641738"/>
                <a:gd name="connsiteY81" fmla="*/ 497644 h 515503"/>
                <a:gd name="connsiteX82" fmla="*/ 1416636 w 1641738"/>
                <a:gd name="connsiteY82" fmla="*/ 192546 h 515503"/>
                <a:gd name="connsiteX83" fmla="*/ 1405102 w 1641738"/>
                <a:gd name="connsiteY83" fmla="*/ 191802 h 515503"/>
                <a:gd name="connsiteX84" fmla="*/ 1416636 w 1641738"/>
                <a:gd name="connsiteY84" fmla="*/ 192546 h 515503"/>
                <a:gd name="connsiteX85" fmla="*/ 1383894 w 1641738"/>
                <a:gd name="connsiteY85" fmla="*/ 191430 h 515503"/>
                <a:gd name="connsiteX86" fmla="*/ 1383894 w 1641738"/>
                <a:gd name="connsiteY86" fmla="*/ 191430 h 515503"/>
                <a:gd name="connsiteX87" fmla="*/ 1395242 w 1641738"/>
                <a:gd name="connsiteY87" fmla="*/ 193104 h 515503"/>
                <a:gd name="connsiteX88" fmla="*/ 1384080 w 1641738"/>
                <a:gd name="connsiteY88" fmla="*/ 191430 h 515503"/>
                <a:gd name="connsiteX89" fmla="*/ 1395242 w 1641738"/>
                <a:gd name="connsiteY89" fmla="*/ 193104 h 515503"/>
                <a:gd name="connsiteX90" fmla="*/ 105275 w 1641738"/>
                <a:gd name="connsiteY90" fmla="*/ 509364 h 515503"/>
                <a:gd name="connsiteX91" fmla="*/ 102298 w 1641738"/>
                <a:gd name="connsiteY91" fmla="*/ 515131 h 515503"/>
                <a:gd name="connsiteX92" fmla="*/ 103786 w 1641738"/>
                <a:gd name="connsiteY92" fmla="*/ 515503 h 515503"/>
                <a:gd name="connsiteX93" fmla="*/ 105275 w 1641738"/>
                <a:gd name="connsiteY93" fmla="*/ 515317 h 515503"/>
                <a:gd name="connsiteX94" fmla="*/ 105275 w 1641738"/>
                <a:gd name="connsiteY94" fmla="*/ 509364 h 51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641738" h="515503">
                  <a:moveTo>
                    <a:pt x="210012" y="205755"/>
                  </a:moveTo>
                  <a:cubicBezTo>
                    <a:pt x="206664" y="205755"/>
                    <a:pt x="203315" y="205755"/>
                    <a:pt x="199780" y="205941"/>
                  </a:cubicBezTo>
                  <a:cubicBezTo>
                    <a:pt x="199780" y="206685"/>
                    <a:pt x="199594" y="207429"/>
                    <a:pt x="199780" y="208173"/>
                  </a:cubicBezTo>
                  <a:cubicBezTo>
                    <a:pt x="202571" y="211894"/>
                    <a:pt x="206106" y="210406"/>
                    <a:pt x="209640" y="209476"/>
                  </a:cubicBezTo>
                  <a:lnTo>
                    <a:pt x="210012" y="207987"/>
                  </a:lnTo>
                  <a:cubicBezTo>
                    <a:pt x="209826" y="207429"/>
                    <a:pt x="209826" y="206685"/>
                    <a:pt x="210012" y="205755"/>
                  </a:cubicBezTo>
                  <a:close/>
                  <a:moveTo>
                    <a:pt x="91136" y="424904"/>
                  </a:moveTo>
                  <a:lnTo>
                    <a:pt x="80718" y="424904"/>
                  </a:lnTo>
                  <a:cubicBezTo>
                    <a:pt x="84067" y="431602"/>
                    <a:pt x="87601" y="431788"/>
                    <a:pt x="91136" y="424904"/>
                  </a:cubicBezTo>
                  <a:close/>
                  <a:moveTo>
                    <a:pt x="1418311" y="25487"/>
                  </a:moveTo>
                  <a:cubicBezTo>
                    <a:pt x="1417939" y="26231"/>
                    <a:pt x="1418311" y="26789"/>
                    <a:pt x="1419613" y="27533"/>
                  </a:cubicBezTo>
                  <a:cubicBezTo>
                    <a:pt x="1420729" y="27533"/>
                    <a:pt x="1421473" y="27905"/>
                    <a:pt x="1422218" y="28649"/>
                  </a:cubicBezTo>
                  <a:cubicBezTo>
                    <a:pt x="1425194" y="28277"/>
                    <a:pt x="1428915" y="29021"/>
                    <a:pt x="1429287" y="24371"/>
                  </a:cubicBezTo>
                  <a:cubicBezTo>
                    <a:pt x="1426124" y="24371"/>
                    <a:pt x="1422962" y="24557"/>
                    <a:pt x="1419613" y="24557"/>
                  </a:cubicBezTo>
                  <a:cubicBezTo>
                    <a:pt x="1419241" y="24557"/>
                    <a:pt x="1418869" y="24743"/>
                    <a:pt x="1418311" y="25487"/>
                  </a:cubicBezTo>
                  <a:close/>
                  <a:moveTo>
                    <a:pt x="125552" y="377279"/>
                  </a:moveTo>
                  <a:cubicBezTo>
                    <a:pt x="125366" y="378023"/>
                    <a:pt x="125738" y="378768"/>
                    <a:pt x="126669" y="379326"/>
                  </a:cubicBezTo>
                  <a:cubicBezTo>
                    <a:pt x="127971" y="379326"/>
                    <a:pt x="128901" y="379698"/>
                    <a:pt x="129831" y="380442"/>
                  </a:cubicBezTo>
                  <a:cubicBezTo>
                    <a:pt x="132250" y="381186"/>
                    <a:pt x="134482" y="381372"/>
                    <a:pt x="136528" y="379512"/>
                  </a:cubicBezTo>
                  <a:cubicBezTo>
                    <a:pt x="136715" y="379512"/>
                    <a:pt x="137087" y="379140"/>
                    <a:pt x="137273" y="378209"/>
                  </a:cubicBezTo>
                  <a:cubicBezTo>
                    <a:pt x="137459" y="377465"/>
                    <a:pt x="137087" y="376721"/>
                    <a:pt x="136156" y="375977"/>
                  </a:cubicBezTo>
                  <a:cubicBezTo>
                    <a:pt x="135040" y="375977"/>
                    <a:pt x="133924" y="375791"/>
                    <a:pt x="132994" y="375233"/>
                  </a:cubicBezTo>
                  <a:cubicBezTo>
                    <a:pt x="130575" y="374117"/>
                    <a:pt x="128157" y="373931"/>
                    <a:pt x="126297" y="376163"/>
                  </a:cubicBezTo>
                  <a:lnTo>
                    <a:pt x="126483" y="375977"/>
                  </a:lnTo>
                  <a:cubicBezTo>
                    <a:pt x="126111" y="376163"/>
                    <a:pt x="125738" y="376535"/>
                    <a:pt x="125552" y="377279"/>
                  </a:cubicBezTo>
                  <a:close/>
                  <a:moveTo>
                    <a:pt x="1537001" y="132271"/>
                  </a:moveTo>
                  <a:lnTo>
                    <a:pt x="1547605" y="132271"/>
                  </a:lnTo>
                  <a:cubicBezTo>
                    <a:pt x="1544071" y="125574"/>
                    <a:pt x="1540536" y="125016"/>
                    <a:pt x="1537001" y="132271"/>
                  </a:cubicBezTo>
                  <a:close/>
                  <a:moveTo>
                    <a:pt x="1519886" y="3349"/>
                  </a:moveTo>
                  <a:cubicBezTo>
                    <a:pt x="1521932" y="3349"/>
                    <a:pt x="1524165" y="3163"/>
                    <a:pt x="1526211" y="3163"/>
                  </a:cubicBezTo>
                  <a:cubicBezTo>
                    <a:pt x="1528444" y="2232"/>
                    <a:pt x="1528630" y="1302"/>
                    <a:pt x="1526397" y="0"/>
                  </a:cubicBezTo>
                  <a:lnTo>
                    <a:pt x="1526397" y="186"/>
                  </a:lnTo>
                  <a:cubicBezTo>
                    <a:pt x="1523793" y="0"/>
                    <a:pt x="1520630" y="-744"/>
                    <a:pt x="1519886" y="3349"/>
                  </a:cubicBezTo>
                  <a:close/>
                  <a:moveTo>
                    <a:pt x="1641739" y="76460"/>
                  </a:moveTo>
                  <a:lnTo>
                    <a:pt x="1641739" y="72926"/>
                  </a:lnTo>
                  <a:lnTo>
                    <a:pt x="1634670" y="72926"/>
                  </a:lnTo>
                  <a:cubicBezTo>
                    <a:pt x="1634484" y="72926"/>
                    <a:pt x="1634298" y="73298"/>
                    <a:pt x="1633926" y="74042"/>
                  </a:cubicBezTo>
                  <a:cubicBezTo>
                    <a:pt x="1633740" y="74786"/>
                    <a:pt x="1633926" y="75530"/>
                    <a:pt x="1634670" y="76274"/>
                  </a:cubicBezTo>
                  <a:cubicBezTo>
                    <a:pt x="1637088" y="76460"/>
                    <a:pt x="1639507" y="76460"/>
                    <a:pt x="1641739" y="76460"/>
                  </a:cubicBezTo>
                  <a:close/>
                  <a:moveTo>
                    <a:pt x="1575883" y="114970"/>
                  </a:moveTo>
                  <a:cubicBezTo>
                    <a:pt x="1575511" y="116086"/>
                    <a:pt x="1575511" y="117202"/>
                    <a:pt x="1575883" y="118318"/>
                  </a:cubicBezTo>
                  <a:lnTo>
                    <a:pt x="1582580" y="118318"/>
                  </a:lnTo>
                  <a:cubicBezTo>
                    <a:pt x="1582766" y="118318"/>
                    <a:pt x="1582952" y="117946"/>
                    <a:pt x="1583324" y="117202"/>
                  </a:cubicBezTo>
                  <a:cubicBezTo>
                    <a:pt x="1583510" y="116458"/>
                    <a:pt x="1583324" y="115714"/>
                    <a:pt x="1582580" y="114970"/>
                  </a:cubicBezTo>
                  <a:cubicBezTo>
                    <a:pt x="1580347" y="114784"/>
                    <a:pt x="1578115" y="114784"/>
                    <a:pt x="1575883" y="114970"/>
                  </a:cubicBezTo>
                  <a:close/>
                  <a:moveTo>
                    <a:pt x="1617368" y="128736"/>
                  </a:moveTo>
                  <a:cubicBezTo>
                    <a:pt x="1616438" y="129853"/>
                    <a:pt x="1616438" y="131155"/>
                    <a:pt x="1617368" y="132271"/>
                  </a:cubicBezTo>
                  <a:cubicBezTo>
                    <a:pt x="1618857" y="131899"/>
                    <a:pt x="1621647" y="131527"/>
                    <a:pt x="1621647" y="131155"/>
                  </a:cubicBezTo>
                  <a:cubicBezTo>
                    <a:pt x="1621647" y="127992"/>
                    <a:pt x="1619043" y="129108"/>
                    <a:pt x="1617368" y="128736"/>
                  </a:cubicBezTo>
                  <a:close/>
                  <a:moveTo>
                    <a:pt x="42581" y="428253"/>
                  </a:moveTo>
                  <a:cubicBezTo>
                    <a:pt x="44627" y="428253"/>
                    <a:pt x="46860" y="428067"/>
                    <a:pt x="48906" y="428067"/>
                  </a:cubicBezTo>
                  <a:cubicBezTo>
                    <a:pt x="49278" y="428067"/>
                    <a:pt x="49650" y="427695"/>
                    <a:pt x="50208" y="427137"/>
                  </a:cubicBezTo>
                  <a:cubicBezTo>
                    <a:pt x="50580" y="426393"/>
                    <a:pt x="50394" y="425648"/>
                    <a:pt x="49278" y="424904"/>
                  </a:cubicBezTo>
                  <a:cubicBezTo>
                    <a:pt x="47046" y="424904"/>
                    <a:pt x="44627" y="424718"/>
                    <a:pt x="42395" y="424718"/>
                  </a:cubicBezTo>
                  <a:cubicBezTo>
                    <a:pt x="42581" y="426021"/>
                    <a:pt x="42581" y="427137"/>
                    <a:pt x="42581" y="428253"/>
                  </a:cubicBezTo>
                  <a:close/>
                  <a:moveTo>
                    <a:pt x="537" y="480529"/>
                  </a:moveTo>
                  <a:cubicBezTo>
                    <a:pt x="-207" y="481831"/>
                    <a:pt x="-207" y="482947"/>
                    <a:pt x="723" y="484064"/>
                  </a:cubicBezTo>
                  <a:cubicBezTo>
                    <a:pt x="3699" y="484250"/>
                    <a:pt x="6118" y="483505"/>
                    <a:pt x="7420" y="480715"/>
                  </a:cubicBezTo>
                  <a:cubicBezTo>
                    <a:pt x="5188" y="480715"/>
                    <a:pt x="2955" y="480529"/>
                    <a:pt x="537" y="480529"/>
                  </a:cubicBezTo>
                  <a:close/>
                  <a:moveTo>
                    <a:pt x="67323" y="511597"/>
                  </a:moveTo>
                  <a:cubicBezTo>
                    <a:pt x="69370" y="511597"/>
                    <a:pt x="71416" y="511783"/>
                    <a:pt x="73463" y="511783"/>
                  </a:cubicBezTo>
                  <a:cubicBezTo>
                    <a:pt x="71602" y="507318"/>
                    <a:pt x="69556" y="507876"/>
                    <a:pt x="67323" y="511597"/>
                  </a:cubicBezTo>
                  <a:close/>
                  <a:moveTo>
                    <a:pt x="1547977" y="17115"/>
                  </a:moveTo>
                  <a:cubicBezTo>
                    <a:pt x="1549094" y="17115"/>
                    <a:pt x="1550210" y="17115"/>
                    <a:pt x="1551326" y="17301"/>
                  </a:cubicBezTo>
                  <a:cubicBezTo>
                    <a:pt x="1552256" y="16185"/>
                    <a:pt x="1552256" y="14883"/>
                    <a:pt x="1551326" y="13767"/>
                  </a:cubicBezTo>
                  <a:cubicBezTo>
                    <a:pt x="1550210" y="13767"/>
                    <a:pt x="1549094" y="13767"/>
                    <a:pt x="1547977" y="13953"/>
                  </a:cubicBezTo>
                  <a:cubicBezTo>
                    <a:pt x="1547605" y="14883"/>
                    <a:pt x="1547605" y="15999"/>
                    <a:pt x="1547977" y="17115"/>
                  </a:cubicBezTo>
                  <a:close/>
                  <a:moveTo>
                    <a:pt x="40162" y="507504"/>
                  </a:moveTo>
                  <a:cubicBezTo>
                    <a:pt x="42023" y="508062"/>
                    <a:pt x="42395" y="506574"/>
                    <a:pt x="42395" y="505085"/>
                  </a:cubicBezTo>
                  <a:lnTo>
                    <a:pt x="39232" y="505085"/>
                  </a:lnTo>
                  <a:cubicBezTo>
                    <a:pt x="39604" y="506016"/>
                    <a:pt x="39604" y="507504"/>
                    <a:pt x="40162" y="507504"/>
                  </a:cubicBezTo>
                  <a:close/>
                  <a:moveTo>
                    <a:pt x="1460541" y="198499"/>
                  </a:moveTo>
                  <a:cubicBezTo>
                    <a:pt x="1460541" y="199616"/>
                    <a:pt x="1460541" y="200732"/>
                    <a:pt x="1460727" y="201848"/>
                  </a:cubicBezTo>
                  <a:cubicBezTo>
                    <a:pt x="1461843" y="201848"/>
                    <a:pt x="1462959" y="202034"/>
                    <a:pt x="1464075" y="202034"/>
                  </a:cubicBezTo>
                  <a:cubicBezTo>
                    <a:pt x="1463889" y="199802"/>
                    <a:pt x="1462773" y="198686"/>
                    <a:pt x="1460541" y="198499"/>
                  </a:cubicBezTo>
                  <a:close/>
                  <a:moveTo>
                    <a:pt x="112344" y="436252"/>
                  </a:moveTo>
                  <a:cubicBezTo>
                    <a:pt x="110484" y="436066"/>
                    <a:pt x="109367" y="437183"/>
                    <a:pt x="108623" y="438857"/>
                  </a:cubicBezTo>
                  <a:cubicBezTo>
                    <a:pt x="110111" y="438671"/>
                    <a:pt x="111786" y="438485"/>
                    <a:pt x="113274" y="438113"/>
                  </a:cubicBezTo>
                  <a:cubicBezTo>
                    <a:pt x="113088" y="437369"/>
                    <a:pt x="112902" y="436252"/>
                    <a:pt x="112344" y="436252"/>
                  </a:cubicBezTo>
                  <a:close/>
                  <a:moveTo>
                    <a:pt x="39232" y="497644"/>
                  </a:moveTo>
                  <a:cubicBezTo>
                    <a:pt x="45371" y="497458"/>
                    <a:pt x="53929" y="503225"/>
                    <a:pt x="55789" y="491319"/>
                  </a:cubicBezTo>
                  <a:cubicBezTo>
                    <a:pt x="50394" y="493737"/>
                    <a:pt x="42767" y="490575"/>
                    <a:pt x="39232" y="497644"/>
                  </a:cubicBezTo>
                  <a:close/>
                  <a:moveTo>
                    <a:pt x="1416636" y="192546"/>
                  </a:moveTo>
                  <a:cubicBezTo>
                    <a:pt x="1412730" y="190314"/>
                    <a:pt x="1408823" y="191616"/>
                    <a:pt x="1405102" y="191802"/>
                  </a:cubicBezTo>
                  <a:cubicBezTo>
                    <a:pt x="1408637" y="195709"/>
                    <a:pt x="1412172" y="196825"/>
                    <a:pt x="1416636" y="192546"/>
                  </a:cubicBezTo>
                  <a:close/>
                  <a:moveTo>
                    <a:pt x="1383894" y="191430"/>
                  </a:moveTo>
                  <a:cubicBezTo>
                    <a:pt x="1384080" y="191430"/>
                    <a:pt x="1383894" y="191430"/>
                    <a:pt x="1383894" y="191430"/>
                  </a:cubicBezTo>
                  <a:close/>
                  <a:moveTo>
                    <a:pt x="1395242" y="193104"/>
                  </a:moveTo>
                  <a:cubicBezTo>
                    <a:pt x="1391522" y="190314"/>
                    <a:pt x="1387801" y="191616"/>
                    <a:pt x="1384080" y="191430"/>
                  </a:cubicBezTo>
                  <a:cubicBezTo>
                    <a:pt x="1386871" y="197011"/>
                    <a:pt x="1390778" y="195337"/>
                    <a:pt x="1395242" y="193104"/>
                  </a:cubicBezTo>
                  <a:close/>
                  <a:moveTo>
                    <a:pt x="105275" y="509364"/>
                  </a:moveTo>
                  <a:cubicBezTo>
                    <a:pt x="101740" y="508620"/>
                    <a:pt x="102484" y="512713"/>
                    <a:pt x="102298" y="515131"/>
                  </a:cubicBezTo>
                  <a:lnTo>
                    <a:pt x="103786" y="515503"/>
                  </a:lnTo>
                  <a:lnTo>
                    <a:pt x="105275" y="515317"/>
                  </a:lnTo>
                  <a:cubicBezTo>
                    <a:pt x="105089" y="513271"/>
                    <a:pt x="109553" y="510480"/>
                    <a:pt x="105275" y="50936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E994756-97B3-7507-7C13-92D16C5C67B7}"/>
              </a:ext>
            </a:extLst>
          </p:cNvPr>
          <p:cNvSpPr txBox="1"/>
          <p:nvPr/>
        </p:nvSpPr>
        <p:spPr>
          <a:xfrm>
            <a:off x="5252139" y="413248"/>
            <a:ext cx="21066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chemeClr val="accent1">
                    <a:lumMod val="75000"/>
                    <a:alpha val="94000"/>
                  </a:schemeClr>
                </a:solidFill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4</a:t>
            </a:r>
            <a:endParaRPr lang="zh-CN" altLang="en-US" sz="23900" dirty="0">
              <a:solidFill>
                <a:schemeClr val="accent1">
                  <a:lumMod val="75000"/>
                  <a:alpha val="94000"/>
                </a:schemeClr>
              </a:solidFill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4060CD-D570-46C3-5CF8-3F630BB882A3}"/>
              </a:ext>
            </a:extLst>
          </p:cNvPr>
          <p:cNvSpPr txBox="1"/>
          <p:nvPr/>
        </p:nvSpPr>
        <p:spPr>
          <a:xfrm>
            <a:off x="2925903" y="4389883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67840B-E3BD-8DA1-A46E-DEF8C6DF45E3}"/>
              </a:ext>
            </a:extLst>
          </p:cNvPr>
          <p:cNvSpPr txBox="1"/>
          <p:nvPr/>
        </p:nvSpPr>
        <p:spPr>
          <a:xfrm>
            <a:off x="3083082" y="5655382"/>
            <a:ext cx="6025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a typeface="+mj-ea"/>
              </a:rPr>
              <a:t>ENTER TITLE CONTENT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64228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95D27-2D64-259A-D006-D51092EDE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1C47C9-5D6F-6AD3-D561-43D8FACA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30810932-291F-370E-2AFF-8742E3DEB234}"/>
              </a:ext>
            </a:extLst>
          </p:cNvPr>
          <p:cNvSpPr/>
          <p:nvPr/>
        </p:nvSpPr>
        <p:spPr>
          <a:xfrm>
            <a:off x="6585393" y="2182239"/>
            <a:ext cx="7650480" cy="3505200"/>
          </a:xfrm>
          <a:prstGeom prst="parallelogram">
            <a:avLst/>
          </a:prstGeom>
          <a:solidFill>
            <a:schemeClr val="bg1"/>
          </a:solidFill>
          <a:ln w="28575">
            <a:noFill/>
          </a:ln>
          <a:effectLst>
            <a:outerShdw blurRad="190500" sx="98000" sy="98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73AD9775-F6D4-D420-8EC1-FDDF9DCA4D84}"/>
              </a:ext>
            </a:extLst>
          </p:cNvPr>
          <p:cNvSpPr/>
          <p:nvPr/>
        </p:nvSpPr>
        <p:spPr>
          <a:xfrm>
            <a:off x="-2164769" y="2182239"/>
            <a:ext cx="7650480" cy="3505200"/>
          </a:xfrm>
          <a:prstGeom prst="parallelogram">
            <a:avLst/>
          </a:prstGeom>
          <a:solidFill>
            <a:schemeClr val="bg1"/>
          </a:solidFill>
          <a:ln w="28575">
            <a:noFill/>
          </a:ln>
          <a:effectLst>
            <a:outerShdw blurRad="190500" sx="98000" sy="98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BC2B5154-EAB7-B5F5-80A7-235453C72B8D}"/>
              </a:ext>
            </a:extLst>
          </p:cNvPr>
          <p:cNvSpPr/>
          <p:nvPr/>
        </p:nvSpPr>
        <p:spPr>
          <a:xfrm>
            <a:off x="-2489392" y="2365119"/>
            <a:ext cx="7650480" cy="3505200"/>
          </a:xfrm>
          <a:prstGeom prst="parallelogram">
            <a:avLst/>
          </a:prstGeom>
          <a:solidFill>
            <a:schemeClr val="bg1"/>
          </a:solidFill>
          <a:ln w="28575">
            <a:noFill/>
          </a:ln>
          <a:effectLst>
            <a:outerShdw blurRad="190500" algn="ct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1438B622-4991-471A-4596-9F3CBDBF7261}"/>
              </a:ext>
            </a:extLst>
          </p:cNvPr>
          <p:cNvSpPr/>
          <p:nvPr/>
        </p:nvSpPr>
        <p:spPr>
          <a:xfrm>
            <a:off x="6827520" y="2365119"/>
            <a:ext cx="7650480" cy="3505200"/>
          </a:xfrm>
          <a:prstGeom prst="parallelogram">
            <a:avLst/>
          </a:prstGeom>
          <a:solidFill>
            <a:schemeClr val="bg1"/>
          </a:solidFill>
          <a:ln w="28575">
            <a:noFill/>
          </a:ln>
          <a:effectLst>
            <a:outerShdw blurRad="1905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257EB9-3264-A7A4-ED92-9E10F02B8B6A}"/>
              </a:ext>
            </a:extLst>
          </p:cNvPr>
          <p:cNvSpPr txBox="1"/>
          <p:nvPr/>
        </p:nvSpPr>
        <p:spPr>
          <a:xfrm>
            <a:off x="1829260" y="2649599"/>
            <a:ext cx="1915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B21BD3-5C40-5749-23DC-D02D71B062A1}"/>
              </a:ext>
            </a:extLst>
          </p:cNvPr>
          <p:cNvSpPr txBox="1"/>
          <p:nvPr/>
        </p:nvSpPr>
        <p:spPr>
          <a:xfrm>
            <a:off x="8296726" y="5098018"/>
            <a:ext cx="1915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spc="30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A71ECBF-6EDE-82DF-AE9A-8DAC9870FB58}"/>
              </a:ext>
            </a:extLst>
          </p:cNvPr>
          <p:cNvSpPr/>
          <p:nvPr/>
        </p:nvSpPr>
        <p:spPr>
          <a:xfrm>
            <a:off x="473670" y="3302341"/>
            <a:ext cx="3896838" cy="2132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输入正确有意义的内容。输入正确有意义的内容。输入正确有意义的内容。输入正确有意义的内容。输入正确有意义的内容。输入正确有意义的内容。输入正确有意义的内容。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854C17-68DF-294F-DCBF-494E04DD012E}"/>
              </a:ext>
            </a:extLst>
          </p:cNvPr>
          <p:cNvSpPr/>
          <p:nvPr/>
        </p:nvSpPr>
        <p:spPr>
          <a:xfrm>
            <a:off x="7690834" y="2720340"/>
            <a:ext cx="3896838" cy="2132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输入正确有意义的内容。输入正确有意义的内容。输入正确有意义的内容。输入正确有意义的内容。输入正确有意义的内容。输入正确有意义的内容。输入正确有意义的内容。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888184-F5C4-248F-E432-63C2F5B7FE2D}"/>
              </a:ext>
            </a:extLst>
          </p:cNvPr>
          <p:cNvSpPr txBox="1"/>
          <p:nvPr/>
        </p:nvSpPr>
        <p:spPr>
          <a:xfrm>
            <a:off x="4582328" y="2975224"/>
            <a:ext cx="271260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i="1" dirty="0">
                <a:gradFill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>
                  <a:outerShdw blurRad="88900" dist="38100" dir="2700000" algn="tl">
                    <a:schemeClr val="tx1">
                      <a:lumMod val="75000"/>
                      <a:lumOff val="25000"/>
                      <a:alpha val="20000"/>
                    </a:schemeClr>
                  </a:outerShdw>
                </a:effectLst>
                <a:latin typeface="+mj-lt"/>
              </a:rPr>
              <a:t>VS</a:t>
            </a:r>
            <a:endParaRPr lang="zh-CN" altLang="en-US" sz="13800" i="1" dirty="0">
              <a:gradFill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5400000" scaled="1"/>
              </a:gradFill>
              <a:effectLst>
                <a:outerShdw blurRad="88900" dist="38100" dir="2700000" algn="tl">
                  <a:schemeClr val="tx1">
                    <a:lumMod val="75000"/>
                    <a:lumOff val="25000"/>
                    <a:alpha val="20000"/>
                  </a:schemeClr>
                </a:outerShdw>
              </a:effectLst>
              <a:latin typeface="+mj-lt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BA0EDE55-42E4-212C-40FF-FAF0CF459236}"/>
              </a:ext>
            </a:extLst>
          </p:cNvPr>
          <p:cNvSpPr/>
          <p:nvPr/>
        </p:nvSpPr>
        <p:spPr>
          <a:xfrm>
            <a:off x="-1825316" y="2781804"/>
            <a:ext cx="3544877" cy="197254"/>
          </a:xfrm>
          <a:prstGeom prst="parallelogram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90500" sx="97000" sy="9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477BB473-380B-716C-6F4C-7757A77AEC96}"/>
              </a:ext>
            </a:extLst>
          </p:cNvPr>
          <p:cNvSpPr/>
          <p:nvPr/>
        </p:nvSpPr>
        <p:spPr>
          <a:xfrm>
            <a:off x="10283878" y="5225989"/>
            <a:ext cx="3544877" cy="197254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>
            <a:outerShdw blurRad="190500" sx="97000" sy="9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79002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CC72A-F568-8623-38A8-FCB2EB96F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275FED-D519-0303-501A-E025AE269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56430D0-B721-0CBF-44A0-AF760F4E1D96}"/>
              </a:ext>
            </a:extLst>
          </p:cNvPr>
          <p:cNvSpPr/>
          <p:nvPr/>
        </p:nvSpPr>
        <p:spPr>
          <a:xfrm>
            <a:off x="5410200" y="3078723"/>
            <a:ext cx="6781800" cy="2743200"/>
          </a:xfrm>
          <a:custGeom>
            <a:avLst/>
            <a:gdLst>
              <a:gd name="connsiteX0" fmla="*/ 685800 w 6781800"/>
              <a:gd name="connsiteY0" fmla="*/ 0 h 2743200"/>
              <a:gd name="connsiteX1" fmla="*/ 6781800 w 6781800"/>
              <a:gd name="connsiteY1" fmla="*/ 0 h 2743200"/>
              <a:gd name="connsiteX2" fmla="*/ 6781800 w 6781800"/>
              <a:gd name="connsiteY2" fmla="*/ 2743200 h 2743200"/>
              <a:gd name="connsiteX3" fmla="*/ 0 w 67818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800" h="2743200">
                <a:moveTo>
                  <a:pt x="685800" y="0"/>
                </a:moveTo>
                <a:lnTo>
                  <a:pt x="6781800" y="0"/>
                </a:lnTo>
                <a:lnTo>
                  <a:pt x="6781800" y="2743200"/>
                </a:lnTo>
                <a:lnTo>
                  <a:pt x="0" y="2743200"/>
                </a:lnTo>
                <a:close/>
              </a:path>
            </a:pathLst>
          </a:custGeom>
          <a:solidFill>
            <a:schemeClr val="accent2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AA8D01B-E7E7-D818-65D6-AFDAAA43DBD7}"/>
              </a:ext>
            </a:extLst>
          </p:cNvPr>
          <p:cNvSpPr/>
          <p:nvPr/>
        </p:nvSpPr>
        <p:spPr>
          <a:xfrm>
            <a:off x="0" y="1821423"/>
            <a:ext cx="6096001" cy="2743200"/>
          </a:xfrm>
          <a:custGeom>
            <a:avLst/>
            <a:gdLst>
              <a:gd name="connsiteX0" fmla="*/ 0 w 6038353"/>
              <a:gd name="connsiteY0" fmla="*/ 0 h 2743200"/>
              <a:gd name="connsiteX1" fmla="*/ 6038353 w 6038353"/>
              <a:gd name="connsiteY1" fmla="*/ 0 h 2743200"/>
              <a:gd name="connsiteX2" fmla="*/ 5352553 w 6038353"/>
              <a:gd name="connsiteY2" fmla="*/ 2743200 h 2743200"/>
              <a:gd name="connsiteX3" fmla="*/ 0 w 6038353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353" h="2743200">
                <a:moveTo>
                  <a:pt x="0" y="0"/>
                </a:moveTo>
                <a:lnTo>
                  <a:pt x="6038353" y="0"/>
                </a:lnTo>
                <a:lnTo>
                  <a:pt x="5352553" y="2743200"/>
                </a:lnTo>
                <a:lnTo>
                  <a:pt x="0" y="2743200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108CAE-8B2D-7DEF-BA0B-651509762455}"/>
              </a:ext>
            </a:extLst>
          </p:cNvPr>
          <p:cNvSpPr txBox="1"/>
          <p:nvPr/>
        </p:nvSpPr>
        <p:spPr>
          <a:xfrm>
            <a:off x="710750" y="2167224"/>
            <a:ext cx="2912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20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  <a:endParaRPr lang="zh-CN" altLang="en-US" sz="2400" spc="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2847E33-1699-E3C0-B05D-ACA2A07E3CDE}"/>
              </a:ext>
            </a:extLst>
          </p:cNvPr>
          <p:cNvSpPr/>
          <p:nvPr/>
        </p:nvSpPr>
        <p:spPr>
          <a:xfrm>
            <a:off x="710750" y="2628888"/>
            <a:ext cx="4483550" cy="1613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输入正确有意义的内容。输入正确有意义的内容。输入正确有意义的内容。输入正确有意义的内容。输入正确有意义的内容。输入正确有意义的内容。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EAC951-B335-5800-3914-49D0C1AD2064}"/>
              </a:ext>
            </a:extLst>
          </p:cNvPr>
          <p:cNvSpPr txBox="1"/>
          <p:nvPr/>
        </p:nvSpPr>
        <p:spPr>
          <a:xfrm>
            <a:off x="8595701" y="3488416"/>
            <a:ext cx="2912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pc="20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  <a:endParaRPr lang="zh-CN" altLang="en-US" sz="2400" spc="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F9C5AD6-57A4-997E-E021-42BC9F7231D8}"/>
              </a:ext>
            </a:extLst>
          </p:cNvPr>
          <p:cNvSpPr/>
          <p:nvPr/>
        </p:nvSpPr>
        <p:spPr>
          <a:xfrm>
            <a:off x="7025827" y="3950081"/>
            <a:ext cx="4482000" cy="1613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输入正确有意义的内容。输入正确有意义的内容。输入正确有意义的内容。输入正确有意义的内容。输入正确有意义的内容。输入正确有意义的内容。</a:t>
            </a:r>
          </a:p>
        </p:txBody>
      </p:sp>
    </p:spTree>
    <p:extLst>
      <p:ext uri="{BB962C8B-B14F-4D97-AF65-F5344CB8AC3E}">
        <p14:creationId xmlns:p14="http://schemas.microsoft.com/office/powerpoint/2010/main" val="8971879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703501-C94B-629F-4FC6-39B32F229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080C3807-20D7-08F4-6694-7167988387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3275190"/>
              </p:ext>
            </p:extLst>
          </p:nvPr>
        </p:nvGraphicFramePr>
        <p:xfrm>
          <a:off x="999956" y="1429752"/>
          <a:ext cx="10192088" cy="2690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3FCEAB8-98AE-0EF9-DFD9-C8DA3A0E5C10}"/>
              </a:ext>
            </a:extLst>
          </p:cNvPr>
          <p:cNvCxnSpPr>
            <a:cxnSpLocks/>
          </p:cNvCxnSpPr>
          <p:nvPr/>
        </p:nvCxnSpPr>
        <p:spPr>
          <a:xfrm>
            <a:off x="6106575" y="4652473"/>
            <a:ext cx="0" cy="145407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86F3FD0-518D-7EF0-C4FF-A43D4FA4C6A2}"/>
              </a:ext>
            </a:extLst>
          </p:cNvPr>
          <p:cNvGrpSpPr/>
          <p:nvPr/>
        </p:nvGrpSpPr>
        <p:grpSpPr>
          <a:xfrm>
            <a:off x="730761" y="4579425"/>
            <a:ext cx="4764304" cy="1610730"/>
            <a:chOff x="1128493" y="4547895"/>
            <a:chExt cx="4764304" cy="1610730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78E62B9-3EFC-F542-2414-C2F10D611B4F}"/>
                </a:ext>
              </a:extLst>
            </p:cNvPr>
            <p:cNvGrpSpPr/>
            <p:nvPr/>
          </p:nvGrpSpPr>
          <p:grpSpPr>
            <a:xfrm>
              <a:off x="2658842" y="4547895"/>
              <a:ext cx="3233955" cy="1610730"/>
              <a:chOff x="2658842" y="4547895"/>
              <a:chExt cx="3233955" cy="1610730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275EBBC0-AD2B-8C26-A302-B856D9F0E97D}"/>
                  </a:ext>
                </a:extLst>
              </p:cNvPr>
              <p:cNvSpPr/>
              <p:nvPr/>
            </p:nvSpPr>
            <p:spPr>
              <a:xfrm>
                <a:off x="2658842" y="4547895"/>
                <a:ext cx="2160268" cy="4603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01 </a:t>
                </a: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E03BF472-FB2A-F080-2BF7-479481904905}"/>
                  </a:ext>
                </a:extLst>
              </p:cNvPr>
              <p:cNvSpPr/>
              <p:nvPr/>
            </p:nvSpPr>
            <p:spPr>
              <a:xfrm>
                <a:off x="2658842" y="5126483"/>
                <a:ext cx="3233955" cy="10321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等线" panose="02010600030101010101" charset="-122"/>
                  </a:rPr>
                  <a:t>输入正确有意义的内容。输入正确有意义的内容。输入正确有意义的内容。输入正确有意义的内容。</a:t>
                </a: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C154A0A4-FA2B-DDD1-40A3-D1B17CD11B24}"/>
                  </a:ext>
                </a:extLst>
              </p:cNvPr>
              <p:cNvSpPr/>
              <p:nvPr/>
            </p:nvSpPr>
            <p:spPr>
              <a:xfrm>
                <a:off x="2780445" y="5044520"/>
                <a:ext cx="523875" cy="45719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E52A7AA-A423-2631-0F31-D6847320022B}"/>
                </a:ext>
              </a:extLst>
            </p:cNvPr>
            <p:cNvGrpSpPr/>
            <p:nvPr/>
          </p:nvGrpSpPr>
          <p:grpSpPr>
            <a:xfrm>
              <a:off x="1128493" y="4738898"/>
              <a:ext cx="1228725" cy="1228725"/>
              <a:chOff x="1128493" y="4587288"/>
              <a:chExt cx="1228725" cy="1228725"/>
            </a:xfrm>
          </p:grpSpPr>
          <p:sp>
            <p:nvSpPr>
              <p:cNvPr id="6" name="圆角矩形 6">
                <a:extLst>
                  <a:ext uri="{FF2B5EF4-FFF2-40B4-BE49-F238E27FC236}">
                    <a16:creationId xmlns:a16="http://schemas.microsoft.com/office/drawing/2014/main" id="{81B6F725-FD1A-AEB1-62B8-0D79F0BE317D}"/>
                  </a:ext>
                </a:extLst>
              </p:cNvPr>
              <p:cNvSpPr/>
              <p:nvPr/>
            </p:nvSpPr>
            <p:spPr>
              <a:xfrm>
                <a:off x="1128493" y="4587288"/>
                <a:ext cx="1228725" cy="122872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5" name="cinema-film-wheel-with-holes_56830">
                <a:extLst>
                  <a:ext uri="{FF2B5EF4-FFF2-40B4-BE49-F238E27FC236}">
                    <a16:creationId xmlns:a16="http://schemas.microsoft.com/office/drawing/2014/main" id="{7BB3CA38-D2D3-0DE6-675B-D2545E67142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38013" y="4897126"/>
                <a:ext cx="609685" cy="609049"/>
              </a:xfrm>
              <a:custGeom>
                <a:avLst/>
                <a:gdLst>
                  <a:gd name="T0" fmla="*/ 6512 w 13011"/>
                  <a:gd name="T1" fmla="*/ 4 h 13015"/>
                  <a:gd name="T2" fmla="*/ 0 w 13011"/>
                  <a:gd name="T3" fmla="*/ 6509 h 13015"/>
                  <a:gd name="T4" fmla="*/ 6505 w 13011"/>
                  <a:gd name="T5" fmla="*/ 13015 h 13015"/>
                  <a:gd name="T6" fmla="*/ 6509 w 13011"/>
                  <a:gd name="T7" fmla="*/ 13015 h 13015"/>
                  <a:gd name="T8" fmla="*/ 6565 w 13011"/>
                  <a:gd name="T9" fmla="*/ 12807 h 13015"/>
                  <a:gd name="T10" fmla="*/ 5861 w 13011"/>
                  <a:gd name="T11" fmla="*/ 12288 h 13015"/>
                  <a:gd name="T12" fmla="*/ 5123 w 13011"/>
                  <a:gd name="T13" fmla="*/ 11228 h 13015"/>
                  <a:gd name="T14" fmla="*/ 4979 w 13011"/>
                  <a:gd name="T15" fmla="*/ 9560 h 13015"/>
                  <a:gd name="T16" fmla="*/ 6909 w 13011"/>
                  <a:gd name="T17" fmla="*/ 7984 h 13015"/>
                  <a:gd name="T18" fmla="*/ 9875 w 13011"/>
                  <a:gd name="T19" fmla="*/ 11049 h 13015"/>
                  <a:gd name="T20" fmla="*/ 10128 w 13011"/>
                  <a:gd name="T21" fmla="*/ 11404 h 13015"/>
                  <a:gd name="T22" fmla="*/ 10131 w 13011"/>
                  <a:gd name="T23" fmla="*/ 11407 h 13015"/>
                  <a:gd name="T24" fmla="*/ 10725 w 13011"/>
                  <a:gd name="T25" fmla="*/ 11459 h 13015"/>
                  <a:gd name="T26" fmla="*/ 13011 w 13011"/>
                  <a:gd name="T27" fmla="*/ 6509 h 13015"/>
                  <a:gd name="T28" fmla="*/ 6512 w 13011"/>
                  <a:gd name="T29" fmla="*/ 4 h 13015"/>
                  <a:gd name="T30" fmla="*/ 2264 w 13011"/>
                  <a:gd name="T31" fmla="*/ 8585 h 13015"/>
                  <a:gd name="T32" fmla="*/ 1204 w 13011"/>
                  <a:gd name="T33" fmla="*/ 7525 h 13015"/>
                  <a:gd name="T34" fmla="*/ 2264 w 13011"/>
                  <a:gd name="T35" fmla="*/ 6465 h 13015"/>
                  <a:gd name="T36" fmla="*/ 3324 w 13011"/>
                  <a:gd name="T37" fmla="*/ 7525 h 13015"/>
                  <a:gd name="T38" fmla="*/ 2264 w 13011"/>
                  <a:gd name="T39" fmla="*/ 8585 h 13015"/>
                  <a:gd name="T40" fmla="*/ 3471 w 13011"/>
                  <a:gd name="T41" fmla="*/ 4689 h 13015"/>
                  <a:gd name="T42" fmla="*/ 2411 w 13011"/>
                  <a:gd name="T43" fmla="*/ 3629 h 13015"/>
                  <a:gd name="T44" fmla="*/ 3471 w 13011"/>
                  <a:gd name="T45" fmla="*/ 2569 h 13015"/>
                  <a:gd name="T46" fmla="*/ 4531 w 13011"/>
                  <a:gd name="T47" fmla="*/ 3629 h 13015"/>
                  <a:gd name="T48" fmla="*/ 3471 w 13011"/>
                  <a:gd name="T49" fmla="*/ 4689 h 13015"/>
                  <a:gd name="T50" fmla="*/ 7491 w 13011"/>
                  <a:gd name="T51" fmla="*/ 3504 h 13015"/>
                  <a:gd name="T52" fmla="*/ 6431 w 13011"/>
                  <a:gd name="T53" fmla="*/ 2444 h 13015"/>
                  <a:gd name="T54" fmla="*/ 7491 w 13011"/>
                  <a:gd name="T55" fmla="*/ 1384 h 13015"/>
                  <a:gd name="T56" fmla="*/ 8551 w 13011"/>
                  <a:gd name="T57" fmla="*/ 2444 h 13015"/>
                  <a:gd name="T58" fmla="*/ 7491 w 13011"/>
                  <a:gd name="T59" fmla="*/ 3504 h 13015"/>
                  <a:gd name="T60" fmla="*/ 11497 w 13011"/>
                  <a:gd name="T61" fmla="*/ 5229 h 13015"/>
                  <a:gd name="T62" fmla="*/ 10437 w 13011"/>
                  <a:gd name="T63" fmla="*/ 6289 h 13015"/>
                  <a:gd name="T64" fmla="*/ 9377 w 13011"/>
                  <a:gd name="T65" fmla="*/ 5229 h 13015"/>
                  <a:gd name="T66" fmla="*/ 10437 w 13011"/>
                  <a:gd name="T67" fmla="*/ 4169 h 13015"/>
                  <a:gd name="T68" fmla="*/ 11497 w 13011"/>
                  <a:gd name="T69" fmla="*/ 5229 h 13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011" h="13015">
                    <a:moveTo>
                      <a:pt x="6512" y="4"/>
                    </a:moveTo>
                    <a:cubicBezTo>
                      <a:pt x="2916" y="0"/>
                      <a:pt x="0" y="2915"/>
                      <a:pt x="0" y="6509"/>
                    </a:cubicBezTo>
                    <a:cubicBezTo>
                      <a:pt x="0" y="10103"/>
                      <a:pt x="2912" y="13015"/>
                      <a:pt x="6505" y="13015"/>
                    </a:cubicBezTo>
                    <a:lnTo>
                      <a:pt x="6509" y="13015"/>
                    </a:lnTo>
                    <a:cubicBezTo>
                      <a:pt x="6623" y="13015"/>
                      <a:pt x="6663" y="12864"/>
                      <a:pt x="6565" y="12807"/>
                    </a:cubicBezTo>
                    <a:cubicBezTo>
                      <a:pt x="6316" y="12659"/>
                      <a:pt x="6079" y="12489"/>
                      <a:pt x="5861" y="12288"/>
                    </a:cubicBezTo>
                    <a:cubicBezTo>
                      <a:pt x="5544" y="11996"/>
                      <a:pt x="5289" y="11631"/>
                      <a:pt x="5123" y="11228"/>
                    </a:cubicBezTo>
                    <a:cubicBezTo>
                      <a:pt x="4904" y="10703"/>
                      <a:pt x="4837" y="10117"/>
                      <a:pt x="4979" y="9560"/>
                    </a:cubicBezTo>
                    <a:cubicBezTo>
                      <a:pt x="5204" y="8676"/>
                      <a:pt x="5987" y="8004"/>
                      <a:pt x="6909" y="7984"/>
                    </a:cubicBezTo>
                    <a:cubicBezTo>
                      <a:pt x="8639" y="7948"/>
                      <a:pt x="9120" y="9875"/>
                      <a:pt x="9875" y="11049"/>
                    </a:cubicBezTo>
                    <a:cubicBezTo>
                      <a:pt x="9953" y="11172"/>
                      <a:pt x="10036" y="11291"/>
                      <a:pt x="10128" y="11404"/>
                    </a:cubicBezTo>
                    <a:cubicBezTo>
                      <a:pt x="10129" y="11405"/>
                      <a:pt x="10129" y="11407"/>
                      <a:pt x="10131" y="11407"/>
                    </a:cubicBezTo>
                    <a:cubicBezTo>
                      <a:pt x="10279" y="11589"/>
                      <a:pt x="10548" y="11611"/>
                      <a:pt x="10725" y="11459"/>
                    </a:cubicBezTo>
                    <a:cubicBezTo>
                      <a:pt x="12124" y="10268"/>
                      <a:pt x="13011" y="8492"/>
                      <a:pt x="13011" y="6509"/>
                    </a:cubicBezTo>
                    <a:cubicBezTo>
                      <a:pt x="13011" y="2916"/>
                      <a:pt x="10104" y="7"/>
                      <a:pt x="6512" y="4"/>
                    </a:cubicBezTo>
                    <a:close/>
                    <a:moveTo>
                      <a:pt x="2264" y="8585"/>
                    </a:moveTo>
                    <a:cubicBezTo>
                      <a:pt x="1679" y="8585"/>
                      <a:pt x="1204" y="8111"/>
                      <a:pt x="1204" y="7525"/>
                    </a:cubicBezTo>
                    <a:cubicBezTo>
                      <a:pt x="1204" y="6940"/>
                      <a:pt x="1679" y="6465"/>
                      <a:pt x="2264" y="6465"/>
                    </a:cubicBezTo>
                    <a:cubicBezTo>
                      <a:pt x="2849" y="6465"/>
                      <a:pt x="3324" y="6940"/>
                      <a:pt x="3324" y="7525"/>
                    </a:cubicBezTo>
                    <a:cubicBezTo>
                      <a:pt x="3324" y="8111"/>
                      <a:pt x="2849" y="8585"/>
                      <a:pt x="2264" y="8585"/>
                    </a:cubicBezTo>
                    <a:close/>
                    <a:moveTo>
                      <a:pt x="3471" y="4689"/>
                    </a:moveTo>
                    <a:cubicBezTo>
                      <a:pt x="2885" y="4689"/>
                      <a:pt x="2411" y="4215"/>
                      <a:pt x="2411" y="3629"/>
                    </a:cubicBezTo>
                    <a:cubicBezTo>
                      <a:pt x="2411" y="3044"/>
                      <a:pt x="2885" y="2569"/>
                      <a:pt x="3471" y="2569"/>
                    </a:cubicBezTo>
                    <a:cubicBezTo>
                      <a:pt x="4056" y="2569"/>
                      <a:pt x="4531" y="3043"/>
                      <a:pt x="4531" y="3629"/>
                    </a:cubicBezTo>
                    <a:cubicBezTo>
                      <a:pt x="4531" y="4216"/>
                      <a:pt x="4056" y="4689"/>
                      <a:pt x="3471" y="4689"/>
                    </a:cubicBezTo>
                    <a:close/>
                    <a:moveTo>
                      <a:pt x="7491" y="3504"/>
                    </a:moveTo>
                    <a:cubicBezTo>
                      <a:pt x="6905" y="3504"/>
                      <a:pt x="6431" y="3029"/>
                      <a:pt x="6431" y="2444"/>
                    </a:cubicBezTo>
                    <a:cubicBezTo>
                      <a:pt x="6431" y="1859"/>
                      <a:pt x="6905" y="1384"/>
                      <a:pt x="7491" y="1384"/>
                    </a:cubicBezTo>
                    <a:cubicBezTo>
                      <a:pt x="8076" y="1384"/>
                      <a:pt x="8551" y="1859"/>
                      <a:pt x="8551" y="2444"/>
                    </a:cubicBezTo>
                    <a:cubicBezTo>
                      <a:pt x="8551" y="3029"/>
                      <a:pt x="8076" y="3504"/>
                      <a:pt x="7491" y="3504"/>
                    </a:cubicBezTo>
                    <a:close/>
                    <a:moveTo>
                      <a:pt x="11497" y="5229"/>
                    </a:moveTo>
                    <a:cubicBezTo>
                      <a:pt x="11497" y="5815"/>
                      <a:pt x="11023" y="6289"/>
                      <a:pt x="10437" y="6289"/>
                    </a:cubicBezTo>
                    <a:cubicBezTo>
                      <a:pt x="9852" y="6289"/>
                      <a:pt x="9377" y="5816"/>
                      <a:pt x="9377" y="5229"/>
                    </a:cubicBezTo>
                    <a:cubicBezTo>
                      <a:pt x="9377" y="4643"/>
                      <a:pt x="9852" y="4169"/>
                      <a:pt x="10437" y="4169"/>
                    </a:cubicBezTo>
                    <a:cubicBezTo>
                      <a:pt x="11023" y="4169"/>
                      <a:pt x="11497" y="4644"/>
                      <a:pt x="11497" y="52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49FC1DC-8803-CF40-80E8-62FF196A6BB9}"/>
              </a:ext>
            </a:extLst>
          </p:cNvPr>
          <p:cNvGrpSpPr/>
          <p:nvPr/>
        </p:nvGrpSpPr>
        <p:grpSpPr>
          <a:xfrm>
            <a:off x="6718085" y="4579425"/>
            <a:ext cx="4743154" cy="1610730"/>
            <a:chOff x="6591942" y="4547895"/>
            <a:chExt cx="4743154" cy="1610730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FD8F424-ED10-9A83-F363-DFAE67CAED3F}"/>
                </a:ext>
              </a:extLst>
            </p:cNvPr>
            <p:cNvGrpSpPr/>
            <p:nvPr/>
          </p:nvGrpSpPr>
          <p:grpSpPr>
            <a:xfrm>
              <a:off x="8101141" y="4547895"/>
              <a:ext cx="3233955" cy="1610730"/>
              <a:chOff x="8101141" y="4547895"/>
              <a:chExt cx="3233955" cy="1610730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5D266986-2540-6E63-3B7C-F59281CEC5CE}"/>
                  </a:ext>
                </a:extLst>
              </p:cNvPr>
              <p:cNvSpPr/>
              <p:nvPr/>
            </p:nvSpPr>
            <p:spPr>
              <a:xfrm>
                <a:off x="8101141" y="4547895"/>
                <a:ext cx="24343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02 </a:t>
                </a: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88FD2F92-148D-41E3-DE51-64412A97AC88}"/>
                  </a:ext>
                </a:extLst>
              </p:cNvPr>
              <p:cNvSpPr/>
              <p:nvPr/>
            </p:nvSpPr>
            <p:spPr>
              <a:xfrm>
                <a:off x="8101141" y="5126483"/>
                <a:ext cx="3233955" cy="10321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等线" panose="02010600030101010101" charset="-122"/>
                  </a:rPr>
                  <a:t>输入正确有意义的内容。输入正确有意义的内容。输入正确有意义的内容。输入正确有意义的内容。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等线" panose="02010600030101010101" charset="-122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9FE4F77B-D5A7-B57B-B115-5DC7E185439D}"/>
                  </a:ext>
                </a:extLst>
              </p:cNvPr>
              <p:cNvSpPr/>
              <p:nvPr/>
            </p:nvSpPr>
            <p:spPr>
              <a:xfrm>
                <a:off x="8222744" y="5045162"/>
                <a:ext cx="523875" cy="45719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6905F03-F828-89D0-A972-140FA64BCBA2}"/>
                </a:ext>
              </a:extLst>
            </p:cNvPr>
            <p:cNvGrpSpPr/>
            <p:nvPr/>
          </p:nvGrpSpPr>
          <p:grpSpPr>
            <a:xfrm>
              <a:off x="6591942" y="4738898"/>
              <a:ext cx="1228725" cy="1228725"/>
              <a:chOff x="6591942" y="4577763"/>
              <a:chExt cx="1228725" cy="1228725"/>
            </a:xfrm>
          </p:grpSpPr>
          <p:sp>
            <p:nvSpPr>
              <p:cNvPr id="7" name="圆角矩形 7">
                <a:extLst>
                  <a:ext uri="{FF2B5EF4-FFF2-40B4-BE49-F238E27FC236}">
                    <a16:creationId xmlns:a16="http://schemas.microsoft.com/office/drawing/2014/main" id="{D2A6E7E9-D6C2-6A96-A30C-0E82A00015BB}"/>
                  </a:ext>
                </a:extLst>
              </p:cNvPr>
              <p:cNvSpPr/>
              <p:nvPr/>
            </p:nvSpPr>
            <p:spPr>
              <a:xfrm>
                <a:off x="6591942" y="4577763"/>
                <a:ext cx="1228725" cy="122872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7" name="bar-chart_162424">
                <a:extLst>
                  <a:ext uri="{FF2B5EF4-FFF2-40B4-BE49-F238E27FC236}">
                    <a16:creationId xmlns:a16="http://schemas.microsoft.com/office/drawing/2014/main" id="{5A306516-57CA-C2C2-DF43-73D6399FF9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01462" y="4887780"/>
                <a:ext cx="609684" cy="608690"/>
              </a:xfrm>
              <a:custGeom>
                <a:avLst/>
                <a:gdLst>
                  <a:gd name="connsiteX0" fmla="*/ 497408 w 605663"/>
                  <a:gd name="connsiteY0" fmla="*/ 383425 h 604675"/>
                  <a:gd name="connsiteX1" fmla="*/ 497408 w 605663"/>
                  <a:gd name="connsiteY1" fmla="*/ 554437 h 604675"/>
                  <a:gd name="connsiteX2" fmla="*/ 555342 w 605663"/>
                  <a:gd name="connsiteY2" fmla="*/ 554437 h 604675"/>
                  <a:gd name="connsiteX3" fmla="*/ 555342 w 605663"/>
                  <a:gd name="connsiteY3" fmla="*/ 383425 h 604675"/>
                  <a:gd name="connsiteX4" fmla="*/ 471691 w 605663"/>
                  <a:gd name="connsiteY4" fmla="*/ 333280 h 604675"/>
                  <a:gd name="connsiteX5" fmla="*/ 579853 w 605663"/>
                  <a:gd name="connsiteY5" fmla="*/ 333280 h 604675"/>
                  <a:gd name="connsiteX6" fmla="*/ 605663 w 605663"/>
                  <a:gd name="connsiteY6" fmla="*/ 358955 h 604675"/>
                  <a:gd name="connsiteX7" fmla="*/ 605663 w 605663"/>
                  <a:gd name="connsiteY7" fmla="*/ 580205 h 604675"/>
                  <a:gd name="connsiteX8" fmla="*/ 579853 w 605663"/>
                  <a:gd name="connsiteY8" fmla="*/ 604675 h 604675"/>
                  <a:gd name="connsiteX9" fmla="*/ 471691 w 605663"/>
                  <a:gd name="connsiteY9" fmla="*/ 604675 h 604675"/>
                  <a:gd name="connsiteX10" fmla="*/ 445973 w 605663"/>
                  <a:gd name="connsiteY10" fmla="*/ 578907 h 604675"/>
                  <a:gd name="connsiteX11" fmla="*/ 445973 w 605663"/>
                  <a:gd name="connsiteY11" fmla="*/ 358955 h 604675"/>
                  <a:gd name="connsiteX12" fmla="*/ 471691 w 605663"/>
                  <a:gd name="connsiteY12" fmla="*/ 333280 h 604675"/>
                  <a:gd name="connsiteX13" fmla="*/ 274444 w 605663"/>
                  <a:gd name="connsiteY13" fmla="*/ 195514 h 604675"/>
                  <a:gd name="connsiteX14" fmla="*/ 274444 w 605663"/>
                  <a:gd name="connsiteY14" fmla="*/ 554434 h 604675"/>
                  <a:gd name="connsiteX15" fmla="*/ 332378 w 605663"/>
                  <a:gd name="connsiteY15" fmla="*/ 554434 h 604675"/>
                  <a:gd name="connsiteX16" fmla="*/ 332378 w 605663"/>
                  <a:gd name="connsiteY16" fmla="*/ 195514 h 604675"/>
                  <a:gd name="connsiteX17" fmla="*/ 248726 w 605663"/>
                  <a:gd name="connsiteY17" fmla="*/ 145365 h 604675"/>
                  <a:gd name="connsiteX18" fmla="*/ 356888 w 605663"/>
                  <a:gd name="connsiteY18" fmla="*/ 145365 h 604675"/>
                  <a:gd name="connsiteX19" fmla="*/ 382606 w 605663"/>
                  <a:gd name="connsiteY19" fmla="*/ 171042 h 604675"/>
                  <a:gd name="connsiteX20" fmla="*/ 382606 w 605663"/>
                  <a:gd name="connsiteY20" fmla="*/ 580203 h 604675"/>
                  <a:gd name="connsiteX21" fmla="*/ 356888 w 605663"/>
                  <a:gd name="connsiteY21" fmla="*/ 604675 h 604675"/>
                  <a:gd name="connsiteX22" fmla="*/ 248726 w 605663"/>
                  <a:gd name="connsiteY22" fmla="*/ 604675 h 604675"/>
                  <a:gd name="connsiteX23" fmla="*/ 222916 w 605663"/>
                  <a:gd name="connsiteY23" fmla="*/ 578905 h 604675"/>
                  <a:gd name="connsiteX24" fmla="*/ 222916 w 605663"/>
                  <a:gd name="connsiteY24" fmla="*/ 171042 h 604675"/>
                  <a:gd name="connsiteX25" fmla="*/ 248726 w 605663"/>
                  <a:gd name="connsiteY25" fmla="*/ 145365 h 604675"/>
                  <a:gd name="connsiteX26" fmla="*/ 50228 w 605663"/>
                  <a:gd name="connsiteY26" fmla="*/ 50150 h 604675"/>
                  <a:gd name="connsiteX27" fmla="*/ 50228 w 605663"/>
                  <a:gd name="connsiteY27" fmla="*/ 554432 h 604675"/>
                  <a:gd name="connsiteX28" fmla="*/ 108162 w 605663"/>
                  <a:gd name="connsiteY28" fmla="*/ 554432 h 604675"/>
                  <a:gd name="connsiteX29" fmla="*/ 108162 w 605663"/>
                  <a:gd name="connsiteY29" fmla="*/ 50150 h 604675"/>
                  <a:gd name="connsiteX30" fmla="*/ 25718 w 605663"/>
                  <a:gd name="connsiteY30" fmla="*/ 0 h 604675"/>
                  <a:gd name="connsiteX31" fmla="*/ 133972 w 605663"/>
                  <a:gd name="connsiteY31" fmla="*/ 0 h 604675"/>
                  <a:gd name="connsiteX32" fmla="*/ 159690 w 605663"/>
                  <a:gd name="connsiteY32" fmla="*/ 25678 h 604675"/>
                  <a:gd name="connsiteX33" fmla="*/ 159690 w 605663"/>
                  <a:gd name="connsiteY33" fmla="*/ 580202 h 604675"/>
                  <a:gd name="connsiteX34" fmla="*/ 134065 w 605663"/>
                  <a:gd name="connsiteY34" fmla="*/ 604675 h 604675"/>
                  <a:gd name="connsiteX35" fmla="*/ 25718 w 605663"/>
                  <a:gd name="connsiteY35" fmla="*/ 604675 h 604675"/>
                  <a:gd name="connsiteX36" fmla="*/ 0 w 605663"/>
                  <a:gd name="connsiteY36" fmla="*/ 578905 h 604675"/>
                  <a:gd name="connsiteX37" fmla="*/ 0 w 605663"/>
                  <a:gd name="connsiteY37" fmla="*/ 25678 h 604675"/>
                  <a:gd name="connsiteX38" fmla="*/ 25718 w 605663"/>
                  <a:gd name="connsiteY38" fmla="*/ 0 h 60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5663" h="604675">
                    <a:moveTo>
                      <a:pt x="497408" y="383425"/>
                    </a:moveTo>
                    <a:lnTo>
                      <a:pt x="497408" y="554437"/>
                    </a:lnTo>
                    <a:lnTo>
                      <a:pt x="555342" y="554437"/>
                    </a:lnTo>
                    <a:lnTo>
                      <a:pt x="555342" y="383425"/>
                    </a:lnTo>
                    <a:close/>
                    <a:moveTo>
                      <a:pt x="471691" y="333280"/>
                    </a:moveTo>
                    <a:lnTo>
                      <a:pt x="579853" y="333280"/>
                    </a:lnTo>
                    <a:cubicBezTo>
                      <a:pt x="593965" y="333280"/>
                      <a:pt x="605663" y="344866"/>
                      <a:pt x="605663" y="358955"/>
                    </a:cubicBezTo>
                    <a:lnTo>
                      <a:pt x="605663" y="580205"/>
                    </a:lnTo>
                    <a:cubicBezTo>
                      <a:pt x="605663" y="592996"/>
                      <a:pt x="593965" y="604675"/>
                      <a:pt x="579853" y="604675"/>
                    </a:cubicBezTo>
                    <a:lnTo>
                      <a:pt x="471691" y="604675"/>
                    </a:lnTo>
                    <a:cubicBezTo>
                      <a:pt x="457578" y="604675"/>
                      <a:pt x="445973" y="592996"/>
                      <a:pt x="445973" y="578907"/>
                    </a:cubicBezTo>
                    <a:lnTo>
                      <a:pt x="445973" y="358955"/>
                    </a:lnTo>
                    <a:cubicBezTo>
                      <a:pt x="445973" y="344866"/>
                      <a:pt x="457578" y="333280"/>
                      <a:pt x="471691" y="333280"/>
                    </a:cubicBezTo>
                    <a:close/>
                    <a:moveTo>
                      <a:pt x="274444" y="195514"/>
                    </a:moveTo>
                    <a:lnTo>
                      <a:pt x="274444" y="554434"/>
                    </a:lnTo>
                    <a:lnTo>
                      <a:pt x="332378" y="554434"/>
                    </a:lnTo>
                    <a:lnTo>
                      <a:pt x="332378" y="195514"/>
                    </a:lnTo>
                    <a:close/>
                    <a:moveTo>
                      <a:pt x="248726" y="145365"/>
                    </a:moveTo>
                    <a:lnTo>
                      <a:pt x="356888" y="145365"/>
                    </a:lnTo>
                    <a:cubicBezTo>
                      <a:pt x="371001" y="145365"/>
                      <a:pt x="382606" y="156952"/>
                      <a:pt x="382606" y="171042"/>
                    </a:cubicBezTo>
                    <a:lnTo>
                      <a:pt x="382606" y="580203"/>
                    </a:lnTo>
                    <a:cubicBezTo>
                      <a:pt x="382606" y="592995"/>
                      <a:pt x="371093" y="604675"/>
                      <a:pt x="356888" y="604675"/>
                    </a:cubicBezTo>
                    <a:lnTo>
                      <a:pt x="248726" y="604675"/>
                    </a:lnTo>
                    <a:cubicBezTo>
                      <a:pt x="234614" y="604675"/>
                      <a:pt x="222916" y="592995"/>
                      <a:pt x="222916" y="578905"/>
                    </a:cubicBezTo>
                    <a:lnTo>
                      <a:pt x="222916" y="171042"/>
                    </a:lnTo>
                    <a:cubicBezTo>
                      <a:pt x="222916" y="156952"/>
                      <a:pt x="234614" y="145365"/>
                      <a:pt x="248726" y="145365"/>
                    </a:cubicBezTo>
                    <a:close/>
                    <a:moveTo>
                      <a:pt x="50228" y="50150"/>
                    </a:moveTo>
                    <a:lnTo>
                      <a:pt x="50228" y="554432"/>
                    </a:lnTo>
                    <a:lnTo>
                      <a:pt x="108162" y="554432"/>
                    </a:lnTo>
                    <a:lnTo>
                      <a:pt x="108162" y="50150"/>
                    </a:lnTo>
                    <a:close/>
                    <a:moveTo>
                      <a:pt x="25718" y="0"/>
                    </a:moveTo>
                    <a:lnTo>
                      <a:pt x="133972" y="0"/>
                    </a:lnTo>
                    <a:cubicBezTo>
                      <a:pt x="148085" y="0"/>
                      <a:pt x="159690" y="11587"/>
                      <a:pt x="159690" y="25678"/>
                    </a:cubicBezTo>
                    <a:lnTo>
                      <a:pt x="159690" y="580202"/>
                    </a:lnTo>
                    <a:cubicBezTo>
                      <a:pt x="158483" y="592995"/>
                      <a:pt x="148177" y="604675"/>
                      <a:pt x="134065" y="604675"/>
                    </a:cubicBezTo>
                    <a:lnTo>
                      <a:pt x="25718" y="604675"/>
                    </a:lnTo>
                    <a:cubicBezTo>
                      <a:pt x="11605" y="604675"/>
                      <a:pt x="0" y="592995"/>
                      <a:pt x="0" y="578905"/>
                    </a:cubicBezTo>
                    <a:lnTo>
                      <a:pt x="0" y="25678"/>
                    </a:lnTo>
                    <a:cubicBezTo>
                      <a:pt x="0" y="11587"/>
                      <a:pt x="11605" y="0"/>
                      <a:pt x="257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68566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78FFD9-C572-F862-874D-B7CE7AA8F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15B77B49-989F-CAF6-AA1E-A99A30C668CD}"/>
              </a:ext>
            </a:extLst>
          </p:cNvPr>
          <p:cNvGrpSpPr/>
          <p:nvPr/>
        </p:nvGrpSpPr>
        <p:grpSpPr>
          <a:xfrm>
            <a:off x="498544" y="3129529"/>
            <a:ext cx="11194912" cy="1323975"/>
            <a:chOff x="498544" y="2992945"/>
            <a:chExt cx="11194912" cy="1323975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035B9389-7170-9B25-4DA3-8698E8B5D67C}"/>
                </a:ext>
              </a:extLst>
            </p:cNvPr>
            <p:cNvGrpSpPr/>
            <p:nvPr/>
          </p:nvGrpSpPr>
          <p:grpSpPr>
            <a:xfrm>
              <a:off x="498544" y="2992945"/>
              <a:ext cx="11174541" cy="1323975"/>
              <a:chOff x="508730" y="-2023760"/>
              <a:chExt cx="11174541" cy="1323975"/>
            </a:xfrm>
          </p:grpSpPr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id="{C424FF2A-8867-6D13-692E-9AAFEEB011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3" t="38533" r="-93" b="43699"/>
              <a:stretch/>
            </p:blipFill>
            <p:spPr>
              <a:xfrm>
                <a:off x="508730" y="-2023760"/>
                <a:ext cx="11174541" cy="1323975"/>
              </a:xfrm>
              <a:prstGeom prst="roundRect">
                <a:avLst>
                  <a:gd name="adj" fmla="val 18121"/>
                </a:avLst>
              </a:prstGeom>
            </p:spPr>
          </p:pic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id="{F5360A3A-C23C-3CE8-F68C-80FE6197B14C}"/>
                  </a:ext>
                </a:extLst>
              </p:cNvPr>
              <p:cNvSpPr/>
              <p:nvPr/>
            </p:nvSpPr>
            <p:spPr>
              <a:xfrm>
                <a:off x="519113" y="-2023760"/>
                <a:ext cx="11153775" cy="1323975"/>
              </a:xfrm>
              <a:prstGeom prst="roundRect">
                <a:avLst/>
              </a:prstGeom>
              <a:solidFill>
                <a:schemeClr val="accent1">
                  <a:alpha val="9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DA91C78-669D-3139-36CC-E28342E6CC48}"/>
                </a:ext>
              </a:extLst>
            </p:cNvPr>
            <p:cNvGrpSpPr/>
            <p:nvPr/>
          </p:nvGrpSpPr>
          <p:grpSpPr>
            <a:xfrm>
              <a:off x="619166" y="3315485"/>
              <a:ext cx="11074290" cy="998208"/>
              <a:chOff x="601980" y="3017520"/>
              <a:chExt cx="11074290" cy="1066800"/>
            </a:xfrm>
          </p:grpSpPr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BC26A24F-9D38-DAA7-96B7-46079E6D123F}"/>
                  </a:ext>
                </a:extLst>
              </p:cNvPr>
              <p:cNvCxnSpPr/>
              <p:nvPr/>
            </p:nvCxnSpPr>
            <p:spPr>
              <a:xfrm>
                <a:off x="601980" y="3017520"/>
                <a:ext cx="0" cy="10668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4C82C183-653E-EE72-138D-BD60680D8F0A}"/>
                  </a:ext>
                </a:extLst>
              </p:cNvPr>
              <p:cNvCxnSpPr/>
              <p:nvPr/>
            </p:nvCxnSpPr>
            <p:spPr>
              <a:xfrm>
                <a:off x="82311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B7FF7B41-6498-0D18-A883-3663F56F5BDC}"/>
                  </a:ext>
                </a:extLst>
              </p:cNvPr>
              <p:cNvCxnSpPr/>
              <p:nvPr/>
            </p:nvCxnSpPr>
            <p:spPr>
              <a:xfrm>
                <a:off x="104425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B0356CB-3ED7-5F19-F871-766F9A798096}"/>
                  </a:ext>
                </a:extLst>
              </p:cNvPr>
              <p:cNvCxnSpPr/>
              <p:nvPr/>
            </p:nvCxnSpPr>
            <p:spPr>
              <a:xfrm>
                <a:off x="126538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F0B3739B-3175-3F04-9B6C-FA9A0A61D371}"/>
                  </a:ext>
                </a:extLst>
              </p:cNvPr>
              <p:cNvCxnSpPr/>
              <p:nvPr/>
            </p:nvCxnSpPr>
            <p:spPr>
              <a:xfrm>
                <a:off x="148652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5F0C3938-C87C-08D0-9FCE-6534468274C7}"/>
                  </a:ext>
                </a:extLst>
              </p:cNvPr>
              <p:cNvCxnSpPr/>
              <p:nvPr/>
            </p:nvCxnSpPr>
            <p:spPr>
              <a:xfrm>
                <a:off x="1707660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F2582078-4B62-2EB1-5DB8-FF1B675A3F47}"/>
                  </a:ext>
                </a:extLst>
              </p:cNvPr>
              <p:cNvCxnSpPr/>
              <p:nvPr/>
            </p:nvCxnSpPr>
            <p:spPr>
              <a:xfrm>
                <a:off x="192879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2FD72637-4A3E-1439-AC34-9E18190A0CE3}"/>
                  </a:ext>
                </a:extLst>
              </p:cNvPr>
              <p:cNvCxnSpPr/>
              <p:nvPr/>
            </p:nvCxnSpPr>
            <p:spPr>
              <a:xfrm>
                <a:off x="214993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2A091D2F-6D52-DA35-43EC-C98EBE569570}"/>
                  </a:ext>
                </a:extLst>
              </p:cNvPr>
              <p:cNvCxnSpPr/>
              <p:nvPr/>
            </p:nvCxnSpPr>
            <p:spPr>
              <a:xfrm>
                <a:off x="237106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A2B73B07-C4A8-5D38-F38B-36566818F9CF}"/>
                  </a:ext>
                </a:extLst>
              </p:cNvPr>
              <p:cNvCxnSpPr/>
              <p:nvPr/>
            </p:nvCxnSpPr>
            <p:spPr>
              <a:xfrm>
                <a:off x="259220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0EFE5B0C-FA6A-36AE-5D05-31488A8CF52F}"/>
                  </a:ext>
                </a:extLst>
              </p:cNvPr>
              <p:cNvCxnSpPr/>
              <p:nvPr/>
            </p:nvCxnSpPr>
            <p:spPr>
              <a:xfrm>
                <a:off x="2813340" y="3017520"/>
                <a:ext cx="0" cy="10668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432CCB89-9173-45C2-52AE-D461DFE0171F}"/>
                  </a:ext>
                </a:extLst>
              </p:cNvPr>
              <p:cNvCxnSpPr/>
              <p:nvPr/>
            </p:nvCxnSpPr>
            <p:spPr>
              <a:xfrm>
                <a:off x="303447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6EB98F8A-C3A8-ED0F-7DDA-4F592FDCFFBA}"/>
                  </a:ext>
                </a:extLst>
              </p:cNvPr>
              <p:cNvCxnSpPr/>
              <p:nvPr/>
            </p:nvCxnSpPr>
            <p:spPr>
              <a:xfrm>
                <a:off x="325561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B90D1B21-BD40-3CB5-9FE5-7494268AE929}"/>
                  </a:ext>
                </a:extLst>
              </p:cNvPr>
              <p:cNvCxnSpPr/>
              <p:nvPr/>
            </p:nvCxnSpPr>
            <p:spPr>
              <a:xfrm>
                <a:off x="347674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1CE37AEF-4EAE-64C2-E428-1C502999D234}"/>
                  </a:ext>
                </a:extLst>
              </p:cNvPr>
              <p:cNvCxnSpPr/>
              <p:nvPr/>
            </p:nvCxnSpPr>
            <p:spPr>
              <a:xfrm>
                <a:off x="369788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C21E5A3E-F536-27A5-4B56-74ACADA39348}"/>
                  </a:ext>
                </a:extLst>
              </p:cNvPr>
              <p:cNvCxnSpPr/>
              <p:nvPr/>
            </p:nvCxnSpPr>
            <p:spPr>
              <a:xfrm>
                <a:off x="3919020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5759F4A7-A35B-4A05-E8B3-3F58F2AC3885}"/>
                  </a:ext>
                </a:extLst>
              </p:cNvPr>
              <p:cNvCxnSpPr/>
              <p:nvPr/>
            </p:nvCxnSpPr>
            <p:spPr>
              <a:xfrm>
                <a:off x="414015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071993CC-A681-1EBC-0F59-E7BD8AE07C7E}"/>
                  </a:ext>
                </a:extLst>
              </p:cNvPr>
              <p:cNvCxnSpPr/>
              <p:nvPr/>
            </p:nvCxnSpPr>
            <p:spPr>
              <a:xfrm>
                <a:off x="436129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6BD63722-3A50-BB4F-CD56-2E4075D6820A}"/>
                  </a:ext>
                </a:extLst>
              </p:cNvPr>
              <p:cNvCxnSpPr/>
              <p:nvPr/>
            </p:nvCxnSpPr>
            <p:spPr>
              <a:xfrm>
                <a:off x="458242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2B3634C9-5B45-D681-7425-351955FC3CED}"/>
                  </a:ext>
                </a:extLst>
              </p:cNvPr>
              <p:cNvCxnSpPr/>
              <p:nvPr/>
            </p:nvCxnSpPr>
            <p:spPr>
              <a:xfrm>
                <a:off x="480356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064F035F-9BB2-5455-6501-C1BAC5F4335C}"/>
                  </a:ext>
                </a:extLst>
              </p:cNvPr>
              <p:cNvCxnSpPr/>
              <p:nvPr/>
            </p:nvCxnSpPr>
            <p:spPr>
              <a:xfrm>
                <a:off x="5024700" y="3017520"/>
                <a:ext cx="0" cy="10668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53CB4AEF-6F96-7876-B2AF-4E797BAA4021}"/>
                  </a:ext>
                </a:extLst>
              </p:cNvPr>
              <p:cNvCxnSpPr/>
              <p:nvPr/>
            </p:nvCxnSpPr>
            <p:spPr>
              <a:xfrm>
                <a:off x="524583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B29F6749-5B82-C97D-6D36-A32D0F756107}"/>
                  </a:ext>
                </a:extLst>
              </p:cNvPr>
              <p:cNvCxnSpPr/>
              <p:nvPr/>
            </p:nvCxnSpPr>
            <p:spPr>
              <a:xfrm>
                <a:off x="546697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D5EBD89C-DBCF-F8CF-E68F-1376B41E2386}"/>
                  </a:ext>
                </a:extLst>
              </p:cNvPr>
              <p:cNvCxnSpPr/>
              <p:nvPr/>
            </p:nvCxnSpPr>
            <p:spPr>
              <a:xfrm>
                <a:off x="568810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A7961E33-86E7-940F-CE8F-C581072181B0}"/>
                  </a:ext>
                </a:extLst>
              </p:cNvPr>
              <p:cNvCxnSpPr/>
              <p:nvPr/>
            </p:nvCxnSpPr>
            <p:spPr>
              <a:xfrm>
                <a:off x="590924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A87D767D-3EE7-72E2-492F-7725D6CFBEAC}"/>
                  </a:ext>
                </a:extLst>
              </p:cNvPr>
              <p:cNvCxnSpPr/>
              <p:nvPr/>
            </p:nvCxnSpPr>
            <p:spPr>
              <a:xfrm>
                <a:off x="6130380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3E97D67D-EE7B-C884-E232-C4C9350E6AD8}"/>
                  </a:ext>
                </a:extLst>
              </p:cNvPr>
              <p:cNvCxnSpPr/>
              <p:nvPr/>
            </p:nvCxnSpPr>
            <p:spPr>
              <a:xfrm>
                <a:off x="635151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98092031-5FC6-7157-E78A-9DAF967A1243}"/>
                  </a:ext>
                </a:extLst>
              </p:cNvPr>
              <p:cNvCxnSpPr/>
              <p:nvPr/>
            </p:nvCxnSpPr>
            <p:spPr>
              <a:xfrm>
                <a:off x="657265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E14FA35B-E5E2-1C87-8BA0-A6DDBB00A05F}"/>
                  </a:ext>
                </a:extLst>
              </p:cNvPr>
              <p:cNvCxnSpPr/>
              <p:nvPr/>
            </p:nvCxnSpPr>
            <p:spPr>
              <a:xfrm>
                <a:off x="679378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7F033293-43CE-FAB6-1572-B2B3C279EC22}"/>
                  </a:ext>
                </a:extLst>
              </p:cNvPr>
              <p:cNvCxnSpPr/>
              <p:nvPr/>
            </p:nvCxnSpPr>
            <p:spPr>
              <a:xfrm>
                <a:off x="701492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DE9829ED-8108-C5A1-5795-DE69BF988812}"/>
                  </a:ext>
                </a:extLst>
              </p:cNvPr>
              <p:cNvCxnSpPr/>
              <p:nvPr/>
            </p:nvCxnSpPr>
            <p:spPr>
              <a:xfrm>
                <a:off x="7236060" y="3017520"/>
                <a:ext cx="0" cy="10668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D19AB38C-2D5D-C5CA-6F73-A8C8C311C7C9}"/>
                  </a:ext>
                </a:extLst>
              </p:cNvPr>
              <p:cNvCxnSpPr/>
              <p:nvPr/>
            </p:nvCxnSpPr>
            <p:spPr>
              <a:xfrm>
                <a:off x="745719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E72917B-9824-B0BB-7146-019B2A6E2E36}"/>
                  </a:ext>
                </a:extLst>
              </p:cNvPr>
              <p:cNvCxnSpPr/>
              <p:nvPr/>
            </p:nvCxnSpPr>
            <p:spPr>
              <a:xfrm>
                <a:off x="767833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2F70940D-F1FD-C4DB-CB94-31AF0771F4AC}"/>
                  </a:ext>
                </a:extLst>
              </p:cNvPr>
              <p:cNvCxnSpPr/>
              <p:nvPr/>
            </p:nvCxnSpPr>
            <p:spPr>
              <a:xfrm>
                <a:off x="789946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2EC6A646-E0E8-46C6-C5F1-D012843C0DC7}"/>
                  </a:ext>
                </a:extLst>
              </p:cNvPr>
              <p:cNvCxnSpPr/>
              <p:nvPr/>
            </p:nvCxnSpPr>
            <p:spPr>
              <a:xfrm>
                <a:off x="812060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5DF17733-40EF-B3DD-0311-98D02B57A3E7}"/>
                  </a:ext>
                </a:extLst>
              </p:cNvPr>
              <p:cNvCxnSpPr/>
              <p:nvPr/>
            </p:nvCxnSpPr>
            <p:spPr>
              <a:xfrm>
                <a:off x="8341740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CB2489D6-D69E-1313-1559-C692C0C12FE7}"/>
                  </a:ext>
                </a:extLst>
              </p:cNvPr>
              <p:cNvCxnSpPr/>
              <p:nvPr/>
            </p:nvCxnSpPr>
            <p:spPr>
              <a:xfrm>
                <a:off x="856287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5D1FADDC-EFE2-21D9-894A-437F7064CFD0}"/>
                  </a:ext>
                </a:extLst>
              </p:cNvPr>
              <p:cNvCxnSpPr/>
              <p:nvPr/>
            </p:nvCxnSpPr>
            <p:spPr>
              <a:xfrm>
                <a:off x="878401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B088B3AF-78D8-6BED-437D-D91EEBB68D78}"/>
                  </a:ext>
                </a:extLst>
              </p:cNvPr>
              <p:cNvCxnSpPr/>
              <p:nvPr/>
            </p:nvCxnSpPr>
            <p:spPr>
              <a:xfrm>
                <a:off x="900514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7E97D9C3-12F7-38A2-9A94-AAA381454398}"/>
                  </a:ext>
                </a:extLst>
              </p:cNvPr>
              <p:cNvCxnSpPr/>
              <p:nvPr/>
            </p:nvCxnSpPr>
            <p:spPr>
              <a:xfrm>
                <a:off x="922628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F20BD931-1701-D4DB-2B1F-9A141EB65829}"/>
                  </a:ext>
                </a:extLst>
              </p:cNvPr>
              <p:cNvCxnSpPr/>
              <p:nvPr/>
            </p:nvCxnSpPr>
            <p:spPr>
              <a:xfrm>
                <a:off x="9447420" y="3017520"/>
                <a:ext cx="0" cy="10668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AB74A28F-A973-3259-93CC-DF0E9D6AA764}"/>
                  </a:ext>
                </a:extLst>
              </p:cNvPr>
              <p:cNvCxnSpPr/>
              <p:nvPr/>
            </p:nvCxnSpPr>
            <p:spPr>
              <a:xfrm>
                <a:off x="966855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2A976D1A-749B-66EB-1677-93D3A0C862C0}"/>
                  </a:ext>
                </a:extLst>
              </p:cNvPr>
              <p:cNvCxnSpPr/>
              <p:nvPr/>
            </p:nvCxnSpPr>
            <p:spPr>
              <a:xfrm>
                <a:off x="988969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B7D19816-E00A-99B6-B4A3-756FB1149F29}"/>
                  </a:ext>
                </a:extLst>
              </p:cNvPr>
              <p:cNvCxnSpPr/>
              <p:nvPr/>
            </p:nvCxnSpPr>
            <p:spPr>
              <a:xfrm>
                <a:off x="1011082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D569EFBF-E37B-ACE9-6528-68D9C96D0D88}"/>
                  </a:ext>
                </a:extLst>
              </p:cNvPr>
              <p:cNvCxnSpPr/>
              <p:nvPr/>
            </p:nvCxnSpPr>
            <p:spPr>
              <a:xfrm>
                <a:off x="1033196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3E390E5E-FF44-A4F5-08CE-011A79F14AE0}"/>
                  </a:ext>
                </a:extLst>
              </p:cNvPr>
              <p:cNvCxnSpPr/>
              <p:nvPr/>
            </p:nvCxnSpPr>
            <p:spPr>
              <a:xfrm>
                <a:off x="10553100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D754EE35-AF68-1A27-F47F-BA6CC8FBFF21}"/>
                  </a:ext>
                </a:extLst>
              </p:cNvPr>
              <p:cNvCxnSpPr/>
              <p:nvPr/>
            </p:nvCxnSpPr>
            <p:spPr>
              <a:xfrm>
                <a:off x="1077423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503108BA-9E51-A448-64D9-45A13D6098F9}"/>
                  </a:ext>
                </a:extLst>
              </p:cNvPr>
              <p:cNvCxnSpPr/>
              <p:nvPr/>
            </p:nvCxnSpPr>
            <p:spPr>
              <a:xfrm>
                <a:off x="1099537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93CF678E-CC6A-1824-3AD8-6D17D5063F8B}"/>
                  </a:ext>
                </a:extLst>
              </p:cNvPr>
              <p:cNvCxnSpPr/>
              <p:nvPr/>
            </p:nvCxnSpPr>
            <p:spPr>
              <a:xfrm>
                <a:off x="1121650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F7BEFD40-83E8-8BC7-A82F-6FB29052DCE8}"/>
                  </a:ext>
                </a:extLst>
              </p:cNvPr>
              <p:cNvCxnSpPr/>
              <p:nvPr/>
            </p:nvCxnSpPr>
            <p:spPr>
              <a:xfrm>
                <a:off x="11437620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95B2F58C-031C-07F4-7482-BE32F667721C}"/>
                  </a:ext>
                </a:extLst>
              </p:cNvPr>
              <p:cNvCxnSpPr/>
              <p:nvPr/>
            </p:nvCxnSpPr>
            <p:spPr>
              <a:xfrm>
                <a:off x="11676270" y="3017520"/>
                <a:ext cx="0" cy="10668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035BA74C-902B-9E10-E867-284CF44F2159}"/>
              </a:ext>
            </a:extLst>
          </p:cNvPr>
          <p:cNvCxnSpPr/>
          <p:nvPr/>
        </p:nvCxnSpPr>
        <p:spPr>
          <a:xfrm>
            <a:off x="2977516" y="1599373"/>
            <a:ext cx="0" cy="1044874"/>
          </a:xfrm>
          <a:prstGeom prst="line">
            <a:avLst/>
          </a:prstGeom>
          <a:ln w="28575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94">
            <a:extLst>
              <a:ext uri="{FF2B5EF4-FFF2-40B4-BE49-F238E27FC236}">
                <a16:creationId xmlns:a16="http://schemas.microsoft.com/office/drawing/2014/main" id="{EC424F69-E152-A597-7B78-73CE44CF7635}"/>
              </a:ext>
            </a:extLst>
          </p:cNvPr>
          <p:cNvSpPr txBox="1"/>
          <p:nvPr/>
        </p:nvSpPr>
        <p:spPr>
          <a:xfrm>
            <a:off x="3168564" y="1599373"/>
            <a:ext cx="740587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20XX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2" name="文本框 95">
            <a:extLst>
              <a:ext uri="{FF2B5EF4-FFF2-40B4-BE49-F238E27FC236}">
                <a16:creationId xmlns:a16="http://schemas.microsoft.com/office/drawing/2014/main" id="{846C01BE-04DF-6221-9CDE-543D76043CC1}"/>
              </a:ext>
            </a:extLst>
          </p:cNvPr>
          <p:cNvSpPr txBox="1"/>
          <p:nvPr/>
        </p:nvSpPr>
        <p:spPr>
          <a:xfrm>
            <a:off x="3087601" y="1874806"/>
            <a:ext cx="2636673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2"/>
                </a:solidFill>
              </a:rPr>
              <a:t>输入正确有意义的内容。输入正确有意义的内容。输入正确有意义的内容。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8CAB4542-6EB6-1265-B833-38C809BE70E3}"/>
              </a:ext>
            </a:extLst>
          </p:cNvPr>
          <p:cNvCxnSpPr/>
          <p:nvPr/>
        </p:nvCxnSpPr>
        <p:spPr>
          <a:xfrm>
            <a:off x="7130416" y="1599373"/>
            <a:ext cx="0" cy="1044874"/>
          </a:xfrm>
          <a:prstGeom prst="line">
            <a:avLst/>
          </a:prstGeom>
          <a:ln w="28575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100">
            <a:extLst>
              <a:ext uri="{FF2B5EF4-FFF2-40B4-BE49-F238E27FC236}">
                <a16:creationId xmlns:a16="http://schemas.microsoft.com/office/drawing/2014/main" id="{04865820-A696-3F77-C4DB-F180682C9AA6}"/>
              </a:ext>
            </a:extLst>
          </p:cNvPr>
          <p:cNvSpPr txBox="1"/>
          <p:nvPr/>
        </p:nvSpPr>
        <p:spPr>
          <a:xfrm>
            <a:off x="7321464" y="1599373"/>
            <a:ext cx="740587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20XX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8" name="文本框 101">
            <a:extLst>
              <a:ext uri="{FF2B5EF4-FFF2-40B4-BE49-F238E27FC236}">
                <a16:creationId xmlns:a16="http://schemas.microsoft.com/office/drawing/2014/main" id="{C35E30F2-7AE4-B3F2-CD47-189E514B1373}"/>
              </a:ext>
            </a:extLst>
          </p:cNvPr>
          <p:cNvSpPr txBox="1"/>
          <p:nvPr/>
        </p:nvSpPr>
        <p:spPr>
          <a:xfrm>
            <a:off x="7240501" y="1874806"/>
            <a:ext cx="2636673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accent2"/>
                </a:solidFill>
              </a:rPr>
              <a:t>输入正确有意义的内容。输入正确有意义的内容。输入正确有意义的内容。</a:t>
            </a:r>
            <a:endParaRPr lang="zh-CN" altLang="en-US" sz="1600" dirty="0">
              <a:solidFill>
                <a:schemeClr val="accent2"/>
              </a:solidFill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82E340BF-7356-F7B0-7D10-DADCA758B6E1}"/>
              </a:ext>
            </a:extLst>
          </p:cNvPr>
          <p:cNvCxnSpPr/>
          <p:nvPr/>
        </p:nvCxnSpPr>
        <p:spPr>
          <a:xfrm>
            <a:off x="948691" y="4743795"/>
            <a:ext cx="0" cy="1044874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91">
            <a:extLst>
              <a:ext uri="{FF2B5EF4-FFF2-40B4-BE49-F238E27FC236}">
                <a16:creationId xmlns:a16="http://schemas.microsoft.com/office/drawing/2014/main" id="{BA539F66-22B3-E5D1-76E8-74968D1AF6F1}"/>
              </a:ext>
            </a:extLst>
          </p:cNvPr>
          <p:cNvSpPr txBox="1"/>
          <p:nvPr/>
        </p:nvSpPr>
        <p:spPr>
          <a:xfrm>
            <a:off x="1139739" y="4743795"/>
            <a:ext cx="714939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20XX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9" name="文本框 92">
            <a:extLst>
              <a:ext uri="{FF2B5EF4-FFF2-40B4-BE49-F238E27FC236}">
                <a16:creationId xmlns:a16="http://schemas.microsoft.com/office/drawing/2014/main" id="{83102D33-36CD-EF82-D512-DC0724F19E23}"/>
              </a:ext>
            </a:extLst>
          </p:cNvPr>
          <p:cNvSpPr txBox="1"/>
          <p:nvPr/>
        </p:nvSpPr>
        <p:spPr>
          <a:xfrm>
            <a:off x="1058776" y="5019228"/>
            <a:ext cx="2636673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输入正确有意义的内容。输入正确有意义的内容。输入正确有意义的内容。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4ACDF488-5838-838E-32AD-C5F56B17C454}"/>
              </a:ext>
            </a:extLst>
          </p:cNvPr>
          <p:cNvCxnSpPr/>
          <p:nvPr/>
        </p:nvCxnSpPr>
        <p:spPr>
          <a:xfrm>
            <a:off x="5073016" y="4743795"/>
            <a:ext cx="0" cy="1044874"/>
          </a:xfrm>
          <a:prstGeom prst="line">
            <a:avLst/>
          </a:prstGeom>
          <a:ln w="28575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97">
            <a:extLst>
              <a:ext uri="{FF2B5EF4-FFF2-40B4-BE49-F238E27FC236}">
                <a16:creationId xmlns:a16="http://schemas.microsoft.com/office/drawing/2014/main" id="{91E811CE-6277-91CE-EC64-216AECC79AD6}"/>
              </a:ext>
            </a:extLst>
          </p:cNvPr>
          <p:cNvSpPr txBox="1"/>
          <p:nvPr/>
        </p:nvSpPr>
        <p:spPr>
          <a:xfrm>
            <a:off x="5264064" y="4743795"/>
            <a:ext cx="740587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20XX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5" name="文本框 98">
            <a:extLst>
              <a:ext uri="{FF2B5EF4-FFF2-40B4-BE49-F238E27FC236}">
                <a16:creationId xmlns:a16="http://schemas.microsoft.com/office/drawing/2014/main" id="{2D327BCC-AB46-2BBF-91BC-1E61D9C943FA}"/>
              </a:ext>
            </a:extLst>
          </p:cNvPr>
          <p:cNvSpPr txBox="1"/>
          <p:nvPr/>
        </p:nvSpPr>
        <p:spPr>
          <a:xfrm>
            <a:off x="5183101" y="5019228"/>
            <a:ext cx="2636673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accent2"/>
                </a:solidFill>
              </a:rPr>
              <a:t>输入正确有意义的内容。输入正确有意义的内容。输入正确有意义的内容。</a:t>
            </a:r>
            <a:endParaRPr lang="zh-CN" altLang="en-US" sz="1600" dirty="0">
              <a:solidFill>
                <a:schemeClr val="accent2"/>
              </a:solidFill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8192C818-66B4-4158-A6EA-EC09AF57AD6F}"/>
              </a:ext>
            </a:extLst>
          </p:cNvPr>
          <p:cNvCxnSpPr/>
          <p:nvPr/>
        </p:nvCxnSpPr>
        <p:spPr>
          <a:xfrm>
            <a:off x="9197341" y="4743795"/>
            <a:ext cx="0" cy="1044874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103">
            <a:extLst>
              <a:ext uri="{FF2B5EF4-FFF2-40B4-BE49-F238E27FC236}">
                <a16:creationId xmlns:a16="http://schemas.microsoft.com/office/drawing/2014/main" id="{7B4F45D0-2F64-F486-5FBB-580905D41F23}"/>
              </a:ext>
            </a:extLst>
          </p:cNvPr>
          <p:cNvSpPr txBox="1"/>
          <p:nvPr/>
        </p:nvSpPr>
        <p:spPr>
          <a:xfrm>
            <a:off x="9388389" y="4743795"/>
            <a:ext cx="714939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20XX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1" name="文本框 104">
            <a:extLst>
              <a:ext uri="{FF2B5EF4-FFF2-40B4-BE49-F238E27FC236}">
                <a16:creationId xmlns:a16="http://schemas.microsoft.com/office/drawing/2014/main" id="{3C46A9C2-61DF-7F9C-9F47-DB43BD8D853F}"/>
              </a:ext>
            </a:extLst>
          </p:cNvPr>
          <p:cNvSpPr txBox="1"/>
          <p:nvPr/>
        </p:nvSpPr>
        <p:spPr>
          <a:xfrm>
            <a:off x="9307426" y="5019228"/>
            <a:ext cx="2636673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accent1"/>
                </a:solidFill>
              </a:rPr>
              <a:t>输入正确有意义的内容。输入正确有意义的内容。输入正确有意义的内容。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9508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6DC779-5503-6381-C20C-8F5F5AF02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6AC9B5-9CAA-3F3B-CB84-971E6741FA85}"/>
              </a:ext>
            </a:extLst>
          </p:cNvPr>
          <p:cNvSpPr txBox="1"/>
          <p:nvPr/>
        </p:nvSpPr>
        <p:spPr>
          <a:xfrm>
            <a:off x="932277" y="1417843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7A62EB-9CC1-1090-3ECA-E1243EFD68BB}"/>
              </a:ext>
            </a:extLst>
          </p:cNvPr>
          <p:cNvSpPr txBox="1"/>
          <p:nvPr/>
        </p:nvSpPr>
        <p:spPr>
          <a:xfrm>
            <a:off x="932277" y="1941063"/>
            <a:ext cx="10327446" cy="6971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effectLst/>
              </a:rPr>
              <a:t>输入正确有意义的内容。输入正确有意义的内容。输入正确有意义的内容。输入正确有意义的内容。输入正确有意义的内容。输入正确有意义的内容。输入正确有意义的内容。输入正确有意义的内容。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C4F43AE-23C4-8FC7-509E-16AF24B28CF6}"/>
              </a:ext>
            </a:extLst>
          </p:cNvPr>
          <p:cNvGrpSpPr/>
          <p:nvPr/>
        </p:nvGrpSpPr>
        <p:grpSpPr>
          <a:xfrm>
            <a:off x="1331800" y="3080072"/>
            <a:ext cx="2281638" cy="977295"/>
            <a:chOff x="931239" y="2940352"/>
            <a:chExt cx="2281638" cy="977295"/>
          </a:xfrm>
        </p:grpSpPr>
        <p:sp>
          <p:nvSpPr>
            <p:cNvPr id="6" name="Freeform 1266">
              <a:extLst>
                <a:ext uri="{FF2B5EF4-FFF2-40B4-BE49-F238E27FC236}">
                  <a16:creationId xmlns:a16="http://schemas.microsoft.com/office/drawing/2014/main" id="{E45C8877-1318-F66C-2E46-027AD5C20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330" y="2941232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267">
              <a:extLst>
                <a:ext uri="{FF2B5EF4-FFF2-40B4-BE49-F238E27FC236}">
                  <a16:creationId xmlns:a16="http://schemas.microsoft.com/office/drawing/2014/main" id="{8772F8F2-EFE7-ED8C-27EE-A676E52C4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39" y="2940352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C4FBE71-0A27-1983-147E-B24E8E0C126F}"/>
              </a:ext>
            </a:extLst>
          </p:cNvPr>
          <p:cNvSpPr txBox="1"/>
          <p:nvPr/>
        </p:nvSpPr>
        <p:spPr>
          <a:xfrm>
            <a:off x="1470044" y="3307109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effectLst/>
                <a:latin typeface="+mj-ea"/>
                <a:ea typeface="+mj-ea"/>
              </a:rPr>
              <a:t>100%</a:t>
            </a:r>
            <a:endParaRPr lang="zh-CN" altLang="en-US" sz="2800" dirty="0">
              <a:effectLst/>
              <a:latin typeface="+mj-ea"/>
              <a:ea typeface="+mj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85F96C1-CFD0-2F72-6E47-08DF068834C7}"/>
              </a:ext>
            </a:extLst>
          </p:cNvPr>
          <p:cNvGrpSpPr/>
          <p:nvPr/>
        </p:nvGrpSpPr>
        <p:grpSpPr>
          <a:xfrm>
            <a:off x="1331800" y="5067838"/>
            <a:ext cx="2281638" cy="977295"/>
            <a:chOff x="931239" y="2940352"/>
            <a:chExt cx="2281638" cy="977295"/>
          </a:xfrm>
        </p:grpSpPr>
        <p:sp>
          <p:nvSpPr>
            <p:cNvPr id="18" name="Freeform 1266">
              <a:extLst>
                <a:ext uri="{FF2B5EF4-FFF2-40B4-BE49-F238E27FC236}">
                  <a16:creationId xmlns:a16="http://schemas.microsoft.com/office/drawing/2014/main" id="{40CAC19D-FAB2-EE01-9019-4F060E329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330" y="2941232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67">
              <a:extLst>
                <a:ext uri="{FF2B5EF4-FFF2-40B4-BE49-F238E27FC236}">
                  <a16:creationId xmlns:a16="http://schemas.microsoft.com/office/drawing/2014/main" id="{EF37E9AD-96A3-F1C8-BD0D-2B6EE4239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39" y="2940352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6E3B6CCA-F29B-0D5A-0FBA-C4C5673FA9AB}"/>
              </a:ext>
            </a:extLst>
          </p:cNvPr>
          <p:cNvSpPr txBox="1"/>
          <p:nvPr/>
        </p:nvSpPr>
        <p:spPr>
          <a:xfrm>
            <a:off x="1470044" y="5294875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effectLst/>
                <a:latin typeface="+mj-ea"/>
                <a:ea typeface="+mj-ea"/>
              </a:rPr>
              <a:t>10000</a:t>
            </a:r>
            <a:endParaRPr lang="zh-CN" altLang="en-US" sz="2800" dirty="0">
              <a:effectLst/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8558C27-7F5A-5696-8CBE-0CE6F4B061EE}"/>
              </a:ext>
            </a:extLst>
          </p:cNvPr>
          <p:cNvSpPr txBox="1"/>
          <p:nvPr/>
        </p:nvSpPr>
        <p:spPr>
          <a:xfrm>
            <a:off x="1831417" y="4185406"/>
            <a:ext cx="1282402" cy="351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/>
              <a:t>关键词标题</a:t>
            </a:r>
            <a:endParaRPr lang="zh-CN" altLang="en-US" sz="2000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61EC671-4996-A804-05D4-CB13E186E5E7}"/>
              </a:ext>
            </a:extLst>
          </p:cNvPr>
          <p:cNvSpPr txBox="1"/>
          <p:nvPr/>
        </p:nvSpPr>
        <p:spPr>
          <a:xfrm>
            <a:off x="1831417" y="6166161"/>
            <a:ext cx="1282402" cy="351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/>
              <a:t>关键词标题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D41039E-4522-6028-6063-BF2A695FA48E}"/>
              </a:ext>
            </a:extLst>
          </p:cNvPr>
          <p:cNvGrpSpPr/>
          <p:nvPr/>
        </p:nvGrpSpPr>
        <p:grpSpPr>
          <a:xfrm>
            <a:off x="4955181" y="3080072"/>
            <a:ext cx="2281638" cy="977295"/>
            <a:chOff x="931239" y="2940352"/>
            <a:chExt cx="2281638" cy="977295"/>
          </a:xfrm>
        </p:grpSpPr>
        <p:sp>
          <p:nvSpPr>
            <p:cNvPr id="10" name="Freeform 1266">
              <a:extLst>
                <a:ext uri="{FF2B5EF4-FFF2-40B4-BE49-F238E27FC236}">
                  <a16:creationId xmlns:a16="http://schemas.microsoft.com/office/drawing/2014/main" id="{F3A6327A-0775-FF04-2998-43C802AC5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330" y="2941232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67">
              <a:extLst>
                <a:ext uri="{FF2B5EF4-FFF2-40B4-BE49-F238E27FC236}">
                  <a16:creationId xmlns:a16="http://schemas.microsoft.com/office/drawing/2014/main" id="{D9113D45-7128-2BC5-54C6-B17D78336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39" y="2940352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356F17D8-18D3-C8F6-B747-F2071B5707A8}"/>
              </a:ext>
            </a:extLst>
          </p:cNvPr>
          <p:cNvSpPr txBox="1"/>
          <p:nvPr/>
        </p:nvSpPr>
        <p:spPr>
          <a:xfrm>
            <a:off x="5093425" y="3307109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effectLst/>
                <a:latin typeface="+mj-ea"/>
                <a:ea typeface="+mj-ea"/>
              </a:rPr>
              <a:t>120%</a:t>
            </a:r>
            <a:endParaRPr lang="zh-CN" altLang="en-US" sz="2800" dirty="0">
              <a:effectLst/>
              <a:latin typeface="+mj-ea"/>
              <a:ea typeface="+mj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67C992-7945-16F0-9C87-94E38828DC3C}"/>
              </a:ext>
            </a:extLst>
          </p:cNvPr>
          <p:cNvGrpSpPr/>
          <p:nvPr/>
        </p:nvGrpSpPr>
        <p:grpSpPr>
          <a:xfrm>
            <a:off x="4955181" y="5067838"/>
            <a:ext cx="2281638" cy="977295"/>
            <a:chOff x="931239" y="2940352"/>
            <a:chExt cx="2281638" cy="977295"/>
          </a:xfrm>
        </p:grpSpPr>
        <p:sp>
          <p:nvSpPr>
            <p:cNvPr id="22" name="Freeform 1266">
              <a:extLst>
                <a:ext uri="{FF2B5EF4-FFF2-40B4-BE49-F238E27FC236}">
                  <a16:creationId xmlns:a16="http://schemas.microsoft.com/office/drawing/2014/main" id="{69458F82-442D-0303-6BB6-98A0D6059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330" y="2941232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67">
              <a:extLst>
                <a:ext uri="{FF2B5EF4-FFF2-40B4-BE49-F238E27FC236}">
                  <a16:creationId xmlns:a16="http://schemas.microsoft.com/office/drawing/2014/main" id="{D76287A3-00FE-1462-8D37-9B114143B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39" y="2940352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C95167CB-DDF1-F700-991E-6490A1F03247}"/>
              </a:ext>
            </a:extLst>
          </p:cNvPr>
          <p:cNvSpPr txBox="1"/>
          <p:nvPr/>
        </p:nvSpPr>
        <p:spPr>
          <a:xfrm>
            <a:off x="5093425" y="5294875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effectLst/>
                <a:latin typeface="+mj-ea"/>
                <a:ea typeface="+mj-ea"/>
              </a:rPr>
              <a:t>100W+</a:t>
            </a:r>
            <a:endParaRPr lang="zh-CN" altLang="en-US" sz="2800" dirty="0">
              <a:effectLst/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9135622-0C4F-173A-69F2-10AA061AAA3E}"/>
              </a:ext>
            </a:extLst>
          </p:cNvPr>
          <p:cNvSpPr txBox="1"/>
          <p:nvPr/>
        </p:nvSpPr>
        <p:spPr>
          <a:xfrm>
            <a:off x="5454798" y="4185406"/>
            <a:ext cx="1282402" cy="351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/>
              <a:t>关键词标题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50F0793-58CD-BDDC-3C76-1597C49EFC5D}"/>
              </a:ext>
            </a:extLst>
          </p:cNvPr>
          <p:cNvSpPr txBox="1"/>
          <p:nvPr/>
        </p:nvSpPr>
        <p:spPr>
          <a:xfrm>
            <a:off x="5454798" y="6166161"/>
            <a:ext cx="1282402" cy="351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/>
              <a:t>关键词标题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6D7EB01-501B-990D-5235-F43C0640E72C}"/>
              </a:ext>
            </a:extLst>
          </p:cNvPr>
          <p:cNvGrpSpPr/>
          <p:nvPr/>
        </p:nvGrpSpPr>
        <p:grpSpPr>
          <a:xfrm>
            <a:off x="8578562" y="3079193"/>
            <a:ext cx="2281638" cy="977295"/>
            <a:chOff x="931239" y="2940352"/>
            <a:chExt cx="2281638" cy="977295"/>
          </a:xfrm>
        </p:grpSpPr>
        <p:sp>
          <p:nvSpPr>
            <p:cNvPr id="14" name="Freeform 1266">
              <a:extLst>
                <a:ext uri="{FF2B5EF4-FFF2-40B4-BE49-F238E27FC236}">
                  <a16:creationId xmlns:a16="http://schemas.microsoft.com/office/drawing/2014/main" id="{D27CA6E3-E331-2D9C-1DF6-35780DFA9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330" y="2941232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67">
              <a:extLst>
                <a:ext uri="{FF2B5EF4-FFF2-40B4-BE49-F238E27FC236}">
                  <a16:creationId xmlns:a16="http://schemas.microsoft.com/office/drawing/2014/main" id="{C7544476-9DF2-F0D3-5A12-BAC85D1B6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39" y="2940352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A617287C-F257-ADC1-4572-5C4B53FC2991}"/>
              </a:ext>
            </a:extLst>
          </p:cNvPr>
          <p:cNvSpPr txBox="1"/>
          <p:nvPr/>
        </p:nvSpPr>
        <p:spPr>
          <a:xfrm>
            <a:off x="8716806" y="3306230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effectLst/>
                <a:latin typeface="+mj-ea"/>
                <a:ea typeface="+mj-ea"/>
              </a:rPr>
              <a:t>140%</a:t>
            </a:r>
            <a:endParaRPr lang="zh-CN" altLang="en-US" sz="2800" dirty="0">
              <a:effectLst/>
              <a:latin typeface="+mj-ea"/>
              <a:ea typeface="+mj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0024EFA-2EF9-BB12-387A-B506A25687CA}"/>
              </a:ext>
            </a:extLst>
          </p:cNvPr>
          <p:cNvGrpSpPr/>
          <p:nvPr/>
        </p:nvGrpSpPr>
        <p:grpSpPr>
          <a:xfrm>
            <a:off x="8578562" y="5066959"/>
            <a:ext cx="2281638" cy="977295"/>
            <a:chOff x="931239" y="2940352"/>
            <a:chExt cx="2281638" cy="977295"/>
          </a:xfrm>
        </p:grpSpPr>
        <p:sp>
          <p:nvSpPr>
            <p:cNvPr id="26" name="Freeform 1266">
              <a:extLst>
                <a:ext uri="{FF2B5EF4-FFF2-40B4-BE49-F238E27FC236}">
                  <a16:creationId xmlns:a16="http://schemas.microsoft.com/office/drawing/2014/main" id="{D32AED42-D437-BA6B-B8A4-A71D37AEC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330" y="2941232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67">
              <a:extLst>
                <a:ext uri="{FF2B5EF4-FFF2-40B4-BE49-F238E27FC236}">
                  <a16:creationId xmlns:a16="http://schemas.microsoft.com/office/drawing/2014/main" id="{3E6AAB43-7C9F-7E12-2FF2-66F0D0334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39" y="2940352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D414C48F-1421-C505-F9BA-471D4E328C51}"/>
              </a:ext>
            </a:extLst>
          </p:cNvPr>
          <p:cNvSpPr txBox="1"/>
          <p:nvPr/>
        </p:nvSpPr>
        <p:spPr>
          <a:xfrm>
            <a:off x="8716806" y="5293996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effectLst/>
                <a:latin typeface="+mj-ea"/>
                <a:ea typeface="+mj-ea"/>
              </a:rPr>
              <a:t>10W+</a:t>
            </a:r>
            <a:endParaRPr lang="zh-CN" altLang="en-US" sz="2800" dirty="0">
              <a:effectLst/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C82AA46-FEC7-57CB-0672-D3ECAAA14735}"/>
              </a:ext>
            </a:extLst>
          </p:cNvPr>
          <p:cNvSpPr txBox="1"/>
          <p:nvPr/>
        </p:nvSpPr>
        <p:spPr>
          <a:xfrm>
            <a:off x="9078179" y="4185406"/>
            <a:ext cx="1282402" cy="351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/>
              <a:t>关键词标题</a:t>
            </a:r>
            <a:endParaRPr lang="zh-CN" altLang="en-US" sz="2000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B68F765-1BD0-73A8-7300-6FBCC60514AE}"/>
              </a:ext>
            </a:extLst>
          </p:cNvPr>
          <p:cNvSpPr txBox="1"/>
          <p:nvPr/>
        </p:nvSpPr>
        <p:spPr>
          <a:xfrm>
            <a:off x="9078179" y="6166161"/>
            <a:ext cx="1282402" cy="351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/>
              <a:t>关键词标题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345552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41FF45D-4C1F-BAFA-46D9-D6B5CFCE9CB1}"/>
              </a:ext>
            </a:extLst>
          </p:cNvPr>
          <p:cNvSpPr txBox="1"/>
          <p:nvPr/>
        </p:nvSpPr>
        <p:spPr>
          <a:xfrm>
            <a:off x="620803" y="2284588"/>
            <a:ext cx="4619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感谢观看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02D7ED4-814B-C31A-292B-018591C5B24C}"/>
              </a:ext>
            </a:extLst>
          </p:cNvPr>
          <p:cNvGrpSpPr/>
          <p:nvPr/>
        </p:nvGrpSpPr>
        <p:grpSpPr>
          <a:xfrm>
            <a:off x="744328" y="4036686"/>
            <a:ext cx="2033202" cy="514866"/>
            <a:chOff x="938598" y="4374634"/>
            <a:chExt cx="2033202" cy="514866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1F39871B-14F3-573E-B336-02E6D69209AD}"/>
                </a:ext>
              </a:extLst>
            </p:cNvPr>
            <p:cNvSpPr/>
            <p:nvPr/>
          </p:nvSpPr>
          <p:spPr>
            <a:xfrm>
              <a:off x="938598" y="4374634"/>
              <a:ext cx="2033202" cy="514866"/>
            </a:xfrm>
            <a:prstGeom prst="round2DiagRect">
              <a:avLst>
                <a:gd name="adj1" fmla="val 44231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9431BD1-B3BC-F1E3-FA52-A352FA7DD141}"/>
                </a:ext>
              </a:extLst>
            </p:cNvPr>
            <p:cNvSpPr txBox="1"/>
            <p:nvPr/>
          </p:nvSpPr>
          <p:spPr>
            <a:xfrm>
              <a:off x="1054953" y="4447401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汇报人：黎若惜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1609AEE-DF89-1DD0-2F5A-44E67ACBA0FA}"/>
              </a:ext>
            </a:extLst>
          </p:cNvPr>
          <p:cNvGrpSpPr/>
          <p:nvPr/>
        </p:nvGrpSpPr>
        <p:grpSpPr>
          <a:xfrm>
            <a:off x="3131774" y="4036686"/>
            <a:ext cx="2987226" cy="514866"/>
            <a:chOff x="3350074" y="4374634"/>
            <a:chExt cx="2987226" cy="514866"/>
          </a:xfrm>
        </p:grpSpPr>
        <p:sp>
          <p:nvSpPr>
            <p:cNvPr id="7" name="矩形: 对角圆角 6">
              <a:extLst>
                <a:ext uri="{FF2B5EF4-FFF2-40B4-BE49-F238E27FC236}">
                  <a16:creationId xmlns:a16="http://schemas.microsoft.com/office/drawing/2014/main" id="{FB74EED8-B7DC-A6E2-B638-FA8D6EFAE31F}"/>
                </a:ext>
              </a:extLst>
            </p:cNvPr>
            <p:cNvSpPr/>
            <p:nvPr/>
          </p:nvSpPr>
          <p:spPr>
            <a:xfrm>
              <a:off x="3350074" y="4374634"/>
              <a:ext cx="2987226" cy="514866"/>
            </a:xfrm>
            <a:prstGeom prst="round2DiagRect">
              <a:avLst>
                <a:gd name="adj1" fmla="val 44231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4F4D349-7222-8EE0-0CC7-9B5D3FAE5DE5}"/>
                </a:ext>
              </a:extLst>
            </p:cNvPr>
            <p:cNvSpPr txBox="1"/>
            <p:nvPr/>
          </p:nvSpPr>
          <p:spPr>
            <a:xfrm>
              <a:off x="3456128" y="4447401"/>
              <a:ext cx="27751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日期：</a:t>
              </a:r>
              <a:r>
                <a:rPr lang="en-US" altLang="zh-CN" dirty="0">
                  <a:solidFill>
                    <a:schemeClr val="bg1"/>
                  </a:solidFill>
                </a:rPr>
                <a:t>20XX</a:t>
              </a:r>
              <a:r>
                <a:rPr lang="zh-CN" altLang="en-US" dirty="0">
                  <a:solidFill>
                    <a:schemeClr val="bg1"/>
                  </a:solidFill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</a:rPr>
                <a:t>月</a:t>
              </a:r>
              <a:r>
                <a:rPr lang="en-US" altLang="zh-CN" dirty="0">
                  <a:solidFill>
                    <a:schemeClr val="bg1"/>
                  </a:solidFill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</a:rPr>
                <a:t>日</a:t>
              </a: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6B8CD19-739B-B605-5A8F-67B35A46FC2A}"/>
              </a:ext>
            </a:extLst>
          </p:cNvPr>
          <p:cNvCxnSpPr>
            <a:cxnSpLocks/>
          </p:cNvCxnSpPr>
          <p:nvPr/>
        </p:nvCxnSpPr>
        <p:spPr>
          <a:xfrm>
            <a:off x="5391479" y="2884752"/>
            <a:ext cx="1872921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olphin_202259">
            <a:extLst>
              <a:ext uri="{FF2B5EF4-FFF2-40B4-BE49-F238E27FC236}">
                <a16:creationId xmlns:a16="http://schemas.microsoft.com/office/drawing/2014/main" id="{14E6E5F4-6548-264F-3A04-2AD2C3918FAD}"/>
              </a:ext>
            </a:extLst>
          </p:cNvPr>
          <p:cNvSpPr>
            <a:spLocks noChangeAspect="1"/>
          </p:cNvSpPr>
          <p:nvPr/>
        </p:nvSpPr>
        <p:spPr>
          <a:xfrm>
            <a:off x="5240732" y="2250266"/>
            <a:ext cx="372668" cy="365843"/>
          </a:xfrm>
          <a:custGeom>
            <a:avLst/>
            <a:gdLst>
              <a:gd name="connsiteX0" fmla="*/ 444221 w 607617"/>
              <a:gd name="connsiteY0" fmla="*/ 84608 h 596490"/>
              <a:gd name="connsiteX1" fmla="*/ 461545 w 607617"/>
              <a:gd name="connsiteY1" fmla="*/ 101826 h 596490"/>
              <a:gd name="connsiteX2" fmla="*/ 444221 w 607617"/>
              <a:gd name="connsiteY2" fmla="*/ 119044 h 596490"/>
              <a:gd name="connsiteX3" fmla="*/ 426897 w 607617"/>
              <a:gd name="connsiteY3" fmla="*/ 101826 h 596490"/>
              <a:gd name="connsiteX4" fmla="*/ 444221 w 607617"/>
              <a:gd name="connsiteY4" fmla="*/ 84608 h 596490"/>
              <a:gd name="connsiteX5" fmla="*/ 254092 w 607617"/>
              <a:gd name="connsiteY5" fmla="*/ 72868 h 596490"/>
              <a:gd name="connsiteX6" fmla="*/ 261199 w 607617"/>
              <a:gd name="connsiteY6" fmla="*/ 78722 h 596490"/>
              <a:gd name="connsiteX7" fmla="*/ 256216 w 607617"/>
              <a:gd name="connsiteY7" fmla="*/ 95070 h 596490"/>
              <a:gd name="connsiteX8" fmla="*/ 176573 w 607617"/>
              <a:gd name="connsiteY8" fmla="*/ 160733 h 596490"/>
              <a:gd name="connsiteX9" fmla="*/ 167141 w 607617"/>
              <a:gd name="connsiteY9" fmla="*/ 165264 h 596490"/>
              <a:gd name="connsiteX10" fmla="*/ 159577 w 607617"/>
              <a:gd name="connsiteY10" fmla="*/ 162687 h 596490"/>
              <a:gd name="connsiteX11" fmla="*/ 157708 w 607617"/>
              <a:gd name="connsiteY11" fmla="*/ 145716 h 596490"/>
              <a:gd name="connsiteX12" fmla="*/ 244915 w 607617"/>
              <a:gd name="connsiteY12" fmla="*/ 73746 h 596490"/>
              <a:gd name="connsiteX13" fmla="*/ 254092 w 607617"/>
              <a:gd name="connsiteY13" fmla="*/ 72868 h 596490"/>
              <a:gd name="connsiteX14" fmla="*/ 92541 w 607617"/>
              <a:gd name="connsiteY14" fmla="*/ 64241 h 596490"/>
              <a:gd name="connsiteX15" fmla="*/ 33033 w 607617"/>
              <a:gd name="connsiteY15" fmla="*/ 77405 h 596490"/>
              <a:gd name="connsiteX16" fmla="*/ 108328 w 607617"/>
              <a:gd name="connsiteY16" fmla="*/ 141924 h 596490"/>
              <a:gd name="connsiteX17" fmla="*/ 152472 w 607617"/>
              <a:gd name="connsiteY17" fmla="*/ 88958 h 596490"/>
              <a:gd name="connsiteX18" fmla="*/ 160394 w 607617"/>
              <a:gd name="connsiteY18" fmla="*/ 81671 h 596490"/>
              <a:gd name="connsiteX19" fmla="*/ 92541 w 607617"/>
              <a:gd name="connsiteY19" fmla="*/ 64241 h 596490"/>
              <a:gd name="connsiteX20" fmla="*/ 314424 w 607617"/>
              <a:gd name="connsiteY20" fmla="*/ 47995 h 596490"/>
              <a:gd name="connsiteX21" fmla="*/ 328939 w 607617"/>
              <a:gd name="connsiteY21" fmla="*/ 57147 h 596490"/>
              <a:gd name="connsiteX22" fmla="*/ 319767 w 607617"/>
              <a:gd name="connsiteY22" fmla="*/ 71632 h 596490"/>
              <a:gd name="connsiteX23" fmla="*/ 298930 w 607617"/>
              <a:gd name="connsiteY23" fmla="*/ 77230 h 596490"/>
              <a:gd name="connsiteX24" fmla="*/ 295279 w 607617"/>
              <a:gd name="connsiteY24" fmla="*/ 77763 h 596490"/>
              <a:gd name="connsiteX25" fmla="*/ 283792 w 607617"/>
              <a:gd name="connsiteY25" fmla="*/ 69321 h 596490"/>
              <a:gd name="connsiteX26" fmla="*/ 291628 w 607617"/>
              <a:gd name="connsiteY26" fmla="*/ 54215 h 596490"/>
              <a:gd name="connsiteX27" fmla="*/ 314424 w 607617"/>
              <a:gd name="connsiteY27" fmla="*/ 47995 h 596490"/>
              <a:gd name="connsiteX28" fmla="*/ 376133 w 607617"/>
              <a:gd name="connsiteY28" fmla="*/ 24172 h 596490"/>
              <a:gd name="connsiteX29" fmla="*/ 82962 w 607617"/>
              <a:gd name="connsiteY29" fmla="*/ 308376 h 596490"/>
              <a:gd name="connsiteX30" fmla="*/ 104056 w 607617"/>
              <a:gd name="connsiteY30" fmla="*/ 469229 h 596490"/>
              <a:gd name="connsiteX31" fmla="*/ 96847 w 607617"/>
              <a:gd name="connsiteY31" fmla="*/ 484515 h 596490"/>
              <a:gd name="connsiteX32" fmla="*/ 25645 w 607617"/>
              <a:gd name="connsiteY32" fmla="*/ 572318 h 596490"/>
              <a:gd name="connsiteX33" fmla="*/ 92664 w 607617"/>
              <a:gd name="connsiteY33" fmla="*/ 572318 h 596490"/>
              <a:gd name="connsiteX34" fmla="*/ 135829 w 607617"/>
              <a:gd name="connsiteY34" fmla="*/ 542546 h 596490"/>
              <a:gd name="connsiteX35" fmla="*/ 178995 w 607617"/>
              <a:gd name="connsiteY35" fmla="*/ 572318 h 596490"/>
              <a:gd name="connsiteX36" fmla="*/ 246013 w 607617"/>
              <a:gd name="connsiteY36" fmla="*/ 572318 h 596490"/>
              <a:gd name="connsiteX37" fmla="*/ 166357 w 607617"/>
              <a:gd name="connsiteY37" fmla="*/ 481671 h 596490"/>
              <a:gd name="connsiteX38" fmla="*/ 157635 w 607617"/>
              <a:gd name="connsiteY38" fmla="*/ 471718 h 596490"/>
              <a:gd name="connsiteX39" fmla="*/ 155588 w 607617"/>
              <a:gd name="connsiteY39" fmla="*/ 439103 h 596490"/>
              <a:gd name="connsiteX40" fmla="*/ 221983 w 607617"/>
              <a:gd name="connsiteY40" fmla="*/ 273895 h 596490"/>
              <a:gd name="connsiteX41" fmla="*/ 421791 w 607617"/>
              <a:gd name="connsiteY41" fmla="*/ 194979 h 596490"/>
              <a:gd name="connsiteX42" fmla="*/ 513907 w 607617"/>
              <a:gd name="connsiteY42" fmla="*/ 197556 h 596490"/>
              <a:gd name="connsiteX43" fmla="*/ 525923 w 607617"/>
              <a:gd name="connsiteY43" fmla="*/ 198089 h 596490"/>
              <a:gd name="connsiteX44" fmla="*/ 531174 w 607617"/>
              <a:gd name="connsiteY44" fmla="*/ 198267 h 596490"/>
              <a:gd name="connsiteX45" fmla="*/ 579056 w 607617"/>
              <a:gd name="connsiteY45" fmla="*/ 191069 h 596490"/>
              <a:gd name="connsiteX46" fmla="*/ 582439 w 607617"/>
              <a:gd name="connsiteY46" fmla="*/ 178183 h 596490"/>
              <a:gd name="connsiteX47" fmla="*/ 562413 w 607617"/>
              <a:gd name="connsiteY47" fmla="*/ 159342 h 596490"/>
              <a:gd name="connsiteX48" fmla="*/ 542566 w 607617"/>
              <a:gd name="connsiteY48" fmla="*/ 153033 h 596490"/>
              <a:gd name="connsiteX49" fmla="*/ 536336 w 607617"/>
              <a:gd name="connsiteY49" fmla="*/ 148500 h 596490"/>
              <a:gd name="connsiteX50" fmla="*/ 528504 w 607617"/>
              <a:gd name="connsiteY50" fmla="*/ 134104 h 596490"/>
              <a:gd name="connsiteX51" fmla="*/ 386813 w 607617"/>
              <a:gd name="connsiteY51" fmla="*/ 24439 h 596490"/>
              <a:gd name="connsiteX52" fmla="*/ 376133 w 607617"/>
              <a:gd name="connsiteY52" fmla="*/ 24172 h 596490"/>
              <a:gd name="connsiteX53" fmla="*/ 376133 w 607617"/>
              <a:gd name="connsiteY53" fmla="*/ 0 h 596490"/>
              <a:gd name="connsiteX54" fmla="*/ 387703 w 607617"/>
              <a:gd name="connsiteY54" fmla="*/ 267 h 596490"/>
              <a:gd name="connsiteX55" fmla="*/ 487029 w 607617"/>
              <a:gd name="connsiteY55" fmla="*/ 38125 h 596490"/>
              <a:gd name="connsiteX56" fmla="*/ 550754 w 607617"/>
              <a:gd name="connsiteY56" fmla="*/ 124595 h 596490"/>
              <a:gd name="connsiteX57" fmla="*/ 554047 w 607617"/>
              <a:gd name="connsiteY57" fmla="*/ 131349 h 596490"/>
              <a:gd name="connsiteX58" fmla="*/ 569800 w 607617"/>
              <a:gd name="connsiteY58" fmla="*/ 136325 h 596490"/>
              <a:gd name="connsiteX59" fmla="*/ 605312 w 607617"/>
              <a:gd name="connsiteY59" fmla="*/ 170273 h 596490"/>
              <a:gd name="connsiteX60" fmla="*/ 596145 w 607617"/>
              <a:gd name="connsiteY60" fmla="*/ 208132 h 596490"/>
              <a:gd name="connsiteX61" fmla="*/ 530017 w 607617"/>
              <a:gd name="connsiteY61" fmla="*/ 222440 h 596490"/>
              <a:gd name="connsiteX62" fmla="*/ 524944 w 607617"/>
              <a:gd name="connsiteY62" fmla="*/ 222173 h 596490"/>
              <a:gd name="connsiteX63" fmla="*/ 512839 w 607617"/>
              <a:gd name="connsiteY63" fmla="*/ 221640 h 596490"/>
              <a:gd name="connsiteX64" fmla="*/ 421880 w 607617"/>
              <a:gd name="connsiteY64" fmla="*/ 219151 h 596490"/>
              <a:gd name="connsiteX65" fmla="*/ 179796 w 607617"/>
              <a:gd name="connsiteY65" fmla="*/ 439192 h 596490"/>
              <a:gd name="connsiteX66" fmla="*/ 180775 w 607617"/>
              <a:gd name="connsiteY66" fmla="*/ 460965 h 596490"/>
              <a:gd name="connsiteX67" fmla="*/ 242186 w 607617"/>
              <a:gd name="connsiteY67" fmla="*/ 504688 h 596490"/>
              <a:gd name="connsiteX68" fmla="*/ 271378 w 607617"/>
              <a:gd name="connsiteY68" fmla="*/ 584048 h 596490"/>
              <a:gd name="connsiteX69" fmla="*/ 267907 w 607617"/>
              <a:gd name="connsiteY69" fmla="*/ 592846 h 596490"/>
              <a:gd name="connsiteX70" fmla="*/ 259274 w 607617"/>
              <a:gd name="connsiteY70" fmla="*/ 596490 h 596490"/>
              <a:gd name="connsiteX71" fmla="*/ 169650 w 607617"/>
              <a:gd name="connsiteY71" fmla="*/ 596490 h 596490"/>
              <a:gd name="connsiteX72" fmla="*/ 157635 w 607617"/>
              <a:gd name="connsiteY72" fmla="*/ 585915 h 596490"/>
              <a:gd name="connsiteX73" fmla="*/ 135829 w 607617"/>
              <a:gd name="connsiteY73" fmla="*/ 566719 h 596490"/>
              <a:gd name="connsiteX74" fmla="*/ 114024 w 607617"/>
              <a:gd name="connsiteY74" fmla="*/ 585915 h 596490"/>
              <a:gd name="connsiteX75" fmla="*/ 102009 w 607617"/>
              <a:gd name="connsiteY75" fmla="*/ 596490 h 596490"/>
              <a:gd name="connsiteX76" fmla="*/ 12384 w 607617"/>
              <a:gd name="connsiteY76" fmla="*/ 596490 h 596490"/>
              <a:gd name="connsiteX77" fmla="*/ 3662 w 607617"/>
              <a:gd name="connsiteY77" fmla="*/ 592846 h 596490"/>
              <a:gd name="connsiteX78" fmla="*/ 280 w 607617"/>
              <a:gd name="connsiteY78" fmla="*/ 584048 h 596490"/>
              <a:gd name="connsiteX79" fmla="*/ 77711 w 607617"/>
              <a:gd name="connsiteY79" fmla="*/ 466297 h 596490"/>
              <a:gd name="connsiteX80" fmla="*/ 58754 w 607617"/>
              <a:gd name="connsiteY80" fmla="*/ 308376 h 596490"/>
              <a:gd name="connsiteX81" fmla="*/ 95512 w 607617"/>
              <a:gd name="connsiteY81" fmla="*/ 163342 h 596490"/>
              <a:gd name="connsiteX82" fmla="*/ 5175 w 607617"/>
              <a:gd name="connsiteY82" fmla="*/ 87092 h 596490"/>
              <a:gd name="connsiteX83" fmla="*/ 13 w 607617"/>
              <a:gd name="connsiteY83" fmla="*/ 77761 h 596490"/>
              <a:gd name="connsiteX84" fmla="*/ 4285 w 607617"/>
              <a:gd name="connsiteY84" fmla="*/ 67985 h 596490"/>
              <a:gd name="connsiteX85" fmla="*/ 92308 w 607617"/>
              <a:gd name="connsiteY85" fmla="*/ 40080 h 596490"/>
              <a:gd name="connsiteX86" fmla="*/ 180686 w 607617"/>
              <a:gd name="connsiteY86" fmla="*/ 64875 h 596490"/>
              <a:gd name="connsiteX87" fmla="*/ 376133 w 607617"/>
              <a:gd name="connsiteY87" fmla="*/ 0 h 596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7617" h="596490">
                <a:moveTo>
                  <a:pt x="444221" y="84608"/>
                </a:moveTo>
                <a:cubicBezTo>
                  <a:pt x="453789" y="84608"/>
                  <a:pt x="461545" y="92317"/>
                  <a:pt x="461545" y="101826"/>
                </a:cubicBezTo>
                <a:cubicBezTo>
                  <a:pt x="461545" y="111335"/>
                  <a:pt x="453789" y="119044"/>
                  <a:pt x="444221" y="119044"/>
                </a:cubicBezTo>
                <a:cubicBezTo>
                  <a:pt x="434653" y="119044"/>
                  <a:pt x="426897" y="111335"/>
                  <a:pt x="426897" y="101826"/>
                </a:cubicBezTo>
                <a:cubicBezTo>
                  <a:pt x="426897" y="92317"/>
                  <a:pt x="434653" y="84608"/>
                  <a:pt x="444221" y="84608"/>
                </a:cubicBezTo>
                <a:close/>
                <a:moveTo>
                  <a:pt x="254092" y="72868"/>
                </a:moveTo>
                <a:cubicBezTo>
                  <a:pt x="257039" y="73768"/>
                  <a:pt x="259642" y="75789"/>
                  <a:pt x="261199" y="78722"/>
                </a:cubicBezTo>
                <a:cubicBezTo>
                  <a:pt x="264314" y="84675"/>
                  <a:pt x="262089" y="91961"/>
                  <a:pt x="256216" y="95070"/>
                </a:cubicBezTo>
                <a:cubicBezTo>
                  <a:pt x="225071" y="111508"/>
                  <a:pt x="198286" y="133632"/>
                  <a:pt x="176573" y="160733"/>
                </a:cubicBezTo>
                <a:cubicBezTo>
                  <a:pt x="174171" y="163754"/>
                  <a:pt x="170700" y="165264"/>
                  <a:pt x="167141" y="165264"/>
                </a:cubicBezTo>
                <a:cubicBezTo>
                  <a:pt x="164471" y="165264"/>
                  <a:pt x="161802" y="164464"/>
                  <a:pt x="159577" y="162687"/>
                </a:cubicBezTo>
                <a:cubicBezTo>
                  <a:pt x="154327" y="158511"/>
                  <a:pt x="153526" y="150870"/>
                  <a:pt x="157708" y="145716"/>
                </a:cubicBezTo>
                <a:cubicBezTo>
                  <a:pt x="181379" y="115951"/>
                  <a:pt x="210744" y="91694"/>
                  <a:pt x="244915" y="73746"/>
                </a:cubicBezTo>
                <a:cubicBezTo>
                  <a:pt x="247851" y="72191"/>
                  <a:pt x="251144" y="71969"/>
                  <a:pt x="254092" y="72868"/>
                </a:cubicBezTo>
                <a:close/>
                <a:moveTo>
                  <a:pt x="92541" y="64241"/>
                </a:moveTo>
                <a:cubicBezTo>
                  <a:pt x="70525" y="63519"/>
                  <a:pt x="49899" y="67896"/>
                  <a:pt x="33033" y="77405"/>
                </a:cubicBezTo>
                <a:cubicBezTo>
                  <a:pt x="59644" y="97134"/>
                  <a:pt x="84920" y="118818"/>
                  <a:pt x="108328" y="141924"/>
                </a:cubicBezTo>
                <a:cubicBezTo>
                  <a:pt x="120788" y="122995"/>
                  <a:pt x="135562" y="105221"/>
                  <a:pt x="152472" y="88958"/>
                </a:cubicBezTo>
                <a:cubicBezTo>
                  <a:pt x="155054" y="86470"/>
                  <a:pt x="157724" y="84070"/>
                  <a:pt x="160394" y="81671"/>
                </a:cubicBezTo>
                <a:cubicBezTo>
                  <a:pt x="137966" y="70784"/>
                  <a:pt x="114558" y="64963"/>
                  <a:pt x="92541" y="64241"/>
                </a:cubicBezTo>
                <a:close/>
                <a:moveTo>
                  <a:pt x="314424" y="47995"/>
                </a:moveTo>
                <a:cubicBezTo>
                  <a:pt x="320925" y="46573"/>
                  <a:pt x="327425" y="50661"/>
                  <a:pt x="328939" y="57147"/>
                </a:cubicBezTo>
                <a:cubicBezTo>
                  <a:pt x="330364" y="63634"/>
                  <a:pt x="326268" y="70121"/>
                  <a:pt x="319767" y="71632"/>
                </a:cubicBezTo>
                <a:cubicBezTo>
                  <a:pt x="312822" y="73142"/>
                  <a:pt x="305787" y="75097"/>
                  <a:pt x="298930" y="77230"/>
                </a:cubicBezTo>
                <a:cubicBezTo>
                  <a:pt x="297773" y="77585"/>
                  <a:pt x="296526" y="77763"/>
                  <a:pt x="295279" y="77763"/>
                </a:cubicBezTo>
                <a:cubicBezTo>
                  <a:pt x="290204" y="77763"/>
                  <a:pt x="285395" y="74475"/>
                  <a:pt x="283792" y="69321"/>
                </a:cubicBezTo>
                <a:cubicBezTo>
                  <a:pt x="281744" y="63012"/>
                  <a:pt x="285306" y="56170"/>
                  <a:pt x="291628" y="54215"/>
                </a:cubicBezTo>
                <a:cubicBezTo>
                  <a:pt x="299108" y="51816"/>
                  <a:pt x="306766" y="49772"/>
                  <a:pt x="314424" y="47995"/>
                </a:cubicBezTo>
                <a:close/>
                <a:moveTo>
                  <a:pt x="376133" y="24172"/>
                </a:moveTo>
                <a:cubicBezTo>
                  <a:pt x="214507" y="24172"/>
                  <a:pt x="82962" y="151700"/>
                  <a:pt x="82962" y="308376"/>
                </a:cubicBezTo>
                <a:cubicBezTo>
                  <a:pt x="82962" y="345346"/>
                  <a:pt x="85721" y="415375"/>
                  <a:pt x="104056" y="469229"/>
                </a:cubicBezTo>
                <a:cubicBezTo>
                  <a:pt x="106192" y="475450"/>
                  <a:pt x="102988" y="482204"/>
                  <a:pt x="96847" y="484515"/>
                </a:cubicBezTo>
                <a:cubicBezTo>
                  <a:pt x="58398" y="498823"/>
                  <a:pt x="31431" y="532504"/>
                  <a:pt x="25645" y="572318"/>
                </a:cubicBezTo>
                <a:lnTo>
                  <a:pt x="92664" y="572318"/>
                </a:lnTo>
                <a:cubicBezTo>
                  <a:pt x="99339" y="554810"/>
                  <a:pt x="116338" y="542546"/>
                  <a:pt x="135829" y="542546"/>
                </a:cubicBezTo>
                <a:cubicBezTo>
                  <a:pt x="155321" y="542546"/>
                  <a:pt x="172320" y="554810"/>
                  <a:pt x="178995" y="572318"/>
                </a:cubicBezTo>
                <a:lnTo>
                  <a:pt x="246013" y="572318"/>
                </a:lnTo>
                <a:cubicBezTo>
                  <a:pt x="239694" y="529394"/>
                  <a:pt x="208988" y="493846"/>
                  <a:pt x="166357" y="481671"/>
                </a:cubicBezTo>
                <a:cubicBezTo>
                  <a:pt x="161729" y="480427"/>
                  <a:pt x="158347" y="476428"/>
                  <a:pt x="157635" y="471718"/>
                </a:cubicBezTo>
                <a:cubicBezTo>
                  <a:pt x="156211" y="460965"/>
                  <a:pt x="155499" y="449945"/>
                  <a:pt x="155588" y="439103"/>
                </a:cubicBezTo>
                <a:cubicBezTo>
                  <a:pt x="155855" y="378138"/>
                  <a:pt x="180063" y="317885"/>
                  <a:pt x="221983" y="273895"/>
                </a:cubicBezTo>
                <a:cubicBezTo>
                  <a:pt x="256070" y="238081"/>
                  <a:pt x="318371" y="195334"/>
                  <a:pt x="421791" y="194979"/>
                </a:cubicBezTo>
                <a:cubicBezTo>
                  <a:pt x="454276" y="194890"/>
                  <a:pt x="481956" y="196134"/>
                  <a:pt x="513907" y="197556"/>
                </a:cubicBezTo>
                <a:lnTo>
                  <a:pt x="525923" y="198089"/>
                </a:lnTo>
                <a:cubicBezTo>
                  <a:pt x="527614" y="198089"/>
                  <a:pt x="529394" y="198178"/>
                  <a:pt x="531174" y="198267"/>
                </a:cubicBezTo>
                <a:cubicBezTo>
                  <a:pt x="547550" y="199067"/>
                  <a:pt x="569889" y="200222"/>
                  <a:pt x="579056" y="191069"/>
                </a:cubicBezTo>
                <a:cubicBezTo>
                  <a:pt x="584041" y="186092"/>
                  <a:pt x="584130" y="182982"/>
                  <a:pt x="582439" y="178183"/>
                </a:cubicBezTo>
                <a:cubicBezTo>
                  <a:pt x="579412" y="169385"/>
                  <a:pt x="571936" y="162364"/>
                  <a:pt x="562413" y="159342"/>
                </a:cubicBezTo>
                <a:lnTo>
                  <a:pt x="542566" y="153033"/>
                </a:lnTo>
                <a:cubicBezTo>
                  <a:pt x="540074" y="152233"/>
                  <a:pt x="537849" y="150633"/>
                  <a:pt x="536336" y="148500"/>
                </a:cubicBezTo>
                <a:cubicBezTo>
                  <a:pt x="533577" y="144590"/>
                  <a:pt x="530907" y="139702"/>
                  <a:pt x="528504" y="134104"/>
                </a:cubicBezTo>
                <a:cubicBezTo>
                  <a:pt x="499845" y="67629"/>
                  <a:pt x="446800" y="26661"/>
                  <a:pt x="386813" y="24439"/>
                </a:cubicBezTo>
                <a:cubicBezTo>
                  <a:pt x="383164" y="24261"/>
                  <a:pt x="379515" y="24172"/>
                  <a:pt x="376133" y="24172"/>
                </a:cubicBezTo>
                <a:close/>
                <a:moveTo>
                  <a:pt x="376133" y="0"/>
                </a:moveTo>
                <a:cubicBezTo>
                  <a:pt x="379871" y="0"/>
                  <a:pt x="383698" y="89"/>
                  <a:pt x="387703" y="267"/>
                </a:cubicBezTo>
                <a:cubicBezTo>
                  <a:pt x="423749" y="1600"/>
                  <a:pt x="458104" y="14663"/>
                  <a:pt x="487029" y="38125"/>
                </a:cubicBezTo>
                <a:cubicBezTo>
                  <a:pt x="513551" y="59542"/>
                  <a:pt x="535535" y="89402"/>
                  <a:pt x="550754" y="124595"/>
                </a:cubicBezTo>
                <a:cubicBezTo>
                  <a:pt x="551822" y="127083"/>
                  <a:pt x="552979" y="129394"/>
                  <a:pt x="554047" y="131349"/>
                </a:cubicBezTo>
                <a:lnTo>
                  <a:pt x="569800" y="136325"/>
                </a:lnTo>
                <a:cubicBezTo>
                  <a:pt x="586444" y="141657"/>
                  <a:pt x="599705" y="154366"/>
                  <a:pt x="605312" y="170273"/>
                </a:cubicBezTo>
                <a:cubicBezTo>
                  <a:pt x="610296" y="184404"/>
                  <a:pt x="607181" y="197201"/>
                  <a:pt x="596145" y="208132"/>
                </a:cubicBezTo>
                <a:cubicBezTo>
                  <a:pt x="579412" y="224839"/>
                  <a:pt x="550843" y="223506"/>
                  <a:pt x="530017" y="222440"/>
                </a:cubicBezTo>
                <a:cubicBezTo>
                  <a:pt x="528237" y="222351"/>
                  <a:pt x="526546" y="222262"/>
                  <a:pt x="524944" y="222173"/>
                </a:cubicBezTo>
                <a:lnTo>
                  <a:pt x="512839" y="221640"/>
                </a:lnTo>
                <a:cubicBezTo>
                  <a:pt x="481155" y="220307"/>
                  <a:pt x="453831" y="219063"/>
                  <a:pt x="421880" y="219151"/>
                </a:cubicBezTo>
                <a:cubicBezTo>
                  <a:pt x="263635" y="219685"/>
                  <a:pt x="180330" y="330238"/>
                  <a:pt x="179796" y="439192"/>
                </a:cubicBezTo>
                <a:cubicBezTo>
                  <a:pt x="179707" y="446390"/>
                  <a:pt x="180063" y="453677"/>
                  <a:pt x="180775" y="460965"/>
                </a:cubicBezTo>
                <a:cubicBezTo>
                  <a:pt x="204983" y="469407"/>
                  <a:pt x="226077" y="484426"/>
                  <a:pt x="242186" y="504688"/>
                </a:cubicBezTo>
                <a:cubicBezTo>
                  <a:pt x="260253" y="527528"/>
                  <a:pt x="270310" y="554899"/>
                  <a:pt x="271378" y="584048"/>
                </a:cubicBezTo>
                <a:cubicBezTo>
                  <a:pt x="271467" y="587337"/>
                  <a:pt x="270221" y="590447"/>
                  <a:pt x="267907" y="592846"/>
                </a:cubicBezTo>
                <a:cubicBezTo>
                  <a:pt x="265682" y="595157"/>
                  <a:pt x="262478" y="596490"/>
                  <a:pt x="259274" y="596490"/>
                </a:cubicBezTo>
                <a:lnTo>
                  <a:pt x="169650" y="596490"/>
                </a:lnTo>
                <a:cubicBezTo>
                  <a:pt x="163509" y="596490"/>
                  <a:pt x="158347" y="591958"/>
                  <a:pt x="157635" y="585915"/>
                </a:cubicBezTo>
                <a:cubicBezTo>
                  <a:pt x="156211" y="574984"/>
                  <a:pt x="146865" y="566719"/>
                  <a:pt x="135829" y="566719"/>
                </a:cubicBezTo>
                <a:cubicBezTo>
                  <a:pt x="124793" y="566719"/>
                  <a:pt x="115359" y="574984"/>
                  <a:pt x="114024" y="585915"/>
                </a:cubicBezTo>
                <a:cubicBezTo>
                  <a:pt x="113312" y="591958"/>
                  <a:pt x="108150" y="596490"/>
                  <a:pt x="102009" y="596490"/>
                </a:cubicBezTo>
                <a:lnTo>
                  <a:pt x="12384" y="596490"/>
                </a:lnTo>
                <a:cubicBezTo>
                  <a:pt x="9091" y="596490"/>
                  <a:pt x="5976" y="595157"/>
                  <a:pt x="3662" y="592846"/>
                </a:cubicBezTo>
                <a:cubicBezTo>
                  <a:pt x="1437" y="590447"/>
                  <a:pt x="191" y="587337"/>
                  <a:pt x="280" y="584048"/>
                </a:cubicBezTo>
                <a:cubicBezTo>
                  <a:pt x="2060" y="532949"/>
                  <a:pt x="32054" y="487892"/>
                  <a:pt x="77711" y="466297"/>
                </a:cubicBezTo>
                <a:cubicBezTo>
                  <a:pt x="61335" y="411020"/>
                  <a:pt x="58754" y="344457"/>
                  <a:pt x="58754" y="308376"/>
                </a:cubicBezTo>
                <a:cubicBezTo>
                  <a:pt x="58754" y="256743"/>
                  <a:pt x="71481" y="207332"/>
                  <a:pt x="95512" y="163342"/>
                </a:cubicBezTo>
                <a:cubicBezTo>
                  <a:pt x="67832" y="135526"/>
                  <a:pt x="37483" y="109842"/>
                  <a:pt x="5175" y="87092"/>
                </a:cubicBezTo>
                <a:cubicBezTo>
                  <a:pt x="2060" y="84870"/>
                  <a:pt x="191" y="81493"/>
                  <a:pt x="13" y="77761"/>
                </a:cubicBezTo>
                <a:cubicBezTo>
                  <a:pt x="-165" y="73939"/>
                  <a:pt x="1437" y="70384"/>
                  <a:pt x="4285" y="67985"/>
                </a:cubicBezTo>
                <a:cubicBezTo>
                  <a:pt x="27158" y="48700"/>
                  <a:pt x="57597" y="39014"/>
                  <a:pt x="92308" y="40080"/>
                </a:cubicBezTo>
                <a:cubicBezTo>
                  <a:pt x="121856" y="40969"/>
                  <a:pt x="153007" y="49767"/>
                  <a:pt x="180686" y="64875"/>
                </a:cubicBezTo>
                <a:cubicBezTo>
                  <a:pt x="236223" y="22839"/>
                  <a:pt x="304309" y="0"/>
                  <a:pt x="3761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6945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12E867-FEB3-8975-376F-545B428BD3CF}"/>
              </a:ext>
            </a:extLst>
          </p:cNvPr>
          <p:cNvSpPr txBox="1"/>
          <p:nvPr/>
        </p:nvSpPr>
        <p:spPr>
          <a:xfrm>
            <a:off x="979158" y="715073"/>
            <a:ext cx="2100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黎若惜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D7CCE3-BE17-0DCC-A877-8B6B413FD554}"/>
              </a:ext>
            </a:extLst>
          </p:cNvPr>
          <p:cNvSpPr txBox="1"/>
          <p:nvPr/>
        </p:nvSpPr>
        <p:spPr>
          <a:xfrm>
            <a:off x="993792" y="1537317"/>
            <a:ext cx="106346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9618E8-C40A-28EB-B186-E53FC0B15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715DF422-0373-BFF6-F5FC-495CC90C8705}"/>
              </a:ext>
            </a:extLst>
          </p:cNvPr>
          <p:cNvGrpSpPr/>
          <p:nvPr/>
        </p:nvGrpSpPr>
        <p:grpSpPr>
          <a:xfrm rot="20923940">
            <a:off x="3304052" y="1187671"/>
            <a:ext cx="5584458" cy="2807061"/>
            <a:chOff x="8593969" y="2912530"/>
            <a:chExt cx="1667202" cy="631036"/>
          </a:xfrm>
          <a:solidFill>
            <a:schemeClr val="bg1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E4AECFA-8D36-DAA8-E5AD-75C32B0015F0}"/>
                </a:ext>
              </a:extLst>
            </p:cNvPr>
            <p:cNvSpPr/>
            <p:nvPr/>
          </p:nvSpPr>
          <p:spPr>
            <a:xfrm>
              <a:off x="8671732" y="2912530"/>
              <a:ext cx="1508745" cy="625964"/>
            </a:xfrm>
            <a:custGeom>
              <a:avLst/>
              <a:gdLst>
                <a:gd name="connsiteX0" fmla="*/ 278867 w 1508745"/>
                <a:gd name="connsiteY0" fmla="*/ 110647 h 625964"/>
                <a:gd name="connsiteX1" fmla="*/ 278867 w 1508745"/>
                <a:gd name="connsiteY1" fmla="*/ 110647 h 625964"/>
                <a:gd name="connsiteX2" fmla="*/ 278867 w 1508745"/>
                <a:gd name="connsiteY2" fmla="*/ 110647 h 625964"/>
                <a:gd name="connsiteX3" fmla="*/ 1138907 w 1508745"/>
                <a:gd name="connsiteY3" fmla="*/ 497414 h 625964"/>
                <a:gd name="connsiteX4" fmla="*/ 1139093 w 1508745"/>
                <a:gd name="connsiteY4" fmla="*/ 497600 h 625964"/>
                <a:gd name="connsiteX5" fmla="*/ 1138907 w 1508745"/>
                <a:gd name="connsiteY5" fmla="*/ 497414 h 625964"/>
                <a:gd name="connsiteX6" fmla="*/ 461925 w 1508745"/>
                <a:gd name="connsiteY6" fmla="*/ 521040 h 625964"/>
                <a:gd name="connsiteX7" fmla="*/ 461367 w 1508745"/>
                <a:gd name="connsiteY7" fmla="*/ 521040 h 625964"/>
                <a:gd name="connsiteX8" fmla="*/ 461925 w 1508745"/>
                <a:gd name="connsiteY8" fmla="*/ 521040 h 625964"/>
                <a:gd name="connsiteX9" fmla="*/ 75158 w 1508745"/>
                <a:gd name="connsiteY9" fmla="*/ 590990 h 625964"/>
                <a:gd name="connsiteX10" fmla="*/ 75158 w 1508745"/>
                <a:gd name="connsiteY10" fmla="*/ 590990 h 625964"/>
                <a:gd name="connsiteX11" fmla="*/ 74786 w 1508745"/>
                <a:gd name="connsiteY11" fmla="*/ 590990 h 625964"/>
                <a:gd name="connsiteX12" fmla="*/ 75158 w 1508745"/>
                <a:gd name="connsiteY12" fmla="*/ 590990 h 625964"/>
                <a:gd name="connsiteX13" fmla="*/ 656890 w 1508745"/>
                <a:gd name="connsiteY13" fmla="*/ 618709 h 625964"/>
                <a:gd name="connsiteX14" fmla="*/ 656704 w 1508745"/>
                <a:gd name="connsiteY14" fmla="*/ 618523 h 625964"/>
                <a:gd name="connsiteX15" fmla="*/ 656518 w 1508745"/>
                <a:gd name="connsiteY15" fmla="*/ 618523 h 625964"/>
                <a:gd name="connsiteX16" fmla="*/ 656890 w 1508745"/>
                <a:gd name="connsiteY16" fmla="*/ 618709 h 625964"/>
                <a:gd name="connsiteX17" fmla="*/ 784324 w 1508745"/>
                <a:gd name="connsiteY17" fmla="*/ 625964 h 625964"/>
                <a:gd name="connsiteX18" fmla="*/ 784324 w 1508745"/>
                <a:gd name="connsiteY18" fmla="*/ 625964 h 625964"/>
                <a:gd name="connsiteX19" fmla="*/ 784138 w 1508745"/>
                <a:gd name="connsiteY19" fmla="*/ 625964 h 625964"/>
                <a:gd name="connsiteX20" fmla="*/ 784324 w 1508745"/>
                <a:gd name="connsiteY20" fmla="*/ 625964 h 625964"/>
                <a:gd name="connsiteX21" fmla="*/ 299331 w 1508745"/>
                <a:gd name="connsiteY21" fmla="*/ 110647 h 625964"/>
                <a:gd name="connsiteX22" fmla="*/ 299517 w 1508745"/>
                <a:gd name="connsiteY22" fmla="*/ 110647 h 625964"/>
                <a:gd name="connsiteX23" fmla="*/ 299331 w 1508745"/>
                <a:gd name="connsiteY23" fmla="*/ 110647 h 625964"/>
                <a:gd name="connsiteX24" fmla="*/ 828787 w 1508745"/>
                <a:gd name="connsiteY24" fmla="*/ 35116 h 625964"/>
                <a:gd name="connsiteX25" fmla="*/ 841623 w 1508745"/>
                <a:gd name="connsiteY25" fmla="*/ 37163 h 625964"/>
                <a:gd name="connsiteX26" fmla="*/ 886458 w 1508745"/>
                <a:gd name="connsiteY26" fmla="*/ 37163 h 625964"/>
                <a:gd name="connsiteX27" fmla="*/ 900224 w 1508745"/>
                <a:gd name="connsiteY27" fmla="*/ 35675 h 625964"/>
                <a:gd name="connsiteX28" fmla="*/ 1214624 w 1508745"/>
                <a:gd name="connsiteY28" fmla="*/ 35675 h 625964"/>
                <a:gd name="connsiteX29" fmla="*/ 1228390 w 1508745"/>
                <a:gd name="connsiteY29" fmla="*/ 37163 h 625964"/>
                <a:gd name="connsiteX30" fmla="*/ 1299642 w 1508745"/>
                <a:gd name="connsiteY30" fmla="*/ 37721 h 625964"/>
                <a:gd name="connsiteX31" fmla="*/ 1346895 w 1508745"/>
                <a:gd name="connsiteY31" fmla="*/ 40511 h 625964"/>
                <a:gd name="connsiteX32" fmla="*/ 1383358 w 1508745"/>
                <a:gd name="connsiteY32" fmla="*/ 41070 h 625964"/>
                <a:gd name="connsiteX33" fmla="*/ 1430610 w 1508745"/>
                <a:gd name="connsiteY33" fmla="*/ 43860 h 625964"/>
                <a:gd name="connsiteX34" fmla="*/ 1463539 w 1508745"/>
                <a:gd name="connsiteY34" fmla="*/ 44604 h 625964"/>
                <a:gd name="connsiteX35" fmla="*/ 1477677 w 1508745"/>
                <a:gd name="connsiteY35" fmla="*/ 44790 h 625964"/>
                <a:gd name="connsiteX36" fmla="*/ 1478235 w 1508745"/>
                <a:gd name="connsiteY36" fmla="*/ 43860 h 625964"/>
                <a:gd name="connsiteX37" fmla="*/ 1487909 w 1508745"/>
                <a:gd name="connsiteY37" fmla="*/ 44604 h 625964"/>
                <a:gd name="connsiteX38" fmla="*/ 1491072 w 1508745"/>
                <a:gd name="connsiteY38" fmla="*/ 43674 h 625964"/>
                <a:gd name="connsiteX39" fmla="*/ 1508745 w 1508745"/>
                <a:gd name="connsiteY39" fmla="*/ 40698 h 625964"/>
                <a:gd name="connsiteX40" fmla="*/ 1500746 w 1508745"/>
                <a:gd name="connsiteY40" fmla="*/ 37535 h 625964"/>
                <a:gd name="connsiteX41" fmla="*/ 1495723 w 1508745"/>
                <a:gd name="connsiteY41" fmla="*/ 37721 h 625964"/>
                <a:gd name="connsiteX42" fmla="*/ 1491072 w 1508745"/>
                <a:gd name="connsiteY42" fmla="*/ 40884 h 625964"/>
                <a:gd name="connsiteX43" fmla="*/ 1478794 w 1508745"/>
                <a:gd name="connsiteY43" fmla="*/ 40325 h 625964"/>
                <a:gd name="connsiteX44" fmla="*/ 1478608 w 1508745"/>
                <a:gd name="connsiteY44" fmla="*/ 39023 h 625964"/>
                <a:gd name="connsiteX45" fmla="*/ 1456469 w 1508745"/>
                <a:gd name="connsiteY45" fmla="*/ 31582 h 625964"/>
                <a:gd name="connsiteX46" fmla="*/ 1459632 w 1508745"/>
                <a:gd name="connsiteY46" fmla="*/ 29907 h 625964"/>
                <a:gd name="connsiteX47" fmla="*/ 1452563 w 1508745"/>
                <a:gd name="connsiteY47" fmla="*/ 25815 h 625964"/>
                <a:gd name="connsiteX48" fmla="*/ 1443261 w 1508745"/>
                <a:gd name="connsiteY48" fmla="*/ 28233 h 625964"/>
                <a:gd name="connsiteX49" fmla="*/ 1443633 w 1508745"/>
                <a:gd name="connsiteY49" fmla="*/ 29163 h 625964"/>
                <a:gd name="connsiteX50" fmla="*/ 1435819 w 1508745"/>
                <a:gd name="connsiteY50" fmla="*/ 28977 h 625964"/>
                <a:gd name="connsiteX51" fmla="*/ 1435633 w 1508745"/>
                <a:gd name="connsiteY51" fmla="*/ 28047 h 625964"/>
                <a:gd name="connsiteX52" fmla="*/ 1433029 w 1508745"/>
                <a:gd name="connsiteY52" fmla="*/ 26187 h 625964"/>
                <a:gd name="connsiteX53" fmla="*/ 1432657 w 1508745"/>
                <a:gd name="connsiteY53" fmla="*/ 22838 h 625964"/>
                <a:gd name="connsiteX54" fmla="*/ 1417402 w 1508745"/>
                <a:gd name="connsiteY54" fmla="*/ 16141 h 625964"/>
                <a:gd name="connsiteX55" fmla="*/ 1414611 w 1508745"/>
                <a:gd name="connsiteY55" fmla="*/ 16141 h 625964"/>
                <a:gd name="connsiteX56" fmla="*/ 1394706 w 1508745"/>
                <a:gd name="connsiteY56" fmla="*/ 21350 h 625964"/>
                <a:gd name="connsiteX57" fmla="*/ 1394706 w 1508745"/>
                <a:gd name="connsiteY57" fmla="*/ 20978 h 625964"/>
                <a:gd name="connsiteX58" fmla="*/ 1379637 w 1508745"/>
                <a:gd name="connsiteY58" fmla="*/ 14839 h 625964"/>
                <a:gd name="connsiteX59" fmla="*/ 1379079 w 1508745"/>
                <a:gd name="connsiteY59" fmla="*/ 15211 h 625964"/>
                <a:gd name="connsiteX60" fmla="*/ 1375544 w 1508745"/>
                <a:gd name="connsiteY60" fmla="*/ 12792 h 625964"/>
                <a:gd name="connsiteX61" fmla="*/ 1365498 w 1508745"/>
                <a:gd name="connsiteY61" fmla="*/ 11862 h 625964"/>
                <a:gd name="connsiteX62" fmla="*/ 1352476 w 1508745"/>
                <a:gd name="connsiteY62" fmla="*/ 12792 h 625964"/>
                <a:gd name="connsiteX63" fmla="*/ 1351359 w 1508745"/>
                <a:gd name="connsiteY63" fmla="*/ 11490 h 625964"/>
                <a:gd name="connsiteX64" fmla="*/ 1337035 w 1508745"/>
                <a:gd name="connsiteY64" fmla="*/ 9816 h 625964"/>
                <a:gd name="connsiteX65" fmla="*/ 1331268 w 1508745"/>
                <a:gd name="connsiteY65" fmla="*/ 9444 h 625964"/>
                <a:gd name="connsiteX66" fmla="*/ 1322896 w 1508745"/>
                <a:gd name="connsiteY66" fmla="*/ 9258 h 625964"/>
                <a:gd name="connsiteX67" fmla="*/ 1292386 w 1508745"/>
                <a:gd name="connsiteY67" fmla="*/ 5165 h 625964"/>
                <a:gd name="connsiteX68" fmla="*/ 1259644 w 1508745"/>
                <a:gd name="connsiteY68" fmla="*/ 2374 h 625964"/>
                <a:gd name="connsiteX69" fmla="*/ 1247180 w 1508745"/>
                <a:gd name="connsiteY69" fmla="*/ 1816 h 625964"/>
                <a:gd name="connsiteX70" fmla="*/ 1209043 w 1508745"/>
                <a:gd name="connsiteY70" fmla="*/ 2374 h 625964"/>
                <a:gd name="connsiteX71" fmla="*/ 1209229 w 1508745"/>
                <a:gd name="connsiteY71" fmla="*/ 2188 h 625964"/>
                <a:gd name="connsiteX72" fmla="*/ 1126257 w 1508745"/>
                <a:gd name="connsiteY72" fmla="*/ 3677 h 625964"/>
                <a:gd name="connsiteX73" fmla="*/ 999753 w 1508745"/>
                <a:gd name="connsiteY73" fmla="*/ 4979 h 625964"/>
                <a:gd name="connsiteX74" fmla="*/ 949337 w 1508745"/>
                <a:gd name="connsiteY74" fmla="*/ 5723 h 625964"/>
                <a:gd name="connsiteX75" fmla="*/ 912502 w 1508745"/>
                <a:gd name="connsiteY75" fmla="*/ 8513 h 625964"/>
                <a:gd name="connsiteX76" fmla="*/ 896131 w 1508745"/>
                <a:gd name="connsiteY76" fmla="*/ 9072 h 625964"/>
                <a:gd name="connsiteX77" fmla="*/ 877714 w 1508745"/>
                <a:gd name="connsiteY77" fmla="*/ 11862 h 625964"/>
                <a:gd name="connsiteX78" fmla="*/ 865622 w 1508745"/>
                <a:gd name="connsiteY78" fmla="*/ 12606 h 625964"/>
                <a:gd name="connsiteX79" fmla="*/ 842739 w 1508745"/>
                <a:gd name="connsiteY79" fmla="*/ 15583 h 625964"/>
                <a:gd name="connsiteX80" fmla="*/ 841995 w 1508745"/>
                <a:gd name="connsiteY80" fmla="*/ 16513 h 625964"/>
                <a:gd name="connsiteX81" fmla="*/ 840879 w 1508745"/>
                <a:gd name="connsiteY81" fmla="*/ 16141 h 625964"/>
                <a:gd name="connsiteX82" fmla="*/ 832507 w 1508745"/>
                <a:gd name="connsiteY82" fmla="*/ 18745 h 625964"/>
                <a:gd name="connsiteX83" fmla="*/ 829531 w 1508745"/>
                <a:gd name="connsiteY83" fmla="*/ 19303 h 625964"/>
                <a:gd name="connsiteX84" fmla="*/ 822275 w 1508745"/>
                <a:gd name="connsiteY84" fmla="*/ 23024 h 625964"/>
                <a:gd name="connsiteX85" fmla="*/ 822647 w 1508745"/>
                <a:gd name="connsiteY85" fmla="*/ 22652 h 625964"/>
                <a:gd name="connsiteX86" fmla="*/ 828787 w 1508745"/>
                <a:gd name="connsiteY86" fmla="*/ 35116 h 625964"/>
                <a:gd name="connsiteX87" fmla="*/ 1348197 w 1508745"/>
                <a:gd name="connsiteY87" fmla="*/ 23396 h 625964"/>
                <a:gd name="connsiteX88" fmla="*/ 1348197 w 1508745"/>
                <a:gd name="connsiteY88" fmla="*/ 23396 h 625964"/>
                <a:gd name="connsiteX89" fmla="*/ 1348383 w 1508745"/>
                <a:gd name="connsiteY89" fmla="*/ 23210 h 625964"/>
                <a:gd name="connsiteX90" fmla="*/ 1348197 w 1508745"/>
                <a:gd name="connsiteY90" fmla="*/ 23396 h 625964"/>
                <a:gd name="connsiteX91" fmla="*/ 1348197 w 1508745"/>
                <a:gd name="connsiteY91" fmla="*/ 23396 h 625964"/>
                <a:gd name="connsiteX92" fmla="*/ 1348383 w 1508745"/>
                <a:gd name="connsiteY92" fmla="*/ 23210 h 625964"/>
                <a:gd name="connsiteX93" fmla="*/ 1348383 w 1508745"/>
                <a:gd name="connsiteY93" fmla="*/ 23024 h 625964"/>
                <a:gd name="connsiteX94" fmla="*/ 1348941 w 1508745"/>
                <a:gd name="connsiteY94" fmla="*/ 23024 h 625964"/>
                <a:gd name="connsiteX95" fmla="*/ 1347825 w 1508745"/>
                <a:gd name="connsiteY95" fmla="*/ 24140 h 625964"/>
                <a:gd name="connsiteX96" fmla="*/ 1348197 w 1508745"/>
                <a:gd name="connsiteY96" fmla="*/ 23396 h 625964"/>
                <a:gd name="connsiteX97" fmla="*/ 1347825 w 1508745"/>
                <a:gd name="connsiteY97" fmla="*/ 23582 h 625964"/>
                <a:gd name="connsiteX98" fmla="*/ 1348197 w 1508745"/>
                <a:gd name="connsiteY98" fmla="*/ 23396 h 625964"/>
                <a:gd name="connsiteX99" fmla="*/ 209848 w 1508745"/>
                <a:gd name="connsiteY99" fmla="*/ 34372 h 625964"/>
                <a:gd name="connsiteX100" fmla="*/ 209476 w 1508745"/>
                <a:gd name="connsiteY100" fmla="*/ 35488 h 625964"/>
                <a:gd name="connsiteX101" fmla="*/ 213196 w 1508745"/>
                <a:gd name="connsiteY101" fmla="*/ 39953 h 625964"/>
                <a:gd name="connsiteX102" fmla="*/ 219894 w 1508745"/>
                <a:gd name="connsiteY102" fmla="*/ 43860 h 625964"/>
                <a:gd name="connsiteX103" fmla="*/ 219522 w 1508745"/>
                <a:gd name="connsiteY103" fmla="*/ 43674 h 625964"/>
                <a:gd name="connsiteX104" fmla="*/ 227893 w 1508745"/>
                <a:gd name="connsiteY104" fmla="*/ 47209 h 625964"/>
                <a:gd name="connsiteX105" fmla="*/ 229009 w 1508745"/>
                <a:gd name="connsiteY105" fmla="*/ 46837 h 625964"/>
                <a:gd name="connsiteX106" fmla="*/ 229753 w 1508745"/>
                <a:gd name="connsiteY106" fmla="*/ 47767 h 625964"/>
                <a:gd name="connsiteX107" fmla="*/ 244264 w 1508745"/>
                <a:gd name="connsiteY107" fmla="*/ 51115 h 625964"/>
                <a:gd name="connsiteX108" fmla="*/ 274216 w 1508745"/>
                <a:gd name="connsiteY108" fmla="*/ 50929 h 625964"/>
                <a:gd name="connsiteX109" fmla="*/ 285192 w 1508745"/>
                <a:gd name="connsiteY109" fmla="*/ 47209 h 625964"/>
                <a:gd name="connsiteX110" fmla="*/ 288727 w 1508745"/>
                <a:gd name="connsiteY110" fmla="*/ 43488 h 625964"/>
                <a:gd name="connsiteX111" fmla="*/ 288541 w 1508745"/>
                <a:gd name="connsiteY111" fmla="*/ 38837 h 625964"/>
                <a:gd name="connsiteX112" fmla="*/ 285564 w 1508745"/>
                <a:gd name="connsiteY112" fmla="*/ 33814 h 625964"/>
                <a:gd name="connsiteX113" fmla="*/ 282215 w 1508745"/>
                <a:gd name="connsiteY113" fmla="*/ 30280 h 625964"/>
                <a:gd name="connsiteX114" fmla="*/ 282029 w 1508745"/>
                <a:gd name="connsiteY114" fmla="*/ 30093 h 625964"/>
                <a:gd name="connsiteX115" fmla="*/ 278309 w 1508745"/>
                <a:gd name="connsiteY115" fmla="*/ 27117 h 625964"/>
                <a:gd name="connsiteX116" fmla="*/ 271239 w 1508745"/>
                <a:gd name="connsiteY116" fmla="*/ 23396 h 625964"/>
                <a:gd name="connsiteX117" fmla="*/ 271425 w 1508745"/>
                <a:gd name="connsiteY117" fmla="*/ 23396 h 625964"/>
                <a:gd name="connsiteX118" fmla="*/ 260449 w 1508745"/>
                <a:gd name="connsiteY118" fmla="*/ 19862 h 625964"/>
                <a:gd name="connsiteX119" fmla="*/ 257473 w 1508745"/>
                <a:gd name="connsiteY119" fmla="*/ 19490 h 625964"/>
                <a:gd name="connsiteX120" fmla="*/ 219149 w 1508745"/>
                <a:gd name="connsiteY120" fmla="*/ 19675 h 625964"/>
                <a:gd name="connsiteX121" fmla="*/ 218219 w 1508745"/>
                <a:gd name="connsiteY121" fmla="*/ 20606 h 625964"/>
                <a:gd name="connsiteX122" fmla="*/ 216917 w 1508745"/>
                <a:gd name="connsiteY122" fmla="*/ 20234 h 625964"/>
                <a:gd name="connsiteX123" fmla="*/ 212266 w 1508745"/>
                <a:gd name="connsiteY123" fmla="*/ 23396 h 625964"/>
                <a:gd name="connsiteX124" fmla="*/ 212452 w 1508745"/>
                <a:gd name="connsiteY124" fmla="*/ 23210 h 625964"/>
                <a:gd name="connsiteX125" fmla="*/ 209104 w 1508745"/>
                <a:gd name="connsiteY125" fmla="*/ 26931 h 625964"/>
                <a:gd name="connsiteX126" fmla="*/ 208545 w 1508745"/>
                <a:gd name="connsiteY126" fmla="*/ 33628 h 625964"/>
                <a:gd name="connsiteX127" fmla="*/ 209848 w 1508745"/>
                <a:gd name="connsiteY127" fmla="*/ 34372 h 625964"/>
                <a:gd name="connsiteX128" fmla="*/ 3535 w 1508745"/>
                <a:gd name="connsiteY128" fmla="*/ 58185 h 625964"/>
                <a:gd name="connsiteX129" fmla="*/ 8558 w 1508745"/>
                <a:gd name="connsiteY129" fmla="*/ 61161 h 625964"/>
                <a:gd name="connsiteX130" fmla="*/ 9674 w 1508745"/>
                <a:gd name="connsiteY130" fmla="*/ 60789 h 625964"/>
                <a:gd name="connsiteX131" fmla="*/ 10418 w 1508745"/>
                <a:gd name="connsiteY131" fmla="*/ 61719 h 625964"/>
                <a:gd name="connsiteX132" fmla="*/ 21208 w 1508745"/>
                <a:gd name="connsiteY132" fmla="*/ 64882 h 625964"/>
                <a:gd name="connsiteX133" fmla="*/ 22882 w 1508745"/>
                <a:gd name="connsiteY133" fmla="*/ 64510 h 625964"/>
                <a:gd name="connsiteX134" fmla="*/ 24371 w 1508745"/>
                <a:gd name="connsiteY134" fmla="*/ 65254 h 625964"/>
                <a:gd name="connsiteX135" fmla="*/ 59159 w 1508745"/>
                <a:gd name="connsiteY135" fmla="*/ 65440 h 625964"/>
                <a:gd name="connsiteX136" fmla="*/ 60647 w 1508745"/>
                <a:gd name="connsiteY136" fmla="*/ 64696 h 625964"/>
                <a:gd name="connsiteX137" fmla="*/ 62322 w 1508745"/>
                <a:gd name="connsiteY137" fmla="*/ 65068 h 625964"/>
                <a:gd name="connsiteX138" fmla="*/ 69763 w 1508745"/>
                <a:gd name="connsiteY138" fmla="*/ 61905 h 625964"/>
                <a:gd name="connsiteX139" fmla="*/ 69949 w 1508745"/>
                <a:gd name="connsiteY139" fmla="*/ 61719 h 625964"/>
                <a:gd name="connsiteX140" fmla="*/ 72182 w 1508745"/>
                <a:gd name="connsiteY140" fmla="*/ 55580 h 625964"/>
                <a:gd name="connsiteX141" fmla="*/ 68647 w 1508745"/>
                <a:gd name="connsiteY141" fmla="*/ 51860 h 625964"/>
                <a:gd name="connsiteX142" fmla="*/ 62136 w 1508745"/>
                <a:gd name="connsiteY142" fmla="*/ 47767 h 625964"/>
                <a:gd name="connsiteX143" fmla="*/ 62322 w 1508745"/>
                <a:gd name="connsiteY143" fmla="*/ 47953 h 625964"/>
                <a:gd name="connsiteX144" fmla="*/ 54322 w 1508745"/>
                <a:gd name="connsiteY144" fmla="*/ 44604 h 625964"/>
                <a:gd name="connsiteX145" fmla="*/ 51904 w 1508745"/>
                <a:gd name="connsiteY145" fmla="*/ 44046 h 625964"/>
                <a:gd name="connsiteX146" fmla="*/ 32556 w 1508745"/>
                <a:gd name="connsiteY146" fmla="*/ 41070 h 625964"/>
                <a:gd name="connsiteX147" fmla="*/ 22138 w 1508745"/>
                <a:gd name="connsiteY147" fmla="*/ 41070 h 625964"/>
                <a:gd name="connsiteX148" fmla="*/ 6511 w 1508745"/>
                <a:gd name="connsiteY148" fmla="*/ 44232 h 625964"/>
                <a:gd name="connsiteX149" fmla="*/ 186 w 1508745"/>
                <a:gd name="connsiteY149" fmla="*/ 49255 h 625964"/>
                <a:gd name="connsiteX150" fmla="*/ 0 w 1508745"/>
                <a:gd name="connsiteY150" fmla="*/ 54092 h 625964"/>
                <a:gd name="connsiteX151" fmla="*/ 3535 w 1508745"/>
                <a:gd name="connsiteY151" fmla="*/ 58185 h 625964"/>
                <a:gd name="connsiteX152" fmla="*/ 1326059 w 1508745"/>
                <a:gd name="connsiteY152" fmla="*/ 347842 h 625964"/>
                <a:gd name="connsiteX153" fmla="*/ 1289968 w 1508745"/>
                <a:gd name="connsiteY153" fmla="*/ 347655 h 625964"/>
                <a:gd name="connsiteX154" fmla="*/ 1282154 w 1508745"/>
                <a:gd name="connsiteY154" fmla="*/ 357887 h 625964"/>
                <a:gd name="connsiteX155" fmla="*/ 1282340 w 1508745"/>
                <a:gd name="connsiteY155" fmla="*/ 357887 h 625964"/>
                <a:gd name="connsiteX156" fmla="*/ 1289968 w 1508745"/>
                <a:gd name="connsiteY156" fmla="*/ 361050 h 625964"/>
                <a:gd name="connsiteX157" fmla="*/ 1296479 w 1508745"/>
                <a:gd name="connsiteY157" fmla="*/ 361794 h 625964"/>
                <a:gd name="connsiteX158" fmla="*/ 1327733 w 1508745"/>
                <a:gd name="connsiteY158" fmla="*/ 361794 h 625964"/>
                <a:gd name="connsiteX159" fmla="*/ 1333314 w 1508745"/>
                <a:gd name="connsiteY159" fmla="*/ 360864 h 625964"/>
                <a:gd name="connsiteX160" fmla="*/ 1338337 w 1508745"/>
                <a:gd name="connsiteY160" fmla="*/ 357887 h 625964"/>
                <a:gd name="connsiteX161" fmla="*/ 1338151 w 1508745"/>
                <a:gd name="connsiteY161" fmla="*/ 350818 h 625964"/>
                <a:gd name="connsiteX162" fmla="*/ 1326059 w 1508745"/>
                <a:gd name="connsiteY162" fmla="*/ 347842 h 62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1508745" h="625964">
                  <a:moveTo>
                    <a:pt x="278867" y="110647"/>
                  </a:moveTo>
                  <a:cubicBezTo>
                    <a:pt x="278867" y="110461"/>
                    <a:pt x="278867" y="110461"/>
                    <a:pt x="278867" y="110647"/>
                  </a:cubicBezTo>
                  <a:cubicBezTo>
                    <a:pt x="278867" y="110461"/>
                    <a:pt x="278867" y="110461"/>
                    <a:pt x="278867" y="110647"/>
                  </a:cubicBezTo>
                  <a:close/>
                  <a:moveTo>
                    <a:pt x="1138907" y="497414"/>
                  </a:moveTo>
                  <a:lnTo>
                    <a:pt x="1139093" y="497600"/>
                  </a:lnTo>
                  <a:lnTo>
                    <a:pt x="1138907" y="497414"/>
                  </a:lnTo>
                  <a:close/>
                  <a:moveTo>
                    <a:pt x="461925" y="521040"/>
                  </a:moveTo>
                  <a:lnTo>
                    <a:pt x="461367" y="521040"/>
                  </a:lnTo>
                  <a:lnTo>
                    <a:pt x="461925" y="521040"/>
                  </a:lnTo>
                  <a:close/>
                  <a:moveTo>
                    <a:pt x="75158" y="590990"/>
                  </a:moveTo>
                  <a:cubicBezTo>
                    <a:pt x="75158" y="590990"/>
                    <a:pt x="74972" y="590990"/>
                    <a:pt x="75158" y="590990"/>
                  </a:cubicBezTo>
                  <a:lnTo>
                    <a:pt x="74786" y="590990"/>
                  </a:lnTo>
                  <a:lnTo>
                    <a:pt x="75158" y="590990"/>
                  </a:lnTo>
                  <a:close/>
                  <a:moveTo>
                    <a:pt x="656890" y="618709"/>
                  </a:moveTo>
                  <a:cubicBezTo>
                    <a:pt x="656890" y="618709"/>
                    <a:pt x="656704" y="618709"/>
                    <a:pt x="656704" y="618523"/>
                  </a:cubicBezTo>
                  <a:lnTo>
                    <a:pt x="656518" y="618523"/>
                  </a:lnTo>
                  <a:lnTo>
                    <a:pt x="656890" y="618709"/>
                  </a:lnTo>
                  <a:close/>
                  <a:moveTo>
                    <a:pt x="784324" y="625964"/>
                  </a:moveTo>
                  <a:cubicBezTo>
                    <a:pt x="784324" y="625964"/>
                    <a:pt x="784324" y="625778"/>
                    <a:pt x="784324" y="625964"/>
                  </a:cubicBezTo>
                  <a:lnTo>
                    <a:pt x="784138" y="625964"/>
                  </a:lnTo>
                  <a:lnTo>
                    <a:pt x="784324" y="625964"/>
                  </a:lnTo>
                  <a:close/>
                  <a:moveTo>
                    <a:pt x="299331" y="110647"/>
                  </a:moveTo>
                  <a:lnTo>
                    <a:pt x="299517" y="110647"/>
                  </a:lnTo>
                  <a:lnTo>
                    <a:pt x="299331" y="110647"/>
                  </a:lnTo>
                  <a:close/>
                  <a:moveTo>
                    <a:pt x="828787" y="35116"/>
                  </a:moveTo>
                  <a:cubicBezTo>
                    <a:pt x="832879" y="36419"/>
                    <a:pt x="837530" y="35302"/>
                    <a:pt x="841623" y="37163"/>
                  </a:cubicBezTo>
                  <a:cubicBezTo>
                    <a:pt x="856506" y="34930"/>
                    <a:pt x="871575" y="34930"/>
                    <a:pt x="886458" y="37163"/>
                  </a:cubicBezTo>
                  <a:cubicBezTo>
                    <a:pt x="890922" y="35302"/>
                    <a:pt x="895573" y="35675"/>
                    <a:pt x="900224" y="35675"/>
                  </a:cubicBezTo>
                  <a:lnTo>
                    <a:pt x="1214624" y="35675"/>
                  </a:lnTo>
                  <a:cubicBezTo>
                    <a:pt x="1219274" y="35675"/>
                    <a:pt x="1223925" y="35302"/>
                    <a:pt x="1228390" y="37163"/>
                  </a:cubicBezTo>
                  <a:cubicBezTo>
                    <a:pt x="1252203" y="34558"/>
                    <a:pt x="1275829" y="36791"/>
                    <a:pt x="1299642" y="37721"/>
                  </a:cubicBezTo>
                  <a:cubicBezTo>
                    <a:pt x="1315269" y="41442"/>
                    <a:pt x="1331268" y="36605"/>
                    <a:pt x="1346895" y="40511"/>
                  </a:cubicBezTo>
                  <a:cubicBezTo>
                    <a:pt x="1358987" y="39023"/>
                    <a:pt x="1371265" y="40139"/>
                    <a:pt x="1383358" y="41070"/>
                  </a:cubicBezTo>
                  <a:cubicBezTo>
                    <a:pt x="1398984" y="44976"/>
                    <a:pt x="1414983" y="39953"/>
                    <a:pt x="1430610" y="43860"/>
                  </a:cubicBezTo>
                  <a:cubicBezTo>
                    <a:pt x="1441586" y="42558"/>
                    <a:pt x="1452563" y="43116"/>
                    <a:pt x="1463539" y="44604"/>
                  </a:cubicBezTo>
                  <a:cubicBezTo>
                    <a:pt x="1468189" y="46465"/>
                    <a:pt x="1473026" y="46279"/>
                    <a:pt x="1477677" y="44790"/>
                  </a:cubicBezTo>
                  <a:cubicBezTo>
                    <a:pt x="1477863" y="44418"/>
                    <a:pt x="1478049" y="44232"/>
                    <a:pt x="1478235" y="43860"/>
                  </a:cubicBezTo>
                  <a:cubicBezTo>
                    <a:pt x="1481398" y="44046"/>
                    <a:pt x="1484747" y="44418"/>
                    <a:pt x="1487909" y="44604"/>
                  </a:cubicBezTo>
                  <a:cubicBezTo>
                    <a:pt x="1488839" y="44046"/>
                    <a:pt x="1489956" y="43674"/>
                    <a:pt x="1491072" y="43674"/>
                  </a:cubicBezTo>
                  <a:cubicBezTo>
                    <a:pt x="1497211" y="43488"/>
                    <a:pt x="1503722" y="47023"/>
                    <a:pt x="1508745" y="40698"/>
                  </a:cubicBezTo>
                  <a:cubicBezTo>
                    <a:pt x="1506513" y="38651"/>
                    <a:pt x="1503350" y="39023"/>
                    <a:pt x="1500746" y="37535"/>
                  </a:cubicBezTo>
                  <a:cubicBezTo>
                    <a:pt x="1499071" y="37535"/>
                    <a:pt x="1497397" y="37721"/>
                    <a:pt x="1495723" y="37721"/>
                  </a:cubicBezTo>
                  <a:cubicBezTo>
                    <a:pt x="1494234" y="38837"/>
                    <a:pt x="1492560" y="39953"/>
                    <a:pt x="1491072" y="40884"/>
                  </a:cubicBezTo>
                  <a:lnTo>
                    <a:pt x="1478794" y="40325"/>
                  </a:lnTo>
                  <a:cubicBezTo>
                    <a:pt x="1478794" y="39953"/>
                    <a:pt x="1478794" y="39581"/>
                    <a:pt x="1478608" y="39023"/>
                  </a:cubicBezTo>
                  <a:cubicBezTo>
                    <a:pt x="1473212" y="30652"/>
                    <a:pt x="1464283" y="33070"/>
                    <a:pt x="1456469" y="31582"/>
                  </a:cubicBezTo>
                  <a:cubicBezTo>
                    <a:pt x="1457585" y="31024"/>
                    <a:pt x="1458516" y="30466"/>
                    <a:pt x="1459632" y="29907"/>
                  </a:cubicBezTo>
                  <a:cubicBezTo>
                    <a:pt x="1458144" y="27117"/>
                    <a:pt x="1455167" y="26559"/>
                    <a:pt x="1452563" y="25815"/>
                  </a:cubicBezTo>
                  <a:cubicBezTo>
                    <a:pt x="1449586" y="26931"/>
                    <a:pt x="1445679" y="25071"/>
                    <a:pt x="1443261" y="28233"/>
                  </a:cubicBezTo>
                  <a:cubicBezTo>
                    <a:pt x="1443447" y="28605"/>
                    <a:pt x="1443447" y="28791"/>
                    <a:pt x="1443633" y="29163"/>
                  </a:cubicBezTo>
                  <a:cubicBezTo>
                    <a:pt x="1441028" y="28977"/>
                    <a:pt x="1438424" y="28977"/>
                    <a:pt x="1435819" y="28977"/>
                  </a:cubicBezTo>
                  <a:cubicBezTo>
                    <a:pt x="1435819" y="28791"/>
                    <a:pt x="1435819" y="28419"/>
                    <a:pt x="1435633" y="28047"/>
                  </a:cubicBezTo>
                  <a:cubicBezTo>
                    <a:pt x="1435075" y="26931"/>
                    <a:pt x="1434145" y="26373"/>
                    <a:pt x="1433029" y="26187"/>
                  </a:cubicBezTo>
                  <a:cubicBezTo>
                    <a:pt x="1432843" y="25071"/>
                    <a:pt x="1432843" y="23954"/>
                    <a:pt x="1432657" y="22838"/>
                  </a:cubicBezTo>
                  <a:cubicBezTo>
                    <a:pt x="1430982" y="12792"/>
                    <a:pt x="1420378" y="23024"/>
                    <a:pt x="1417402" y="16141"/>
                  </a:cubicBezTo>
                  <a:cubicBezTo>
                    <a:pt x="1416472" y="16513"/>
                    <a:pt x="1415542" y="16513"/>
                    <a:pt x="1414611" y="16141"/>
                  </a:cubicBezTo>
                  <a:cubicBezTo>
                    <a:pt x="1408844" y="20978"/>
                    <a:pt x="1400287" y="16141"/>
                    <a:pt x="1394706" y="21350"/>
                  </a:cubicBezTo>
                  <a:lnTo>
                    <a:pt x="1394706" y="20978"/>
                  </a:lnTo>
                  <a:cubicBezTo>
                    <a:pt x="1391357" y="15025"/>
                    <a:pt x="1385776" y="14094"/>
                    <a:pt x="1379637" y="14839"/>
                  </a:cubicBezTo>
                  <a:cubicBezTo>
                    <a:pt x="1379451" y="15025"/>
                    <a:pt x="1379265" y="15025"/>
                    <a:pt x="1379079" y="15211"/>
                  </a:cubicBezTo>
                  <a:cubicBezTo>
                    <a:pt x="1378335" y="13908"/>
                    <a:pt x="1376660" y="13536"/>
                    <a:pt x="1375544" y="12792"/>
                  </a:cubicBezTo>
                  <a:cubicBezTo>
                    <a:pt x="1372195" y="12420"/>
                    <a:pt x="1368847" y="12234"/>
                    <a:pt x="1365498" y="11862"/>
                  </a:cubicBezTo>
                  <a:cubicBezTo>
                    <a:pt x="1361033" y="10374"/>
                    <a:pt x="1356755" y="11676"/>
                    <a:pt x="1352476" y="12792"/>
                  </a:cubicBezTo>
                  <a:cubicBezTo>
                    <a:pt x="1352104" y="12420"/>
                    <a:pt x="1351732" y="11862"/>
                    <a:pt x="1351359" y="11490"/>
                  </a:cubicBezTo>
                  <a:cubicBezTo>
                    <a:pt x="1346709" y="10188"/>
                    <a:pt x="1341686" y="11676"/>
                    <a:pt x="1337035" y="9816"/>
                  </a:cubicBezTo>
                  <a:cubicBezTo>
                    <a:pt x="1335174" y="6839"/>
                    <a:pt x="1333314" y="7025"/>
                    <a:pt x="1331268" y="9444"/>
                  </a:cubicBezTo>
                  <a:cubicBezTo>
                    <a:pt x="1328477" y="11118"/>
                    <a:pt x="1325687" y="10746"/>
                    <a:pt x="1322896" y="9258"/>
                  </a:cubicBezTo>
                  <a:cubicBezTo>
                    <a:pt x="1312292" y="11490"/>
                    <a:pt x="1302432" y="8141"/>
                    <a:pt x="1292386" y="5165"/>
                  </a:cubicBezTo>
                  <a:cubicBezTo>
                    <a:pt x="1281782" y="1258"/>
                    <a:pt x="1270248" y="6095"/>
                    <a:pt x="1259644" y="2374"/>
                  </a:cubicBezTo>
                  <a:cubicBezTo>
                    <a:pt x="1255365" y="3304"/>
                    <a:pt x="1251273" y="2932"/>
                    <a:pt x="1247180" y="1816"/>
                  </a:cubicBezTo>
                  <a:cubicBezTo>
                    <a:pt x="1234343" y="-230"/>
                    <a:pt x="1221693" y="-1160"/>
                    <a:pt x="1209043" y="2374"/>
                  </a:cubicBezTo>
                  <a:lnTo>
                    <a:pt x="1209229" y="2188"/>
                  </a:lnTo>
                  <a:cubicBezTo>
                    <a:pt x="1181695" y="5723"/>
                    <a:pt x="1153976" y="3118"/>
                    <a:pt x="1126257" y="3677"/>
                  </a:cubicBezTo>
                  <a:cubicBezTo>
                    <a:pt x="1084213" y="4607"/>
                    <a:pt x="1041983" y="2188"/>
                    <a:pt x="999753" y="4979"/>
                  </a:cubicBezTo>
                  <a:cubicBezTo>
                    <a:pt x="983010" y="6467"/>
                    <a:pt x="966267" y="6653"/>
                    <a:pt x="949337" y="5723"/>
                  </a:cubicBezTo>
                  <a:cubicBezTo>
                    <a:pt x="937245" y="9444"/>
                    <a:pt x="924595" y="4793"/>
                    <a:pt x="912502" y="8513"/>
                  </a:cubicBezTo>
                  <a:cubicBezTo>
                    <a:pt x="907107" y="9816"/>
                    <a:pt x="901712" y="10002"/>
                    <a:pt x="896131" y="9072"/>
                  </a:cubicBezTo>
                  <a:cubicBezTo>
                    <a:pt x="890364" y="12234"/>
                    <a:pt x="883481" y="8699"/>
                    <a:pt x="877714" y="11862"/>
                  </a:cubicBezTo>
                  <a:cubicBezTo>
                    <a:pt x="873807" y="13164"/>
                    <a:pt x="869714" y="13536"/>
                    <a:pt x="865622" y="12606"/>
                  </a:cubicBezTo>
                  <a:cubicBezTo>
                    <a:pt x="858366" y="15769"/>
                    <a:pt x="849995" y="11862"/>
                    <a:pt x="842739" y="15583"/>
                  </a:cubicBezTo>
                  <a:lnTo>
                    <a:pt x="841995" y="16513"/>
                  </a:lnTo>
                  <a:lnTo>
                    <a:pt x="840879" y="16141"/>
                  </a:lnTo>
                  <a:cubicBezTo>
                    <a:pt x="838088" y="17071"/>
                    <a:pt x="835112" y="17257"/>
                    <a:pt x="832507" y="18745"/>
                  </a:cubicBezTo>
                  <a:cubicBezTo>
                    <a:pt x="831763" y="19862"/>
                    <a:pt x="830647" y="20048"/>
                    <a:pt x="829531" y="19303"/>
                  </a:cubicBezTo>
                  <a:cubicBezTo>
                    <a:pt x="827298" y="21164"/>
                    <a:pt x="823950" y="20420"/>
                    <a:pt x="822275" y="23024"/>
                  </a:cubicBezTo>
                  <a:lnTo>
                    <a:pt x="822647" y="22652"/>
                  </a:lnTo>
                  <a:cubicBezTo>
                    <a:pt x="817997" y="30838"/>
                    <a:pt x="823206" y="33442"/>
                    <a:pt x="828787" y="35116"/>
                  </a:cubicBezTo>
                  <a:close/>
                  <a:moveTo>
                    <a:pt x="1348197" y="23396"/>
                  </a:moveTo>
                  <a:cubicBezTo>
                    <a:pt x="1348197" y="23582"/>
                    <a:pt x="1348197" y="23582"/>
                    <a:pt x="1348197" y="23396"/>
                  </a:cubicBezTo>
                  <a:cubicBezTo>
                    <a:pt x="1348197" y="23396"/>
                    <a:pt x="1348383" y="23396"/>
                    <a:pt x="1348383" y="23210"/>
                  </a:cubicBezTo>
                  <a:cubicBezTo>
                    <a:pt x="1348383" y="23396"/>
                    <a:pt x="1348383" y="23396"/>
                    <a:pt x="1348197" y="23396"/>
                  </a:cubicBezTo>
                  <a:cubicBezTo>
                    <a:pt x="1348383" y="23396"/>
                    <a:pt x="1348383" y="23396"/>
                    <a:pt x="1348197" y="23396"/>
                  </a:cubicBezTo>
                  <a:lnTo>
                    <a:pt x="1348383" y="23210"/>
                  </a:lnTo>
                  <a:lnTo>
                    <a:pt x="1348383" y="23024"/>
                  </a:lnTo>
                  <a:lnTo>
                    <a:pt x="1348941" y="23024"/>
                  </a:lnTo>
                  <a:lnTo>
                    <a:pt x="1347825" y="24140"/>
                  </a:lnTo>
                  <a:cubicBezTo>
                    <a:pt x="1348011" y="23954"/>
                    <a:pt x="1348197" y="23768"/>
                    <a:pt x="1348197" y="23396"/>
                  </a:cubicBezTo>
                  <a:cubicBezTo>
                    <a:pt x="1348011" y="23582"/>
                    <a:pt x="1348011" y="23582"/>
                    <a:pt x="1347825" y="23582"/>
                  </a:cubicBezTo>
                  <a:cubicBezTo>
                    <a:pt x="1348011" y="23582"/>
                    <a:pt x="1348197" y="23582"/>
                    <a:pt x="1348197" y="23396"/>
                  </a:cubicBezTo>
                  <a:close/>
                  <a:moveTo>
                    <a:pt x="209848" y="34372"/>
                  </a:moveTo>
                  <a:lnTo>
                    <a:pt x="209476" y="35488"/>
                  </a:lnTo>
                  <a:cubicBezTo>
                    <a:pt x="209848" y="37907"/>
                    <a:pt x="210778" y="39581"/>
                    <a:pt x="213196" y="39953"/>
                  </a:cubicBezTo>
                  <a:cubicBezTo>
                    <a:pt x="214313" y="43116"/>
                    <a:pt x="217847" y="42372"/>
                    <a:pt x="219894" y="43860"/>
                  </a:cubicBezTo>
                  <a:lnTo>
                    <a:pt x="219522" y="43674"/>
                  </a:lnTo>
                  <a:cubicBezTo>
                    <a:pt x="221754" y="46465"/>
                    <a:pt x="225103" y="46279"/>
                    <a:pt x="227893" y="47209"/>
                  </a:cubicBezTo>
                  <a:lnTo>
                    <a:pt x="229009" y="46837"/>
                  </a:lnTo>
                  <a:lnTo>
                    <a:pt x="229753" y="47767"/>
                  </a:lnTo>
                  <a:cubicBezTo>
                    <a:pt x="234032" y="51488"/>
                    <a:pt x="239985" y="47581"/>
                    <a:pt x="244264" y="51115"/>
                  </a:cubicBezTo>
                  <a:cubicBezTo>
                    <a:pt x="254310" y="51115"/>
                    <a:pt x="264170" y="50929"/>
                    <a:pt x="274216" y="50929"/>
                  </a:cubicBezTo>
                  <a:cubicBezTo>
                    <a:pt x="277378" y="48325"/>
                    <a:pt x="282401" y="51115"/>
                    <a:pt x="285192" y="47209"/>
                  </a:cubicBezTo>
                  <a:cubicBezTo>
                    <a:pt x="287052" y="46465"/>
                    <a:pt x="287982" y="45162"/>
                    <a:pt x="288727" y="43488"/>
                  </a:cubicBezTo>
                  <a:cubicBezTo>
                    <a:pt x="288727" y="42000"/>
                    <a:pt x="288541" y="40325"/>
                    <a:pt x="288541" y="38837"/>
                  </a:cubicBezTo>
                  <a:cubicBezTo>
                    <a:pt x="288355" y="36791"/>
                    <a:pt x="287052" y="35302"/>
                    <a:pt x="285564" y="33814"/>
                  </a:cubicBezTo>
                  <a:cubicBezTo>
                    <a:pt x="284448" y="32698"/>
                    <a:pt x="283332" y="31582"/>
                    <a:pt x="282215" y="30280"/>
                  </a:cubicBezTo>
                  <a:lnTo>
                    <a:pt x="282029" y="30093"/>
                  </a:lnTo>
                  <a:cubicBezTo>
                    <a:pt x="280727" y="29163"/>
                    <a:pt x="279611" y="27861"/>
                    <a:pt x="278309" y="27117"/>
                  </a:cubicBezTo>
                  <a:cubicBezTo>
                    <a:pt x="276634" y="24698"/>
                    <a:pt x="273286" y="25257"/>
                    <a:pt x="271239" y="23396"/>
                  </a:cubicBezTo>
                  <a:lnTo>
                    <a:pt x="271425" y="23396"/>
                  </a:lnTo>
                  <a:cubicBezTo>
                    <a:pt x="268449" y="20048"/>
                    <a:pt x="263612" y="22652"/>
                    <a:pt x="260449" y="19862"/>
                  </a:cubicBezTo>
                  <a:cubicBezTo>
                    <a:pt x="259333" y="20606"/>
                    <a:pt x="258403" y="20420"/>
                    <a:pt x="257473" y="19490"/>
                  </a:cubicBezTo>
                  <a:cubicBezTo>
                    <a:pt x="244636" y="17071"/>
                    <a:pt x="231986" y="16885"/>
                    <a:pt x="219149" y="19675"/>
                  </a:cubicBezTo>
                  <a:lnTo>
                    <a:pt x="218219" y="20606"/>
                  </a:lnTo>
                  <a:lnTo>
                    <a:pt x="216917" y="20234"/>
                  </a:lnTo>
                  <a:cubicBezTo>
                    <a:pt x="214871" y="20606"/>
                    <a:pt x="213382" y="21908"/>
                    <a:pt x="212266" y="23396"/>
                  </a:cubicBezTo>
                  <a:lnTo>
                    <a:pt x="212452" y="23210"/>
                  </a:lnTo>
                  <a:cubicBezTo>
                    <a:pt x="211150" y="24326"/>
                    <a:pt x="209848" y="25443"/>
                    <a:pt x="209104" y="26931"/>
                  </a:cubicBezTo>
                  <a:cubicBezTo>
                    <a:pt x="206499" y="28977"/>
                    <a:pt x="206685" y="31210"/>
                    <a:pt x="208545" y="33628"/>
                  </a:cubicBezTo>
                  <a:lnTo>
                    <a:pt x="209848" y="34372"/>
                  </a:lnTo>
                  <a:close/>
                  <a:moveTo>
                    <a:pt x="3535" y="58185"/>
                  </a:moveTo>
                  <a:cubicBezTo>
                    <a:pt x="4837" y="59673"/>
                    <a:pt x="6325" y="60975"/>
                    <a:pt x="8558" y="61161"/>
                  </a:cubicBezTo>
                  <a:lnTo>
                    <a:pt x="9674" y="60789"/>
                  </a:lnTo>
                  <a:lnTo>
                    <a:pt x="10418" y="61719"/>
                  </a:lnTo>
                  <a:cubicBezTo>
                    <a:pt x="13581" y="64510"/>
                    <a:pt x="18231" y="61905"/>
                    <a:pt x="21208" y="64882"/>
                  </a:cubicBezTo>
                  <a:lnTo>
                    <a:pt x="22882" y="64510"/>
                  </a:lnTo>
                  <a:lnTo>
                    <a:pt x="24371" y="65254"/>
                  </a:lnTo>
                  <a:cubicBezTo>
                    <a:pt x="35905" y="67859"/>
                    <a:pt x="47625" y="67487"/>
                    <a:pt x="59159" y="65440"/>
                  </a:cubicBezTo>
                  <a:lnTo>
                    <a:pt x="60647" y="64696"/>
                  </a:lnTo>
                  <a:lnTo>
                    <a:pt x="62322" y="65068"/>
                  </a:lnTo>
                  <a:cubicBezTo>
                    <a:pt x="64368" y="63208"/>
                    <a:pt x="67531" y="63580"/>
                    <a:pt x="69763" y="61905"/>
                  </a:cubicBezTo>
                  <a:lnTo>
                    <a:pt x="69949" y="61719"/>
                  </a:lnTo>
                  <a:cubicBezTo>
                    <a:pt x="70507" y="59673"/>
                    <a:pt x="75902" y="58929"/>
                    <a:pt x="72182" y="55580"/>
                  </a:cubicBezTo>
                  <a:cubicBezTo>
                    <a:pt x="71996" y="53348"/>
                    <a:pt x="70879" y="52046"/>
                    <a:pt x="68647" y="51860"/>
                  </a:cubicBezTo>
                  <a:cubicBezTo>
                    <a:pt x="67717" y="48697"/>
                    <a:pt x="63996" y="49627"/>
                    <a:pt x="62136" y="47767"/>
                  </a:cubicBezTo>
                  <a:lnTo>
                    <a:pt x="62322" y="47953"/>
                  </a:lnTo>
                  <a:cubicBezTo>
                    <a:pt x="60275" y="45534"/>
                    <a:pt x="56927" y="45906"/>
                    <a:pt x="54322" y="44604"/>
                  </a:cubicBezTo>
                  <a:cubicBezTo>
                    <a:pt x="53392" y="45348"/>
                    <a:pt x="52462" y="45162"/>
                    <a:pt x="51904" y="44046"/>
                  </a:cubicBezTo>
                  <a:cubicBezTo>
                    <a:pt x="45765" y="40698"/>
                    <a:pt x="38695" y="44046"/>
                    <a:pt x="32556" y="41070"/>
                  </a:cubicBezTo>
                  <a:cubicBezTo>
                    <a:pt x="29021" y="42744"/>
                    <a:pt x="25673" y="42744"/>
                    <a:pt x="22138" y="41070"/>
                  </a:cubicBezTo>
                  <a:cubicBezTo>
                    <a:pt x="17301" y="43860"/>
                    <a:pt x="11348" y="41070"/>
                    <a:pt x="6511" y="44232"/>
                  </a:cubicBezTo>
                  <a:cubicBezTo>
                    <a:pt x="4837" y="46465"/>
                    <a:pt x="744" y="45720"/>
                    <a:pt x="186" y="49255"/>
                  </a:cubicBezTo>
                  <a:cubicBezTo>
                    <a:pt x="186" y="50929"/>
                    <a:pt x="0" y="52418"/>
                    <a:pt x="0" y="54092"/>
                  </a:cubicBezTo>
                  <a:cubicBezTo>
                    <a:pt x="1116" y="55580"/>
                    <a:pt x="2232" y="56883"/>
                    <a:pt x="3535" y="58185"/>
                  </a:cubicBezTo>
                  <a:close/>
                  <a:moveTo>
                    <a:pt x="1326059" y="347842"/>
                  </a:moveTo>
                  <a:cubicBezTo>
                    <a:pt x="1313966" y="347842"/>
                    <a:pt x="1301874" y="347655"/>
                    <a:pt x="1289968" y="347655"/>
                  </a:cubicBezTo>
                  <a:cubicBezTo>
                    <a:pt x="1286247" y="350260"/>
                    <a:pt x="1277503" y="348958"/>
                    <a:pt x="1282154" y="357887"/>
                  </a:cubicBezTo>
                  <a:lnTo>
                    <a:pt x="1282340" y="357887"/>
                  </a:lnTo>
                  <a:cubicBezTo>
                    <a:pt x="1284573" y="359748"/>
                    <a:pt x="1287735" y="359376"/>
                    <a:pt x="1289968" y="361050"/>
                  </a:cubicBezTo>
                  <a:cubicBezTo>
                    <a:pt x="1292200" y="361236"/>
                    <a:pt x="1294247" y="361422"/>
                    <a:pt x="1296479" y="361794"/>
                  </a:cubicBezTo>
                  <a:cubicBezTo>
                    <a:pt x="1306897" y="363655"/>
                    <a:pt x="1317315" y="363655"/>
                    <a:pt x="1327733" y="361794"/>
                  </a:cubicBezTo>
                  <a:cubicBezTo>
                    <a:pt x="1329593" y="361422"/>
                    <a:pt x="1331454" y="361236"/>
                    <a:pt x="1333314" y="360864"/>
                  </a:cubicBezTo>
                  <a:cubicBezTo>
                    <a:pt x="1335360" y="360678"/>
                    <a:pt x="1336849" y="359190"/>
                    <a:pt x="1338337" y="357887"/>
                  </a:cubicBezTo>
                  <a:cubicBezTo>
                    <a:pt x="1340197" y="355469"/>
                    <a:pt x="1340197" y="353237"/>
                    <a:pt x="1338151" y="350818"/>
                  </a:cubicBezTo>
                  <a:cubicBezTo>
                    <a:pt x="1334430" y="348028"/>
                    <a:pt x="1329779" y="349702"/>
                    <a:pt x="1326059" y="34784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C7E88AF-E78F-2F1C-2A94-5F5BBEF89347}"/>
                </a:ext>
              </a:extLst>
            </p:cNvPr>
            <p:cNvSpPr/>
            <p:nvPr/>
          </p:nvSpPr>
          <p:spPr>
            <a:xfrm>
              <a:off x="9901610" y="3254251"/>
              <a:ext cx="50334" cy="18436"/>
            </a:xfrm>
            <a:custGeom>
              <a:avLst/>
              <a:gdLst>
                <a:gd name="connsiteX0" fmla="*/ 48741 w 50334"/>
                <a:gd name="connsiteY0" fmla="*/ 5563 h 18436"/>
                <a:gd name="connsiteX1" fmla="*/ 44648 w 50334"/>
                <a:gd name="connsiteY1" fmla="*/ 2400 h 18436"/>
                <a:gd name="connsiteX2" fmla="*/ 45021 w 50334"/>
                <a:gd name="connsiteY2" fmla="*/ 2586 h 18436"/>
                <a:gd name="connsiteX3" fmla="*/ 10418 w 50334"/>
                <a:gd name="connsiteY3" fmla="*/ 2028 h 18436"/>
                <a:gd name="connsiteX4" fmla="*/ 8185 w 50334"/>
                <a:gd name="connsiteY4" fmla="*/ 2586 h 18436"/>
                <a:gd name="connsiteX5" fmla="*/ 3349 w 50334"/>
                <a:gd name="connsiteY5" fmla="*/ 5563 h 18436"/>
                <a:gd name="connsiteX6" fmla="*/ 3163 w 50334"/>
                <a:gd name="connsiteY6" fmla="*/ 5563 h 18436"/>
                <a:gd name="connsiteX7" fmla="*/ 0 w 50334"/>
                <a:gd name="connsiteY7" fmla="*/ 9655 h 18436"/>
                <a:gd name="connsiteX8" fmla="*/ 186 w 50334"/>
                <a:gd name="connsiteY8" fmla="*/ 14492 h 18436"/>
                <a:gd name="connsiteX9" fmla="*/ 41486 w 50334"/>
                <a:gd name="connsiteY9" fmla="*/ 16166 h 18436"/>
                <a:gd name="connsiteX10" fmla="*/ 48741 w 50334"/>
                <a:gd name="connsiteY10" fmla="*/ 5563 h 1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334" h="18436">
                  <a:moveTo>
                    <a:pt x="48741" y="5563"/>
                  </a:moveTo>
                  <a:cubicBezTo>
                    <a:pt x="47439" y="4446"/>
                    <a:pt x="46323" y="2958"/>
                    <a:pt x="44648" y="2400"/>
                  </a:cubicBezTo>
                  <a:lnTo>
                    <a:pt x="45021" y="2586"/>
                  </a:lnTo>
                  <a:cubicBezTo>
                    <a:pt x="33486" y="-1321"/>
                    <a:pt x="21952" y="-205"/>
                    <a:pt x="10418" y="2028"/>
                  </a:cubicBezTo>
                  <a:cubicBezTo>
                    <a:pt x="9860" y="2958"/>
                    <a:pt x="9116" y="3144"/>
                    <a:pt x="8185" y="2586"/>
                  </a:cubicBezTo>
                  <a:cubicBezTo>
                    <a:pt x="6139" y="2958"/>
                    <a:pt x="4837" y="4260"/>
                    <a:pt x="3349" y="5563"/>
                  </a:cubicBezTo>
                  <a:lnTo>
                    <a:pt x="3163" y="5563"/>
                  </a:lnTo>
                  <a:cubicBezTo>
                    <a:pt x="2046" y="6865"/>
                    <a:pt x="930" y="8167"/>
                    <a:pt x="0" y="9655"/>
                  </a:cubicBezTo>
                  <a:cubicBezTo>
                    <a:pt x="0" y="11330"/>
                    <a:pt x="186" y="12818"/>
                    <a:pt x="186" y="14492"/>
                  </a:cubicBezTo>
                  <a:cubicBezTo>
                    <a:pt x="13767" y="21189"/>
                    <a:pt x="27719" y="17655"/>
                    <a:pt x="41486" y="16166"/>
                  </a:cubicBezTo>
                  <a:cubicBezTo>
                    <a:pt x="45021" y="13190"/>
                    <a:pt x="53950" y="14120"/>
                    <a:pt x="48741" y="55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50FA414-7514-06A8-55C7-795C94C980C0}"/>
                </a:ext>
              </a:extLst>
            </p:cNvPr>
            <p:cNvSpPr/>
            <p:nvPr/>
          </p:nvSpPr>
          <p:spPr>
            <a:xfrm>
              <a:off x="8593969" y="2950065"/>
              <a:ext cx="1667202" cy="593501"/>
            </a:xfrm>
            <a:custGeom>
              <a:avLst/>
              <a:gdLst>
                <a:gd name="connsiteX0" fmla="*/ 1666689 w 1667202"/>
                <a:gd name="connsiteY0" fmla="*/ 114598 h 593501"/>
                <a:gd name="connsiteX1" fmla="*/ 1663154 w 1667202"/>
                <a:gd name="connsiteY1" fmla="*/ 111249 h 593501"/>
                <a:gd name="connsiteX2" fmla="*/ 1659620 w 1667202"/>
                <a:gd name="connsiteY2" fmla="*/ 111249 h 593501"/>
                <a:gd name="connsiteX3" fmla="*/ 1656457 w 1667202"/>
                <a:gd name="connsiteY3" fmla="*/ 113854 h 593501"/>
                <a:gd name="connsiteX4" fmla="*/ 1649202 w 1667202"/>
                <a:gd name="connsiteY4" fmla="*/ 114226 h 593501"/>
                <a:gd name="connsiteX5" fmla="*/ 1646039 w 1667202"/>
                <a:gd name="connsiteY5" fmla="*/ 114412 h 593501"/>
                <a:gd name="connsiteX6" fmla="*/ 1642504 w 1667202"/>
                <a:gd name="connsiteY6" fmla="*/ 113667 h 593501"/>
                <a:gd name="connsiteX7" fmla="*/ 1631714 w 1667202"/>
                <a:gd name="connsiteY7" fmla="*/ 113854 h 593501"/>
                <a:gd name="connsiteX8" fmla="*/ 1628552 w 1667202"/>
                <a:gd name="connsiteY8" fmla="*/ 113481 h 593501"/>
                <a:gd name="connsiteX9" fmla="*/ 1629110 w 1667202"/>
                <a:gd name="connsiteY9" fmla="*/ 112365 h 593501"/>
                <a:gd name="connsiteX10" fmla="*/ 1627808 w 1667202"/>
                <a:gd name="connsiteY10" fmla="*/ 111435 h 593501"/>
                <a:gd name="connsiteX11" fmla="*/ 1607530 w 1667202"/>
                <a:gd name="connsiteY11" fmla="*/ 103436 h 593501"/>
                <a:gd name="connsiteX12" fmla="*/ 1605670 w 1667202"/>
                <a:gd name="connsiteY12" fmla="*/ 102877 h 593501"/>
                <a:gd name="connsiteX13" fmla="*/ 1607530 w 1667202"/>
                <a:gd name="connsiteY13" fmla="*/ 101761 h 593501"/>
                <a:gd name="connsiteX14" fmla="*/ 1601205 w 1667202"/>
                <a:gd name="connsiteY14" fmla="*/ 97668 h 593501"/>
                <a:gd name="connsiteX15" fmla="*/ 1600460 w 1667202"/>
                <a:gd name="connsiteY15" fmla="*/ 103994 h 593501"/>
                <a:gd name="connsiteX16" fmla="*/ 1593391 w 1667202"/>
                <a:gd name="connsiteY16" fmla="*/ 104180 h 593501"/>
                <a:gd name="connsiteX17" fmla="*/ 1585392 w 1667202"/>
                <a:gd name="connsiteY17" fmla="*/ 102877 h 593501"/>
                <a:gd name="connsiteX18" fmla="*/ 1581113 w 1667202"/>
                <a:gd name="connsiteY18" fmla="*/ 102691 h 593501"/>
                <a:gd name="connsiteX19" fmla="*/ 1579997 w 1667202"/>
                <a:gd name="connsiteY19" fmla="*/ 103250 h 593501"/>
                <a:gd name="connsiteX20" fmla="*/ 1578880 w 1667202"/>
                <a:gd name="connsiteY20" fmla="*/ 100831 h 593501"/>
                <a:gd name="connsiteX21" fmla="*/ 1579811 w 1667202"/>
                <a:gd name="connsiteY21" fmla="*/ 101017 h 593501"/>
                <a:gd name="connsiteX22" fmla="*/ 1580741 w 1667202"/>
                <a:gd name="connsiteY22" fmla="*/ 100831 h 593501"/>
                <a:gd name="connsiteX23" fmla="*/ 1576090 w 1667202"/>
                <a:gd name="connsiteY23" fmla="*/ 97110 h 593501"/>
                <a:gd name="connsiteX24" fmla="*/ 1575718 w 1667202"/>
                <a:gd name="connsiteY24" fmla="*/ 99901 h 593501"/>
                <a:gd name="connsiteX25" fmla="*/ 1574602 w 1667202"/>
                <a:gd name="connsiteY25" fmla="*/ 100087 h 593501"/>
                <a:gd name="connsiteX26" fmla="*/ 1573299 w 1667202"/>
                <a:gd name="connsiteY26" fmla="*/ 99157 h 593501"/>
                <a:gd name="connsiteX27" fmla="*/ 1561951 w 1667202"/>
                <a:gd name="connsiteY27" fmla="*/ 93762 h 593501"/>
                <a:gd name="connsiteX28" fmla="*/ 1552091 w 1667202"/>
                <a:gd name="connsiteY28" fmla="*/ 93762 h 593501"/>
                <a:gd name="connsiteX29" fmla="*/ 1544464 w 1667202"/>
                <a:gd name="connsiteY29" fmla="*/ 97110 h 593501"/>
                <a:gd name="connsiteX30" fmla="*/ 1542976 w 1667202"/>
                <a:gd name="connsiteY30" fmla="*/ 97296 h 593501"/>
                <a:gd name="connsiteX31" fmla="*/ 1540185 w 1667202"/>
                <a:gd name="connsiteY31" fmla="*/ 94134 h 593501"/>
                <a:gd name="connsiteX32" fmla="*/ 1534976 w 1667202"/>
                <a:gd name="connsiteY32" fmla="*/ 94134 h 593501"/>
                <a:gd name="connsiteX33" fmla="*/ 1523814 w 1667202"/>
                <a:gd name="connsiteY33" fmla="*/ 93576 h 593501"/>
                <a:gd name="connsiteX34" fmla="*/ 1523070 w 1667202"/>
                <a:gd name="connsiteY34" fmla="*/ 95622 h 593501"/>
                <a:gd name="connsiteX35" fmla="*/ 1520279 w 1667202"/>
                <a:gd name="connsiteY35" fmla="*/ 97110 h 593501"/>
                <a:gd name="connsiteX36" fmla="*/ 1516745 w 1667202"/>
                <a:gd name="connsiteY36" fmla="*/ 96924 h 593501"/>
                <a:gd name="connsiteX37" fmla="*/ 1506327 w 1667202"/>
                <a:gd name="connsiteY37" fmla="*/ 93762 h 593501"/>
                <a:gd name="connsiteX38" fmla="*/ 1502978 w 1667202"/>
                <a:gd name="connsiteY38" fmla="*/ 93948 h 593501"/>
                <a:gd name="connsiteX39" fmla="*/ 1503164 w 1667202"/>
                <a:gd name="connsiteY39" fmla="*/ 93948 h 593501"/>
                <a:gd name="connsiteX40" fmla="*/ 1496839 w 1667202"/>
                <a:gd name="connsiteY40" fmla="*/ 99715 h 593501"/>
                <a:gd name="connsiteX41" fmla="*/ 1494234 w 1667202"/>
                <a:gd name="connsiteY41" fmla="*/ 99715 h 593501"/>
                <a:gd name="connsiteX42" fmla="*/ 1472096 w 1667202"/>
                <a:gd name="connsiteY42" fmla="*/ 93576 h 593501"/>
                <a:gd name="connsiteX43" fmla="*/ 1446609 w 1667202"/>
                <a:gd name="connsiteY43" fmla="*/ 90413 h 593501"/>
                <a:gd name="connsiteX44" fmla="*/ 1368103 w 1667202"/>
                <a:gd name="connsiteY44" fmla="*/ 90599 h 593501"/>
                <a:gd name="connsiteX45" fmla="*/ 1362522 w 1667202"/>
                <a:gd name="connsiteY45" fmla="*/ 90599 h 593501"/>
                <a:gd name="connsiteX46" fmla="*/ 1321780 w 1667202"/>
                <a:gd name="connsiteY46" fmla="*/ 90227 h 593501"/>
                <a:gd name="connsiteX47" fmla="*/ 1321594 w 1667202"/>
                <a:gd name="connsiteY47" fmla="*/ 79437 h 593501"/>
                <a:gd name="connsiteX48" fmla="*/ 1321408 w 1667202"/>
                <a:gd name="connsiteY48" fmla="*/ 79623 h 593501"/>
                <a:gd name="connsiteX49" fmla="*/ 1360847 w 1667202"/>
                <a:gd name="connsiteY49" fmla="*/ 74414 h 593501"/>
                <a:gd name="connsiteX50" fmla="*/ 1364010 w 1667202"/>
                <a:gd name="connsiteY50" fmla="*/ 72926 h 593501"/>
                <a:gd name="connsiteX51" fmla="*/ 1376102 w 1667202"/>
                <a:gd name="connsiteY51" fmla="*/ 69949 h 593501"/>
                <a:gd name="connsiteX52" fmla="*/ 1366986 w 1667202"/>
                <a:gd name="connsiteY52" fmla="*/ 68647 h 593501"/>
                <a:gd name="connsiteX53" fmla="*/ 1363824 w 1667202"/>
                <a:gd name="connsiteY53" fmla="*/ 69205 h 593501"/>
                <a:gd name="connsiteX54" fmla="*/ 1356754 w 1667202"/>
                <a:gd name="connsiteY54" fmla="*/ 65856 h 593501"/>
                <a:gd name="connsiteX55" fmla="*/ 1355824 w 1667202"/>
                <a:gd name="connsiteY55" fmla="*/ 64740 h 593501"/>
                <a:gd name="connsiteX56" fmla="*/ 1356568 w 1667202"/>
                <a:gd name="connsiteY56" fmla="*/ 62136 h 593501"/>
                <a:gd name="connsiteX57" fmla="*/ 1356382 w 1667202"/>
                <a:gd name="connsiteY57" fmla="*/ 62136 h 593501"/>
                <a:gd name="connsiteX58" fmla="*/ 1363452 w 1667202"/>
                <a:gd name="connsiteY58" fmla="*/ 58229 h 593501"/>
                <a:gd name="connsiteX59" fmla="*/ 1363080 w 1667202"/>
                <a:gd name="connsiteY59" fmla="*/ 58601 h 593501"/>
                <a:gd name="connsiteX60" fmla="*/ 1361963 w 1667202"/>
                <a:gd name="connsiteY60" fmla="*/ 48927 h 593501"/>
                <a:gd name="connsiteX61" fmla="*/ 1346336 w 1667202"/>
                <a:gd name="connsiteY61" fmla="*/ 48183 h 593501"/>
                <a:gd name="connsiteX62" fmla="*/ 1341686 w 1667202"/>
                <a:gd name="connsiteY62" fmla="*/ 45579 h 593501"/>
                <a:gd name="connsiteX63" fmla="*/ 1335174 w 1667202"/>
                <a:gd name="connsiteY63" fmla="*/ 45207 h 593501"/>
                <a:gd name="connsiteX64" fmla="*/ 1345964 w 1667202"/>
                <a:gd name="connsiteY64" fmla="*/ 44090 h 593501"/>
                <a:gd name="connsiteX65" fmla="*/ 1369033 w 1667202"/>
                <a:gd name="connsiteY65" fmla="*/ 43346 h 593501"/>
                <a:gd name="connsiteX66" fmla="*/ 1370149 w 1667202"/>
                <a:gd name="connsiteY66" fmla="*/ 43160 h 593501"/>
                <a:gd name="connsiteX67" fmla="*/ 1372381 w 1667202"/>
                <a:gd name="connsiteY67" fmla="*/ 44648 h 593501"/>
                <a:gd name="connsiteX68" fmla="*/ 1447540 w 1667202"/>
                <a:gd name="connsiteY68" fmla="*/ 45579 h 593501"/>
                <a:gd name="connsiteX69" fmla="*/ 1481212 w 1667202"/>
                <a:gd name="connsiteY69" fmla="*/ 46509 h 593501"/>
                <a:gd name="connsiteX70" fmla="*/ 1482700 w 1667202"/>
                <a:gd name="connsiteY70" fmla="*/ 45021 h 593501"/>
                <a:gd name="connsiteX71" fmla="*/ 1492746 w 1667202"/>
                <a:gd name="connsiteY71" fmla="*/ 44834 h 593501"/>
                <a:gd name="connsiteX72" fmla="*/ 1506699 w 1667202"/>
                <a:gd name="connsiteY72" fmla="*/ 45207 h 593501"/>
                <a:gd name="connsiteX73" fmla="*/ 1508001 w 1667202"/>
                <a:gd name="connsiteY73" fmla="*/ 47997 h 593501"/>
                <a:gd name="connsiteX74" fmla="*/ 1513024 w 1667202"/>
                <a:gd name="connsiteY74" fmla="*/ 48183 h 593501"/>
                <a:gd name="connsiteX75" fmla="*/ 1520465 w 1667202"/>
                <a:gd name="connsiteY75" fmla="*/ 41672 h 593501"/>
                <a:gd name="connsiteX76" fmla="*/ 1509861 w 1667202"/>
                <a:gd name="connsiteY76" fmla="*/ 42416 h 593501"/>
                <a:gd name="connsiteX77" fmla="*/ 1502978 w 1667202"/>
                <a:gd name="connsiteY77" fmla="*/ 40742 h 593501"/>
                <a:gd name="connsiteX78" fmla="*/ 1496281 w 1667202"/>
                <a:gd name="connsiteY78" fmla="*/ 40928 h 593501"/>
                <a:gd name="connsiteX79" fmla="*/ 1492560 w 1667202"/>
                <a:gd name="connsiteY79" fmla="*/ 40556 h 593501"/>
                <a:gd name="connsiteX80" fmla="*/ 1492188 w 1667202"/>
                <a:gd name="connsiteY80" fmla="*/ 41486 h 593501"/>
                <a:gd name="connsiteX81" fmla="*/ 1492932 w 1667202"/>
                <a:gd name="connsiteY81" fmla="*/ 42230 h 593501"/>
                <a:gd name="connsiteX82" fmla="*/ 1492746 w 1667202"/>
                <a:gd name="connsiteY82" fmla="*/ 44462 h 593501"/>
                <a:gd name="connsiteX83" fmla="*/ 1492932 w 1667202"/>
                <a:gd name="connsiteY83" fmla="*/ 42230 h 593501"/>
                <a:gd name="connsiteX84" fmla="*/ 1482886 w 1667202"/>
                <a:gd name="connsiteY84" fmla="*/ 41858 h 593501"/>
                <a:gd name="connsiteX85" fmla="*/ 1482700 w 1667202"/>
                <a:gd name="connsiteY85" fmla="*/ 41114 h 593501"/>
                <a:gd name="connsiteX86" fmla="*/ 1437866 w 1667202"/>
                <a:gd name="connsiteY86" fmla="*/ 34789 h 593501"/>
                <a:gd name="connsiteX87" fmla="*/ 1433029 w 1667202"/>
                <a:gd name="connsiteY87" fmla="*/ 36649 h 593501"/>
                <a:gd name="connsiteX88" fmla="*/ 1431168 w 1667202"/>
                <a:gd name="connsiteY88" fmla="*/ 36091 h 593501"/>
                <a:gd name="connsiteX89" fmla="*/ 1429308 w 1667202"/>
                <a:gd name="connsiteY89" fmla="*/ 34603 h 593501"/>
                <a:gd name="connsiteX90" fmla="*/ 1420565 w 1667202"/>
                <a:gd name="connsiteY90" fmla="*/ 31068 h 593501"/>
                <a:gd name="connsiteX91" fmla="*/ 1437308 w 1667202"/>
                <a:gd name="connsiteY91" fmla="*/ 30696 h 593501"/>
                <a:gd name="connsiteX92" fmla="*/ 1447168 w 1667202"/>
                <a:gd name="connsiteY92" fmla="*/ 30510 h 593501"/>
                <a:gd name="connsiteX93" fmla="*/ 1454981 w 1667202"/>
                <a:gd name="connsiteY93" fmla="*/ 30510 h 593501"/>
                <a:gd name="connsiteX94" fmla="*/ 1465027 w 1667202"/>
                <a:gd name="connsiteY94" fmla="*/ 27347 h 593501"/>
                <a:gd name="connsiteX95" fmla="*/ 1462422 w 1667202"/>
                <a:gd name="connsiteY95" fmla="*/ 26975 h 593501"/>
                <a:gd name="connsiteX96" fmla="*/ 1461120 w 1667202"/>
                <a:gd name="connsiteY96" fmla="*/ 24185 h 593501"/>
                <a:gd name="connsiteX97" fmla="*/ 1457958 w 1667202"/>
                <a:gd name="connsiteY97" fmla="*/ 23440 h 593501"/>
                <a:gd name="connsiteX98" fmla="*/ 1443819 w 1667202"/>
                <a:gd name="connsiteY98" fmla="*/ 20650 h 593501"/>
                <a:gd name="connsiteX99" fmla="*/ 1436750 w 1667202"/>
                <a:gd name="connsiteY99" fmla="*/ 21208 h 593501"/>
                <a:gd name="connsiteX100" fmla="*/ 1430238 w 1667202"/>
                <a:gd name="connsiteY100" fmla="*/ 20464 h 593501"/>
                <a:gd name="connsiteX101" fmla="*/ 1426704 w 1667202"/>
                <a:gd name="connsiteY101" fmla="*/ 23999 h 593501"/>
                <a:gd name="connsiteX102" fmla="*/ 1399542 w 1667202"/>
                <a:gd name="connsiteY102" fmla="*/ 22138 h 593501"/>
                <a:gd name="connsiteX103" fmla="*/ 1390799 w 1667202"/>
                <a:gd name="connsiteY103" fmla="*/ 21022 h 593501"/>
                <a:gd name="connsiteX104" fmla="*/ 1389311 w 1667202"/>
                <a:gd name="connsiteY104" fmla="*/ 21394 h 593501"/>
                <a:gd name="connsiteX105" fmla="*/ 1388194 w 1667202"/>
                <a:gd name="connsiteY105" fmla="*/ 20278 h 593501"/>
                <a:gd name="connsiteX106" fmla="*/ 1355638 w 1667202"/>
                <a:gd name="connsiteY106" fmla="*/ 15255 h 593501"/>
                <a:gd name="connsiteX107" fmla="*/ 1353778 w 1667202"/>
                <a:gd name="connsiteY107" fmla="*/ 15813 h 593501"/>
                <a:gd name="connsiteX108" fmla="*/ 1351732 w 1667202"/>
                <a:gd name="connsiteY108" fmla="*/ 13767 h 593501"/>
                <a:gd name="connsiteX109" fmla="*/ 1343546 w 1667202"/>
                <a:gd name="connsiteY109" fmla="*/ 13581 h 593501"/>
                <a:gd name="connsiteX110" fmla="*/ 1334988 w 1667202"/>
                <a:gd name="connsiteY110" fmla="*/ 13767 h 593501"/>
                <a:gd name="connsiteX111" fmla="*/ 1328849 w 1667202"/>
                <a:gd name="connsiteY111" fmla="*/ 13209 h 593501"/>
                <a:gd name="connsiteX112" fmla="*/ 1325687 w 1667202"/>
                <a:gd name="connsiteY112" fmla="*/ 13395 h 593501"/>
                <a:gd name="connsiteX113" fmla="*/ 1324756 w 1667202"/>
                <a:gd name="connsiteY113" fmla="*/ 12092 h 593501"/>
                <a:gd name="connsiteX114" fmla="*/ 1297037 w 1667202"/>
                <a:gd name="connsiteY114" fmla="*/ 10232 h 593501"/>
                <a:gd name="connsiteX115" fmla="*/ 1262621 w 1667202"/>
                <a:gd name="connsiteY115" fmla="*/ 9674 h 593501"/>
                <a:gd name="connsiteX116" fmla="*/ 1252203 w 1667202"/>
                <a:gd name="connsiteY116" fmla="*/ 9860 h 593501"/>
                <a:gd name="connsiteX117" fmla="*/ 1241785 w 1667202"/>
                <a:gd name="connsiteY117" fmla="*/ 9860 h 593501"/>
                <a:gd name="connsiteX118" fmla="*/ 1177789 w 1667202"/>
                <a:gd name="connsiteY118" fmla="*/ 7069 h 593501"/>
                <a:gd name="connsiteX119" fmla="*/ 1166440 w 1667202"/>
                <a:gd name="connsiteY119" fmla="*/ 7069 h 593501"/>
                <a:gd name="connsiteX120" fmla="*/ 1160487 w 1667202"/>
                <a:gd name="connsiteY120" fmla="*/ 7069 h 593501"/>
                <a:gd name="connsiteX121" fmla="*/ 1138907 w 1667202"/>
                <a:gd name="connsiteY121" fmla="*/ 7255 h 593501"/>
                <a:gd name="connsiteX122" fmla="*/ 1133326 w 1667202"/>
                <a:gd name="connsiteY122" fmla="*/ 7069 h 593501"/>
                <a:gd name="connsiteX123" fmla="*/ 1133698 w 1667202"/>
                <a:gd name="connsiteY123" fmla="*/ 7255 h 593501"/>
                <a:gd name="connsiteX124" fmla="*/ 1115281 w 1667202"/>
                <a:gd name="connsiteY124" fmla="*/ 5209 h 593501"/>
                <a:gd name="connsiteX125" fmla="*/ 1048122 w 1667202"/>
                <a:gd name="connsiteY125" fmla="*/ 3721 h 593501"/>
                <a:gd name="connsiteX126" fmla="*/ 1038076 w 1667202"/>
                <a:gd name="connsiteY126" fmla="*/ 3535 h 593501"/>
                <a:gd name="connsiteX127" fmla="*/ 966453 w 1667202"/>
                <a:gd name="connsiteY127" fmla="*/ 6511 h 593501"/>
                <a:gd name="connsiteX128" fmla="*/ 962918 w 1667202"/>
                <a:gd name="connsiteY128" fmla="*/ 6325 h 593501"/>
                <a:gd name="connsiteX129" fmla="*/ 938547 w 1667202"/>
                <a:gd name="connsiteY129" fmla="*/ 6511 h 593501"/>
                <a:gd name="connsiteX130" fmla="*/ 905619 w 1667202"/>
                <a:gd name="connsiteY130" fmla="*/ 7069 h 593501"/>
                <a:gd name="connsiteX131" fmla="*/ 879388 w 1667202"/>
                <a:gd name="connsiteY131" fmla="*/ 9860 h 593501"/>
                <a:gd name="connsiteX132" fmla="*/ 868784 w 1667202"/>
                <a:gd name="connsiteY132" fmla="*/ 10046 h 593501"/>
                <a:gd name="connsiteX133" fmla="*/ 844414 w 1667202"/>
                <a:gd name="connsiteY133" fmla="*/ 9860 h 593501"/>
                <a:gd name="connsiteX134" fmla="*/ 837902 w 1667202"/>
                <a:gd name="connsiteY134" fmla="*/ 10418 h 593501"/>
                <a:gd name="connsiteX135" fmla="*/ 827856 w 1667202"/>
                <a:gd name="connsiteY135" fmla="*/ 20464 h 593501"/>
                <a:gd name="connsiteX136" fmla="*/ 829159 w 1667202"/>
                <a:gd name="connsiteY136" fmla="*/ 20092 h 593501"/>
                <a:gd name="connsiteX137" fmla="*/ 830461 w 1667202"/>
                <a:gd name="connsiteY137" fmla="*/ 20650 h 593501"/>
                <a:gd name="connsiteX138" fmla="*/ 830461 w 1667202"/>
                <a:gd name="connsiteY138" fmla="*/ 27533 h 593501"/>
                <a:gd name="connsiteX139" fmla="*/ 828973 w 1667202"/>
                <a:gd name="connsiteY139" fmla="*/ 29394 h 593501"/>
                <a:gd name="connsiteX140" fmla="*/ 826368 w 1667202"/>
                <a:gd name="connsiteY140" fmla="*/ 29394 h 593501"/>
                <a:gd name="connsiteX141" fmla="*/ 809625 w 1667202"/>
                <a:gd name="connsiteY141" fmla="*/ 30696 h 593501"/>
                <a:gd name="connsiteX142" fmla="*/ 807021 w 1667202"/>
                <a:gd name="connsiteY142" fmla="*/ 31440 h 593501"/>
                <a:gd name="connsiteX143" fmla="*/ 785068 w 1667202"/>
                <a:gd name="connsiteY143" fmla="*/ 34417 h 593501"/>
                <a:gd name="connsiteX144" fmla="*/ 724235 w 1667202"/>
                <a:gd name="connsiteY144" fmla="*/ 34975 h 593501"/>
                <a:gd name="connsiteX145" fmla="*/ 676982 w 1667202"/>
                <a:gd name="connsiteY145" fmla="*/ 37765 h 593501"/>
                <a:gd name="connsiteX146" fmla="*/ 663960 w 1667202"/>
                <a:gd name="connsiteY146" fmla="*/ 38509 h 593501"/>
                <a:gd name="connsiteX147" fmla="*/ 652797 w 1667202"/>
                <a:gd name="connsiteY147" fmla="*/ 42788 h 593501"/>
                <a:gd name="connsiteX148" fmla="*/ 661541 w 1667202"/>
                <a:gd name="connsiteY148" fmla="*/ 53578 h 593501"/>
                <a:gd name="connsiteX149" fmla="*/ 663029 w 1667202"/>
                <a:gd name="connsiteY149" fmla="*/ 54322 h 593501"/>
                <a:gd name="connsiteX150" fmla="*/ 663215 w 1667202"/>
                <a:gd name="connsiteY150" fmla="*/ 55252 h 593501"/>
                <a:gd name="connsiteX151" fmla="*/ 665820 w 1667202"/>
                <a:gd name="connsiteY151" fmla="*/ 56555 h 593501"/>
                <a:gd name="connsiteX152" fmla="*/ 663215 w 1667202"/>
                <a:gd name="connsiteY152" fmla="*/ 58973 h 593501"/>
                <a:gd name="connsiteX153" fmla="*/ 663029 w 1667202"/>
                <a:gd name="connsiteY153" fmla="*/ 59717 h 593501"/>
                <a:gd name="connsiteX154" fmla="*/ 660425 w 1667202"/>
                <a:gd name="connsiteY154" fmla="*/ 60461 h 593501"/>
                <a:gd name="connsiteX155" fmla="*/ 653542 w 1667202"/>
                <a:gd name="connsiteY155" fmla="*/ 68647 h 593501"/>
                <a:gd name="connsiteX156" fmla="*/ 653169 w 1667202"/>
                <a:gd name="connsiteY156" fmla="*/ 68275 h 593501"/>
                <a:gd name="connsiteX157" fmla="*/ 642007 w 1667202"/>
                <a:gd name="connsiteY157" fmla="*/ 79437 h 593501"/>
                <a:gd name="connsiteX158" fmla="*/ 639031 w 1667202"/>
                <a:gd name="connsiteY158" fmla="*/ 79809 h 593501"/>
                <a:gd name="connsiteX159" fmla="*/ 606661 w 1667202"/>
                <a:gd name="connsiteY159" fmla="*/ 79809 h 593501"/>
                <a:gd name="connsiteX160" fmla="*/ 603684 w 1667202"/>
                <a:gd name="connsiteY160" fmla="*/ 79437 h 593501"/>
                <a:gd name="connsiteX161" fmla="*/ 592894 w 1667202"/>
                <a:gd name="connsiteY161" fmla="*/ 76274 h 593501"/>
                <a:gd name="connsiteX162" fmla="*/ 593080 w 1667202"/>
                <a:gd name="connsiteY162" fmla="*/ 76460 h 593501"/>
                <a:gd name="connsiteX163" fmla="*/ 589918 w 1667202"/>
                <a:gd name="connsiteY163" fmla="*/ 72554 h 593501"/>
                <a:gd name="connsiteX164" fmla="*/ 589359 w 1667202"/>
                <a:gd name="connsiteY164" fmla="*/ 71252 h 593501"/>
                <a:gd name="connsiteX165" fmla="*/ 590476 w 1667202"/>
                <a:gd name="connsiteY165" fmla="*/ 69019 h 593501"/>
                <a:gd name="connsiteX166" fmla="*/ 595871 w 1667202"/>
                <a:gd name="connsiteY166" fmla="*/ 64740 h 593501"/>
                <a:gd name="connsiteX167" fmla="*/ 599963 w 1667202"/>
                <a:gd name="connsiteY167" fmla="*/ 61764 h 593501"/>
                <a:gd name="connsiteX168" fmla="*/ 599777 w 1667202"/>
                <a:gd name="connsiteY168" fmla="*/ 61950 h 593501"/>
                <a:gd name="connsiteX169" fmla="*/ 586755 w 1667202"/>
                <a:gd name="connsiteY169" fmla="*/ 56183 h 593501"/>
                <a:gd name="connsiteX170" fmla="*/ 587127 w 1667202"/>
                <a:gd name="connsiteY170" fmla="*/ 55811 h 593501"/>
                <a:gd name="connsiteX171" fmla="*/ 582662 w 1667202"/>
                <a:gd name="connsiteY171" fmla="*/ 58601 h 593501"/>
                <a:gd name="connsiteX172" fmla="*/ 575779 w 1667202"/>
                <a:gd name="connsiteY172" fmla="*/ 62508 h 593501"/>
                <a:gd name="connsiteX173" fmla="*/ 575965 w 1667202"/>
                <a:gd name="connsiteY173" fmla="*/ 62322 h 593501"/>
                <a:gd name="connsiteX174" fmla="*/ 568710 w 1667202"/>
                <a:gd name="connsiteY174" fmla="*/ 65670 h 593501"/>
                <a:gd name="connsiteX175" fmla="*/ 568896 w 1667202"/>
                <a:gd name="connsiteY175" fmla="*/ 65670 h 593501"/>
                <a:gd name="connsiteX176" fmla="*/ 558292 w 1667202"/>
                <a:gd name="connsiteY176" fmla="*/ 68647 h 593501"/>
                <a:gd name="connsiteX177" fmla="*/ 530386 w 1667202"/>
                <a:gd name="connsiteY177" fmla="*/ 68647 h 593501"/>
                <a:gd name="connsiteX178" fmla="*/ 526666 w 1667202"/>
                <a:gd name="connsiteY178" fmla="*/ 65856 h 593501"/>
                <a:gd name="connsiteX179" fmla="*/ 523131 w 1667202"/>
                <a:gd name="connsiteY179" fmla="*/ 62322 h 593501"/>
                <a:gd name="connsiteX180" fmla="*/ 516062 w 1667202"/>
                <a:gd name="connsiteY180" fmla="*/ 58601 h 593501"/>
                <a:gd name="connsiteX181" fmla="*/ 500063 w 1667202"/>
                <a:gd name="connsiteY181" fmla="*/ 58787 h 593501"/>
                <a:gd name="connsiteX182" fmla="*/ 488714 w 1667202"/>
                <a:gd name="connsiteY182" fmla="*/ 61578 h 593501"/>
                <a:gd name="connsiteX183" fmla="*/ 485552 w 1667202"/>
                <a:gd name="connsiteY183" fmla="*/ 62136 h 593501"/>
                <a:gd name="connsiteX184" fmla="*/ 471227 w 1667202"/>
                <a:gd name="connsiteY184" fmla="*/ 65298 h 593501"/>
                <a:gd name="connsiteX185" fmla="*/ 468437 w 1667202"/>
                <a:gd name="connsiteY185" fmla="*/ 65670 h 593501"/>
                <a:gd name="connsiteX186" fmla="*/ 450205 w 1667202"/>
                <a:gd name="connsiteY186" fmla="*/ 68647 h 593501"/>
                <a:gd name="connsiteX187" fmla="*/ 446670 w 1667202"/>
                <a:gd name="connsiteY187" fmla="*/ 68647 h 593501"/>
                <a:gd name="connsiteX188" fmla="*/ 442392 w 1667202"/>
                <a:gd name="connsiteY188" fmla="*/ 66042 h 593501"/>
                <a:gd name="connsiteX189" fmla="*/ 434950 w 1667202"/>
                <a:gd name="connsiteY189" fmla="*/ 62322 h 593501"/>
                <a:gd name="connsiteX190" fmla="*/ 432718 w 1667202"/>
                <a:gd name="connsiteY190" fmla="*/ 61764 h 593501"/>
                <a:gd name="connsiteX191" fmla="*/ 418765 w 1667202"/>
                <a:gd name="connsiteY191" fmla="*/ 61578 h 593501"/>
                <a:gd name="connsiteX192" fmla="*/ 416347 w 1667202"/>
                <a:gd name="connsiteY192" fmla="*/ 62322 h 593501"/>
                <a:gd name="connsiteX193" fmla="*/ 408719 w 1667202"/>
                <a:gd name="connsiteY193" fmla="*/ 66042 h 593501"/>
                <a:gd name="connsiteX194" fmla="*/ 401650 w 1667202"/>
                <a:gd name="connsiteY194" fmla="*/ 69577 h 593501"/>
                <a:gd name="connsiteX195" fmla="*/ 394209 w 1667202"/>
                <a:gd name="connsiteY195" fmla="*/ 72368 h 593501"/>
                <a:gd name="connsiteX196" fmla="*/ 393278 w 1667202"/>
                <a:gd name="connsiteY196" fmla="*/ 73298 h 593501"/>
                <a:gd name="connsiteX197" fmla="*/ 391976 w 1667202"/>
                <a:gd name="connsiteY197" fmla="*/ 72926 h 593501"/>
                <a:gd name="connsiteX198" fmla="*/ 376535 w 1667202"/>
                <a:gd name="connsiteY198" fmla="*/ 72740 h 593501"/>
                <a:gd name="connsiteX199" fmla="*/ 356071 w 1667202"/>
                <a:gd name="connsiteY199" fmla="*/ 72554 h 593501"/>
                <a:gd name="connsiteX200" fmla="*/ 349188 w 1667202"/>
                <a:gd name="connsiteY200" fmla="*/ 76460 h 593501"/>
                <a:gd name="connsiteX201" fmla="*/ 349374 w 1667202"/>
                <a:gd name="connsiteY201" fmla="*/ 76274 h 593501"/>
                <a:gd name="connsiteX202" fmla="*/ 342677 w 1667202"/>
                <a:gd name="connsiteY202" fmla="*/ 80181 h 593501"/>
                <a:gd name="connsiteX203" fmla="*/ 338584 w 1667202"/>
                <a:gd name="connsiteY203" fmla="*/ 82414 h 593501"/>
                <a:gd name="connsiteX204" fmla="*/ 335979 w 1667202"/>
                <a:gd name="connsiteY204" fmla="*/ 83158 h 593501"/>
                <a:gd name="connsiteX205" fmla="*/ 324631 w 1667202"/>
                <a:gd name="connsiteY205" fmla="*/ 85948 h 593501"/>
                <a:gd name="connsiteX206" fmla="*/ 301377 w 1667202"/>
                <a:gd name="connsiteY206" fmla="*/ 86692 h 593501"/>
                <a:gd name="connsiteX207" fmla="*/ 296540 w 1667202"/>
                <a:gd name="connsiteY207" fmla="*/ 96180 h 593501"/>
                <a:gd name="connsiteX208" fmla="*/ 296168 w 1667202"/>
                <a:gd name="connsiteY208" fmla="*/ 96552 h 593501"/>
                <a:gd name="connsiteX209" fmla="*/ 289657 w 1667202"/>
                <a:gd name="connsiteY209" fmla="*/ 100273 h 593501"/>
                <a:gd name="connsiteX210" fmla="*/ 279053 w 1667202"/>
                <a:gd name="connsiteY210" fmla="*/ 103622 h 593501"/>
                <a:gd name="connsiteX211" fmla="*/ 276448 w 1667202"/>
                <a:gd name="connsiteY211" fmla="*/ 103994 h 593501"/>
                <a:gd name="connsiteX212" fmla="*/ 261565 w 1667202"/>
                <a:gd name="connsiteY212" fmla="*/ 106970 h 593501"/>
                <a:gd name="connsiteX213" fmla="*/ 256356 w 1667202"/>
                <a:gd name="connsiteY213" fmla="*/ 107528 h 593501"/>
                <a:gd name="connsiteX214" fmla="*/ 244636 w 1667202"/>
                <a:gd name="connsiteY214" fmla="*/ 112365 h 593501"/>
                <a:gd name="connsiteX215" fmla="*/ 245008 w 1667202"/>
                <a:gd name="connsiteY215" fmla="*/ 125388 h 593501"/>
                <a:gd name="connsiteX216" fmla="*/ 238125 w 1667202"/>
                <a:gd name="connsiteY216" fmla="*/ 132271 h 593501"/>
                <a:gd name="connsiteX217" fmla="*/ 233660 w 1667202"/>
                <a:gd name="connsiteY217" fmla="*/ 138410 h 593501"/>
                <a:gd name="connsiteX218" fmla="*/ 230125 w 1667202"/>
                <a:gd name="connsiteY218" fmla="*/ 151991 h 593501"/>
                <a:gd name="connsiteX219" fmla="*/ 227707 w 1667202"/>
                <a:gd name="connsiteY219" fmla="*/ 152735 h 593501"/>
                <a:gd name="connsiteX220" fmla="*/ 216545 w 1667202"/>
                <a:gd name="connsiteY220" fmla="*/ 164083 h 593501"/>
                <a:gd name="connsiteX221" fmla="*/ 216359 w 1667202"/>
                <a:gd name="connsiteY221" fmla="*/ 165385 h 593501"/>
                <a:gd name="connsiteX222" fmla="*/ 230125 w 1667202"/>
                <a:gd name="connsiteY222" fmla="*/ 183617 h 593501"/>
                <a:gd name="connsiteX223" fmla="*/ 230870 w 1667202"/>
                <a:gd name="connsiteY223" fmla="*/ 184733 h 593501"/>
                <a:gd name="connsiteX224" fmla="*/ 229939 w 1667202"/>
                <a:gd name="connsiteY224" fmla="*/ 187151 h 593501"/>
                <a:gd name="connsiteX225" fmla="*/ 229753 w 1667202"/>
                <a:gd name="connsiteY225" fmla="*/ 187151 h 593501"/>
                <a:gd name="connsiteX226" fmla="*/ 231614 w 1667202"/>
                <a:gd name="connsiteY226" fmla="*/ 197197 h 593501"/>
                <a:gd name="connsiteX227" fmla="*/ 240357 w 1667202"/>
                <a:gd name="connsiteY227" fmla="*/ 197941 h 593501"/>
                <a:gd name="connsiteX228" fmla="*/ 247613 w 1667202"/>
                <a:gd name="connsiteY228" fmla="*/ 200546 h 593501"/>
                <a:gd name="connsiteX229" fmla="*/ 253752 w 1667202"/>
                <a:gd name="connsiteY229" fmla="*/ 204825 h 593501"/>
                <a:gd name="connsiteX230" fmla="*/ 253938 w 1667202"/>
                <a:gd name="connsiteY230" fmla="*/ 205197 h 593501"/>
                <a:gd name="connsiteX231" fmla="*/ 255426 w 1667202"/>
                <a:gd name="connsiteY231" fmla="*/ 205941 h 593501"/>
                <a:gd name="connsiteX232" fmla="*/ 254124 w 1667202"/>
                <a:gd name="connsiteY232" fmla="*/ 206871 h 593501"/>
                <a:gd name="connsiteX233" fmla="*/ 251147 w 1667202"/>
                <a:gd name="connsiteY233" fmla="*/ 208173 h 593501"/>
                <a:gd name="connsiteX234" fmla="*/ 250961 w 1667202"/>
                <a:gd name="connsiteY234" fmla="*/ 214871 h 593501"/>
                <a:gd name="connsiteX235" fmla="*/ 250961 w 1667202"/>
                <a:gd name="connsiteY235" fmla="*/ 214685 h 593501"/>
                <a:gd name="connsiteX236" fmla="*/ 254124 w 1667202"/>
                <a:gd name="connsiteY236" fmla="*/ 220638 h 593501"/>
                <a:gd name="connsiteX237" fmla="*/ 255426 w 1667202"/>
                <a:gd name="connsiteY237" fmla="*/ 240543 h 593501"/>
                <a:gd name="connsiteX238" fmla="*/ 257287 w 1667202"/>
                <a:gd name="connsiteY238" fmla="*/ 240543 h 593501"/>
                <a:gd name="connsiteX239" fmla="*/ 257287 w 1667202"/>
                <a:gd name="connsiteY239" fmla="*/ 241288 h 593501"/>
                <a:gd name="connsiteX240" fmla="*/ 255426 w 1667202"/>
                <a:gd name="connsiteY240" fmla="*/ 240729 h 593501"/>
                <a:gd name="connsiteX241" fmla="*/ 252450 w 1667202"/>
                <a:gd name="connsiteY241" fmla="*/ 239799 h 593501"/>
                <a:gd name="connsiteX242" fmla="*/ 243520 w 1667202"/>
                <a:gd name="connsiteY242" fmla="*/ 238311 h 593501"/>
                <a:gd name="connsiteX243" fmla="*/ 219335 w 1667202"/>
                <a:gd name="connsiteY243" fmla="*/ 236823 h 593501"/>
                <a:gd name="connsiteX244" fmla="*/ 219521 w 1667202"/>
                <a:gd name="connsiteY244" fmla="*/ 238683 h 593501"/>
                <a:gd name="connsiteX245" fmla="*/ 222126 w 1667202"/>
                <a:gd name="connsiteY245" fmla="*/ 238683 h 593501"/>
                <a:gd name="connsiteX246" fmla="*/ 186779 w 1667202"/>
                <a:gd name="connsiteY246" fmla="*/ 241846 h 593501"/>
                <a:gd name="connsiteX247" fmla="*/ 191058 w 1667202"/>
                <a:gd name="connsiteY247" fmla="*/ 239799 h 593501"/>
                <a:gd name="connsiteX248" fmla="*/ 179524 w 1667202"/>
                <a:gd name="connsiteY248" fmla="*/ 239799 h 593501"/>
                <a:gd name="connsiteX249" fmla="*/ 178036 w 1667202"/>
                <a:gd name="connsiteY249" fmla="*/ 238497 h 593501"/>
                <a:gd name="connsiteX250" fmla="*/ 171338 w 1667202"/>
                <a:gd name="connsiteY250" fmla="*/ 237567 h 593501"/>
                <a:gd name="connsiteX251" fmla="*/ 167060 w 1667202"/>
                <a:gd name="connsiteY251" fmla="*/ 238869 h 593501"/>
                <a:gd name="connsiteX252" fmla="*/ 154967 w 1667202"/>
                <a:gd name="connsiteY252" fmla="*/ 239613 h 593501"/>
                <a:gd name="connsiteX253" fmla="*/ 139154 w 1667202"/>
                <a:gd name="connsiteY253" fmla="*/ 242776 h 593501"/>
                <a:gd name="connsiteX254" fmla="*/ 138410 w 1667202"/>
                <a:gd name="connsiteY254" fmla="*/ 243520 h 593501"/>
                <a:gd name="connsiteX255" fmla="*/ 137480 w 1667202"/>
                <a:gd name="connsiteY255" fmla="*/ 243148 h 593501"/>
                <a:gd name="connsiteX256" fmla="*/ 146782 w 1667202"/>
                <a:gd name="connsiteY256" fmla="*/ 248915 h 593501"/>
                <a:gd name="connsiteX257" fmla="*/ 146596 w 1667202"/>
                <a:gd name="connsiteY257" fmla="*/ 248729 h 593501"/>
                <a:gd name="connsiteX258" fmla="*/ 148456 w 1667202"/>
                <a:gd name="connsiteY258" fmla="*/ 251334 h 593501"/>
                <a:gd name="connsiteX259" fmla="*/ 150502 w 1667202"/>
                <a:gd name="connsiteY259" fmla="*/ 256170 h 593501"/>
                <a:gd name="connsiteX260" fmla="*/ 156456 w 1667202"/>
                <a:gd name="connsiteY260" fmla="*/ 257287 h 593501"/>
                <a:gd name="connsiteX261" fmla="*/ 158688 w 1667202"/>
                <a:gd name="connsiteY261" fmla="*/ 256729 h 593501"/>
                <a:gd name="connsiteX262" fmla="*/ 160734 w 1667202"/>
                <a:gd name="connsiteY262" fmla="*/ 258589 h 593501"/>
                <a:gd name="connsiteX263" fmla="*/ 160920 w 1667202"/>
                <a:gd name="connsiteY263" fmla="*/ 260077 h 593501"/>
                <a:gd name="connsiteX264" fmla="*/ 159618 w 1667202"/>
                <a:gd name="connsiteY264" fmla="*/ 260263 h 593501"/>
                <a:gd name="connsiteX265" fmla="*/ 139154 w 1667202"/>
                <a:gd name="connsiteY265" fmla="*/ 263240 h 593501"/>
                <a:gd name="connsiteX266" fmla="*/ 135620 w 1667202"/>
                <a:gd name="connsiteY266" fmla="*/ 263426 h 593501"/>
                <a:gd name="connsiteX267" fmla="*/ 128736 w 1667202"/>
                <a:gd name="connsiteY267" fmla="*/ 263240 h 593501"/>
                <a:gd name="connsiteX268" fmla="*/ 112551 w 1667202"/>
                <a:gd name="connsiteY268" fmla="*/ 263798 h 593501"/>
                <a:gd name="connsiteX269" fmla="*/ 76460 w 1667202"/>
                <a:gd name="connsiteY269" fmla="*/ 267147 h 593501"/>
                <a:gd name="connsiteX270" fmla="*/ 76646 w 1667202"/>
                <a:gd name="connsiteY270" fmla="*/ 267147 h 593501"/>
                <a:gd name="connsiteX271" fmla="*/ 68089 w 1667202"/>
                <a:gd name="connsiteY271" fmla="*/ 267333 h 593501"/>
                <a:gd name="connsiteX272" fmla="*/ 63996 w 1667202"/>
                <a:gd name="connsiteY272" fmla="*/ 267333 h 593501"/>
                <a:gd name="connsiteX273" fmla="*/ 58973 w 1667202"/>
                <a:gd name="connsiteY273" fmla="*/ 269937 h 593501"/>
                <a:gd name="connsiteX274" fmla="*/ 55438 w 1667202"/>
                <a:gd name="connsiteY274" fmla="*/ 270123 h 593501"/>
                <a:gd name="connsiteX275" fmla="*/ 41486 w 1667202"/>
                <a:gd name="connsiteY275" fmla="*/ 270123 h 593501"/>
                <a:gd name="connsiteX276" fmla="*/ 35719 w 1667202"/>
                <a:gd name="connsiteY276" fmla="*/ 270681 h 593501"/>
                <a:gd name="connsiteX277" fmla="*/ 34417 w 1667202"/>
                <a:gd name="connsiteY277" fmla="*/ 271797 h 593501"/>
                <a:gd name="connsiteX278" fmla="*/ 34230 w 1667202"/>
                <a:gd name="connsiteY278" fmla="*/ 273100 h 593501"/>
                <a:gd name="connsiteX279" fmla="*/ 58043 w 1667202"/>
                <a:gd name="connsiteY279" fmla="*/ 282587 h 593501"/>
                <a:gd name="connsiteX280" fmla="*/ 69019 w 1667202"/>
                <a:gd name="connsiteY280" fmla="*/ 292075 h 593501"/>
                <a:gd name="connsiteX281" fmla="*/ 65856 w 1667202"/>
                <a:gd name="connsiteY281" fmla="*/ 291703 h 593501"/>
                <a:gd name="connsiteX282" fmla="*/ 65856 w 1667202"/>
                <a:gd name="connsiteY282" fmla="*/ 291517 h 593501"/>
                <a:gd name="connsiteX283" fmla="*/ 51532 w 1667202"/>
                <a:gd name="connsiteY283" fmla="*/ 294680 h 593501"/>
                <a:gd name="connsiteX284" fmla="*/ 50974 w 1667202"/>
                <a:gd name="connsiteY284" fmla="*/ 295796 h 593501"/>
                <a:gd name="connsiteX285" fmla="*/ 51904 w 1667202"/>
                <a:gd name="connsiteY285" fmla="*/ 298028 h 593501"/>
                <a:gd name="connsiteX286" fmla="*/ 72554 w 1667202"/>
                <a:gd name="connsiteY286" fmla="*/ 298028 h 593501"/>
                <a:gd name="connsiteX287" fmla="*/ 73112 w 1667202"/>
                <a:gd name="connsiteY287" fmla="*/ 296168 h 593501"/>
                <a:gd name="connsiteX288" fmla="*/ 77391 w 1667202"/>
                <a:gd name="connsiteY288" fmla="*/ 296354 h 593501"/>
                <a:gd name="connsiteX289" fmla="*/ 189570 w 1667202"/>
                <a:gd name="connsiteY289" fmla="*/ 297842 h 593501"/>
                <a:gd name="connsiteX290" fmla="*/ 201476 w 1667202"/>
                <a:gd name="connsiteY290" fmla="*/ 297656 h 593501"/>
                <a:gd name="connsiteX291" fmla="*/ 201848 w 1667202"/>
                <a:gd name="connsiteY291" fmla="*/ 302121 h 593501"/>
                <a:gd name="connsiteX292" fmla="*/ 197941 w 1667202"/>
                <a:gd name="connsiteY292" fmla="*/ 305098 h 593501"/>
                <a:gd name="connsiteX293" fmla="*/ 206127 w 1667202"/>
                <a:gd name="connsiteY293" fmla="*/ 315144 h 593501"/>
                <a:gd name="connsiteX294" fmla="*/ 222126 w 1667202"/>
                <a:gd name="connsiteY294" fmla="*/ 315702 h 593501"/>
                <a:gd name="connsiteX295" fmla="*/ 284820 w 1667202"/>
                <a:gd name="connsiteY295" fmla="*/ 315702 h 593501"/>
                <a:gd name="connsiteX296" fmla="*/ 302307 w 1667202"/>
                <a:gd name="connsiteY296" fmla="*/ 315702 h 593501"/>
                <a:gd name="connsiteX297" fmla="*/ 309563 w 1667202"/>
                <a:gd name="connsiteY297" fmla="*/ 318678 h 593501"/>
                <a:gd name="connsiteX298" fmla="*/ 317562 w 1667202"/>
                <a:gd name="connsiteY298" fmla="*/ 322027 h 593501"/>
                <a:gd name="connsiteX299" fmla="*/ 326864 w 1667202"/>
                <a:gd name="connsiteY299" fmla="*/ 322771 h 593501"/>
                <a:gd name="connsiteX300" fmla="*/ 344351 w 1667202"/>
                <a:gd name="connsiteY300" fmla="*/ 330212 h 593501"/>
                <a:gd name="connsiteX301" fmla="*/ 344723 w 1667202"/>
                <a:gd name="connsiteY301" fmla="*/ 330398 h 593501"/>
                <a:gd name="connsiteX302" fmla="*/ 344537 w 1667202"/>
                <a:gd name="connsiteY302" fmla="*/ 331143 h 593501"/>
                <a:gd name="connsiteX303" fmla="*/ 340816 w 1667202"/>
                <a:gd name="connsiteY303" fmla="*/ 332631 h 593501"/>
                <a:gd name="connsiteX304" fmla="*/ 269565 w 1667202"/>
                <a:gd name="connsiteY304" fmla="*/ 333003 h 593501"/>
                <a:gd name="connsiteX305" fmla="*/ 222126 w 1667202"/>
                <a:gd name="connsiteY305" fmla="*/ 335980 h 593501"/>
                <a:gd name="connsiteX306" fmla="*/ 222498 w 1667202"/>
                <a:gd name="connsiteY306" fmla="*/ 336910 h 593501"/>
                <a:gd name="connsiteX307" fmla="*/ 212266 w 1667202"/>
                <a:gd name="connsiteY307" fmla="*/ 336538 h 593501"/>
                <a:gd name="connsiteX308" fmla="*/ 220638 w 1667202"/>
                <a:gd name="connsiteY308" fmla="*/ 342491 h 593501"/>
                <a:gd name="connsiteX309" fmla="*/ 222126 w 1667202"/>
                <a:gd name="connsiteY309" fmla="*/ 344723 h 593501"/>
                <a:gd name="connsiteX310" fmla="*/ 223800 w 1667202"/>
                <a:gd name="connsiteY310" fmla="*/ 355885 h 593501"/>
                <a:gd name="connsiteX311" fmla="*/ 224358 w 1667202"/>
                <a:gd name="connsiteY311" fmla="*/ 357188 h 593501"/>
                <a:gd name="connsiteX312" fmla="*/ 228637 w 1667202"/>
                <a:gd name="connsiteY312" fmla="*/ 361094 h 593501"/>
                <a:gd name="connsiteX313" fmla="*/ 224358 w 1667202"/>
                <a:gd name="connsiteY313" fmla="*/ 365001 h 593501"/>
                <a:gd name="connsiteX314" fmla="*/ 221010 w 1667202"/>
                <a:gd name="connsiteY314" fmla="*/ 368722 h 593501"/>
                <a:gd name="connsiteX315" fmla="*/ 208731 w 1667202"/>
                <a:gd name="connsiteY315" fmla="*/ 376721 h 593501"/>
                <a:gd name="connsiteX316" fmla="*/ 181570 w 1667202"/>
                <a:gd name="connsiteY316" fmla="*/ 376907 h 593501"/>
                <a:gd name="connsiteX317" fmla="*/ 180082 w 1667202"/>
                <a:gd name="connsiteY317" fmla="*/ 378582 h 593501"/>
                <a:gd name="connsiteX318" fmla="*/ 176919 w 1667202"/>
                <a:gd name="connsiteY318" fmla="*/ 377651 h 593501"/>
                <a:gd name="connsiteX319" fmla="*/ 173571 w 1667202"/>
                <a:gd name="connsiteY319" fmla="*/ 378396 h 593501"/>
                <a:gd name="connsiteX320" fmla="*/ 178222 w 1667202"/>
                <a:gd name="connsiteY320" fmla="*/ 384721 h 593501"/>
                <a:gd name="connsiteX321" fmla="*/ 184175 w 1667202"/>
                <a:gd name="connsiteY321" fmla="*/ 384721 h 593501"/>
                <a:gd name="connsiteX322" fmla="*/ 183803 w 1667202"/>
                <a:gd name="connsiteY322" fmla="*/ 385837 h 593501"/>
                <a:gd name="connsiteX323" fmla="*/ 188082 w 1667202"/>
                <a:gd name="connsiteY323" fmla="*/ 388255 h 593501"/>
                <a:gd name="connsiteX324" fmla="*/ 194035 w 1667202"/>
                <a:gd name="connsiteY324" fmla="*/ 392534 h 593501"/>
                <a:gd name="connsiteX325" fmla="*/ 194221 w 1667202"/>
                <a:gd name="connsiteY325" fmla="*/ 392720 h 593501"/>
                <a:gd name="connsiteX326" fmla="*/ 191802 w 1667202"/>
                <a:gd name="connsiteY326" fmla="*/ 400162 h 593501"/>
                <a:gd name="connsiteX327" fmla="*/ 187896 w 1667202"/>
                <a:gd name="connsiteY327" fmla="*/ 403696 h 593501"/>
                <a:gd name="connsiteX328" fmla="*/ 188268 w 1667202"/>
                <a:gd name="connsiteY328" fmla="*/ 403324 h 593501"/>
                <a:gd name="connsiteX329" fmla="*/ 192360 w 1667202"/>
                <a:gd name="connsiteY329" fmla="*/ 419881 h 593501"/>
                <a:gd name="connsiteX330" fmla="*/ 201290 w 1667202"/>
                <a:gd name="connsiteY330" fmla="*/ 420440 h 593501"/>
                <a:gd name="connsiteX331" fmla="*/ 239613 w 1667202"/>
                <a:gd name="connsiteY331" fmla="*/ 423788 h 593501"/>
                <a:gd name="connsiteX332" fmla="*/ 243148 w 1667202"/>
                <a:gd name="connsiteY332" fmla="*/ 423974 h 593501"/>
                <a:gd name="connsiteX333" fmla="*/ 247427 w 1667202"/>
                <a:gd name="connsiteY333" fmla="*/ 426765 h 593501"/>
                <a:gd name="connsiteX334" fmla="*/ 243148 w 1667202"/>
                <a:gd name="connsiteY334" fmla="*/ 430485 h 593501"/>
                <a:gd name="connsiteX335" fmla="*/ 208918 w 1667202"/>
                <a:gd name="connsiteY335" fmla="*/ 430857 h 593501"/>
                <a:gd name="connsiteX336" fmla="*/ 207429 w 1667202"/>
                <a:gd name="connsiteY336" fmla="*/ 432532 h 593501"/>
                <a:gd name="connsiteX337" fmla="*/ 198500 w 1667202"/>
                <a:gd name="connsiteY337" fmla="*/ 432532 h 593501"/>
                <a:gd name="connsiteX338" fmla="*/ 196639 w 1667202"/>
                <a:gd name="connsiteY338" fmla="*/ 431230 h 593501"/>
                <a:gd name="connsiteX339" fmla="*/ 153107 w 1667202"/>
                <a:gd name="connsiteY339" fmla="*/ 430857 h 593501"/>
                <a:gd name="connsiteX340" fmla="*/ 146224 w 1667202"/>
                <a:gd name="connsiteY340" fmla="*/ 433834 h 593501"/>
                <a:gd name="connsiteX341" fmla="*/ 113854 w 1667202"/>
                <a:gd name="connsiteY341" fmla="*/ 431043 h 593501"/>
                <a:gd name="connsiteX342" fmla="*/ 103994 w 1667202"/>
                <a:gd name="connsiteY342" fmla="*/ 430113 h 593501"/>
                <a:gd name="connsiteX343" fmla="*/ 91901 w 1667202"/>
                <a:gd name="connsiteY343" fmla="*/ 429183 h 593501"/>
                <a:gd name="connsiteX344" fmla="*/ 89855 w 1667202"/>
                <a:gd name="connsiteY344" fmla="*/ 430485 h 593501"/>
                <a:gd name="connsiteX345" fmla="*/ 86878 w 1667202"/>
                <a:gd name="connsiteY345" fmla="*/ 430113 h 593501"/>
                <a:gd name="connsiteX346" fmla="*/ 76646 w 1667202"/>
                <a:gd name="connsiteY346" fmla="*/ 430857 h 593501"/>
                <a:gd name="connsiteX347" fmla="*/ 72740 w 1667202"/>
                <a:gd name="connsiteY347" fmla="*/ 430671 h 593501"/>
                <a:gd name="connsiteX348" fmla="*/ 69577 w 1667202"/>
                <a:gd name="connsiteY348" fmla="*/ 430671 h 593501"/>
                <a:gd name="connsiteX349" fmla="*/ 65112 w 1667202"/>
                <a:gd name="connsiteY349" fmla="*/ 430857 h 593501"/>
                <a:gd name="connsiteX350" fmla="*/ 63252 w 1667202"/>
                <a:gd name="connsiteY350" fmla="*/ 430857 h 593501"/>
                <a:gd name="connsiteX351" fmla="*/ 59903 w 1667202"/>
                <a:gd name="connsiteY351" fmla="*/ 432160 h 593501"/>
                <a:gd name="connsiteX352" fmla="*/ 58973 w 1667202"/>
                <a:gd name="connsiteY352" fmla="*/ 430485 h 593501"/>
                <a:gd name="connsiteX353" fmla="*/ 41858 w 1667202"/>
                <a:gd name="connsiteY353" fmla="*/ 430671 h 593501"/>
                <a:gd name="connsiteX354" fmla="*/ 45021 w 1667202"/>
                <a:gd name="connsiteY354" fmla="*/ 437555 h 593501"/>
                <a:gd name="connsiteX355" fmla="*/ 52090 w 1667202"/>
                <a:gd name="connsiteY355" fmla="*/ 438113 h 593501"/>
                <a:gd name="connsiteX356" fmla="*/ 55252 w 1667202"/>
                <a:gd name="connsiteY356" fmla="*/ 437741 h 593501"/>
                <a:gd name="connsiteX357" fmla="*/ 57671 w 1667202"/>
                <a:gd name="connsiteY357" fmla="*/ 439229 h 593501"/>
                <a:gd name="connsiteX358" fmla="*/ 81297 w 1667202"/>
                <a:gd name="connsiteY358" fmla="*/ 440717 h 593501"/>
                <a:gd name="connsiteX359" fmla="*/ 86320 w 1667202"/>
                <a:gd name="connsiteY359" fmla="*/ 441089 h 593501"/>
                <a:gd name="connsiteX360" fmla="*/ 87809 w 1667202"/>
                <a:gd name="connsiteY360" fmla="*/ 438299 h 593501"/>
                <a:gd name="connsiteX361" fmla="*/ 88181 w 1667202"/>
                <a:gd name="connsiteY361" fmla="*/ 438299 h 593501"/>
                <a:gd name="connsiteX362" fmla="*/ 90227 w 1667202"/>
                <a:gd name="connsiteY362" fmla="*/ 441089 h 593501"/>
                <a:gd name="connsiteX363" fmla="*/ 95250 w 1667202"/>
                <a:gd name="connsiteY363" fmla="*/ 444252 h 593501"/>
                <a:gd name="connsiteX364" fmla="*/ 95622 w 1667202"/>
                <a:gd name="connsiteY364" fmla="*/ 444252 h 593501"/>
                <a:gd name="connsiteX365" fmla="*/ 125574 w 1667202"/>
                <a:gd name="connsiteY365" fmla="*/ 444252 h 593501"/>
                <a:gd name="connsiteX366" fmla="*/ 125202 w 1667202"/>
                <a:gd name="connsiteY366" fmla="*/ 443880 h 593501"/>
                <a:gd name="connsiteX367" fmla="*/ 145666 w 1667202"/>
                <a:gd name="connsiteY367" fmla="*/ 445368 h 593501"/>
                <a:gd name="connsiteX368" fmla="*/ 145666 w 1667202"/>
                <a:gd name="connsiteY368" fmla="*/ 445554 h 593501"/>
                <a:gd name="connsiteX369" fmla="*/ 144921 w 1667202"/>
                <a:gd name="connsiteY369" fmla="*/ 446484 h 593501"/>
                <a:gd name="connsiteX370" fmla="*/ 146038 w 1667202"/>
                <a:gd name="connsiteY370" fmla="*/ 447973 h 593501"/>
                <a:gd name="connsiteX371" fmla="*/ 166874 w 1667202"/>
                <a:gd name="connsiteY371" fmla="*/ 447787 h 593501"/>
                <a:gd name="connsiteX372" fmla="*/ 167804 w 1667202"/>
                <a:gd name="connsiteY372" fmla="*/ 447043 h 593501"/>
                <a:gd name="connsiteX373" fmla="*/ 189942 w 1667202"/>
                <a:gd name="connsiteY373" fmla="*/ 452066 h 593501"/>
                <a:gd name="connsiteX374" fmla="*/ 191244 w 1667202"/>
                <a:gd name="connsiteY374" fmla="*/ 452251 h 593501"/>
                <a:gd name="connsiteX375" fmla="*/ 191244 w 1667202"/>
                <a:gd name="connsiteY375" fmla="*/ 452624 h 593501"/>
                <a:gd name="connsiteX376" fmla="*/ 188640 w 1667202"/>
                <a:gd name="connsiteY376" fmla="*/ 452066 h 593501"/>
                <a:gd name="connsiteX377" fmla="*/ 137294 w 1667202"/>
                <a:gd name="connsiteY377" fmla="*/ 455228 h 593501"/>
                <a:gd name="connsiteX378" fmla="*/ 134131 w 1667202"/>
                <a:gd name="connsiteY378" fmla="*/ 457088 h 593501"/>
                <a:gd name="connsiteX379" fmla="*/ 128178 w 1667202"/>
                <a:gd name="connsiteY379" fmla="*/ 455228 h 593501"/>
                <a:gd name="connsiteX380" fmla="*/ 125388 w 1667202"/>
                <a:gd name="connsiteY380" fmla="*/ 453554 h 593501"/>
                <a:gd name="connsiteX381" fmla="*/ 117946 w 1667202"/>
                <a:gd name="connsiteY381" fmla="*/ 453554 h 593501"/>
                <a:gd name="connsiteX382" fmla="*/ 114970 w 1667202"/>
                <a:gd name="connsiteY382" fmla="*/ 455042 h 593501"/>
                <a:gd name="connsiteX383" fmla="*/ 107528 w 1667202"/>
                <a:gd name="connsiteY383" fmla="*/ 454670 h 593501"/>
                <a:gd name="connsiteX384" fmla="*/ 104180 w 1667202"/>
                <a:gd name="connsiteY384" fmla="*/ 453740 h 593501"/>
                <a:gd name="connsiteX385" fmla="*/ 97668 w 1667202"/>
                <a:gd name="connsiteY385" fmla="*/ 455414 h 593501"/>
                <a:gd name="connsiteX386" fmla="*/ 104366 w 1667202"/>
                <a:gd name="connsiteY386" fmla="*/ 462297 h 593501"/>
                <a:gd name="connsiteX387" fmla="*/ 127806 w 1667202"/>
                <a:gd name="connsiteY387" fmla="*/ 464530 h 593501"/>
                <a:gd name="connsiteX388" fmla="*/ 126690 w 1667202"/>
                <a:gd name="connsiteY388" fmla="*/ 467878 h 593501"/>
                <a:gd name="connsiteX389" fmla="*/ 132271 w 1667202"/>
                <a:gd name="connsiteY389" fmla="*/ 468623 h 593501"/>
                <a:gd name="connsiteX390" fmla="*/ 138968 w 1667202"/>
                <a:gd name="connsiteY390" fmla="*/ 464158 h 593501"/>
                <a:gd name="connsiteX391" fmla="*/ 139526 w 1667202"/>
                <a:gd name="connsiteY391" fmla="*/ 464530 h 593501"/>
                <a:gd name="connsiteX392" fmla="*/ 147340 w 1667202"/>
                <a:gd name="connsiteY392" fmla="*/ 466018 h 593501"/>
                <a:gd name="connsiteX393" fmla="*/ 165757 w 1667202"/>
                <a:gd name="connsiteY393" fmla="*/ 470297 h 593501"/>
                <a:gd name="connsiteX394" fmla="*/ 170408 w 1667202"/>
                <a:gd name="connsiteY394" fmla="*/ 468064 h 593501"/>
                <a:gd name="connsiteX395" fmla="*/ 173757 w 1667202"/>
                <a:gd name="connsiteY395" fmla="*/ 471971 h 593501"/>
                <a:gd name="connsiteX396" fmla="*/ 173943 w 1667202"/>
                <a:gd name="connsiteY396" fmla="*/ 472157 h 593501"/>
                <a:gd name="connsiteX397" fmla="*/ 184919 w 1667202"/>
                <a:gd name="connsiteY397" fmla="*/ 474762 h 593501"/>
                <a:gd name="connsiteX398" fmla="*/ 184361 w 1667202"/>
                <a:gd name="connsiteY398" fmla="*/ 468995 h 593501"/>
                <a:gd name="connsiteX399" fmla="*/ 186407 w 1667202"/>
                <a:gd name="connsiteY399" fmla="*/ 474576 h 593501"/>
                <a:gd name="connsiteX400" fmla="*/ 206685 w 1667202"/>
                <a:gd name="connsiteY400" fmla="*/ 478482 h 593501"/>
                <a:gd name="connsiteX401" fmla="*/ 207987 w 1667202"/>
                <a:gd name="connsiteY401" fmla="*/ 478110 h 593501"/>
                <a:gd name="connsiteX402" fmla="*/ 209104 w 1667202"/>
                <a:gd name="connsiteY402" fmla="*/ 478854 h 593501"/>
                <a:gd name="connsiteX403" fmla="*/ 216173 w 1667202"/>
                <a:gd name="connsiteY403" fmla="*/ 478854 h 593501"/>
                <a:gd name="connsiteX404" fmla="*/ 216359 w 1667202"/>
                <a:gd name="connsiteY404" fmla="*/ 478854 h 593501"/>
                <a:gd name="connsiteX405" fmla="*/ 227707 w 1667202"/>
                <a:gd name="connsiteY405" fmla="*/ 478482 h 593501"/>
                <a:gd name="connsiteX406" fmla="*/ 230312 w 1667202"/>
                <a:gd name="connsiteY406" fmla="*/ 479599 h 593501"/>
                <a:gd name="connsiteX407" fmla="*/ 255240 w 1667202"/>
                <a:gd name="connsiteY407" fmla="*/ 479413 h 593501"/>
                <a:gd name="connsiteX408" fmla="*/ 257287 w 1667202"/>
                <a:gd name="connsiteY408" fmla="*/ 479599 h 593501"/>
                <a:gd name="connsiteX409" fmla="*/ 269751 w 1667202"/>
                <a:gd name="connsiteY409" fmla="*/ 481831 h 593501"/>
                <a:gd name="connsiteX410" fmla="*/ 270681 w 1667202"/>
                <a:gd name="connsiteY410" fmla="*/ 481831 h 593501"/>
                <a:gd name="connsiteX411" fmla="*/ 290029 w 1667202"/>
                <a:gd name="connsiteY411" fmla="*/ 482017 h 593501"/>
                <a:gd name="connsiteX412" fmla="*/ 291517 w 1667202"/>
                <a:gd name="connsiteY412" fmla="*/ 481645 h 593501"/>
                <a:gd name="connsiteX413" fmla="*/ 292819 w 1667202"/>
                <a:gd name="connsiteY413" fmla="*/ 482575 h 593501"/>
                <a:gd name="connsiteX414" fmla="*/ 299889 w 1667202"/>
                <a:gd name="connsiteY414" fmla="*/ 482389 h 593501"/>
                <a:gd name="connsiteX415" fmla="*/ 300075 w 1667202"/>
                <a:gd name="connsiteY415" fmla="*/ 482389 h 593501"/>
                <a:gd name="connsiteX416" fmla="*/ 305098 w 1667202"/>
                <a:gd name="connsiteY416" fmla="*/ 481831 h 593501"/>
                <a:gd name="connsiteX417" fmla="*/ 310307 w 1667202"/>
                <a:gd name="connsiteY417" fmla="*/ 482203 h 593501"/>
                <a:gd name="connsiteX418" fmla="*/ 320725 w 1667202"/>
                <a:gd name="connsiteY418" fmla="*/ 482389 h 593501"/>
                <a:gd name="connsiteX419" fmla="*/ 338212 w 1667202"/>
                <a:gd name="connsiteY419" fmla="*/ 482761 h 593501"/>
                <a:gd name="connsiteX420" fmla="*/ 345095 w 1667202"/>
                <a:gd name="connsiteY420" fmla="*/ 482575 h 593501"/>
                <a:gd name="connsiteX421" fmla="*/ 350304 w 1667202"/>
                <a:gd name="connsiteY421" fmla="*/ 481831 h 593501"/>
                <a:gd name="connsiteX422" fmla="*/ 360164 w 1667202"/>
                <a:gd name="connsiteY422" fmla="*/ 482017 h 593501"/>
                <a:gd name="connsiteX423" fmla="*/ 369466 w 1667202"/>
                <a:gd name="connsiteY423" fmla="*/ 482575 h 593501"/>
                <a:gd name="connsiteX424" fmla="*/ 383232 w 1667202"/>
                <a:gd name="connsiteY424" fmla="*/ 482761 h 593501"/>
                <a:gd name="connsiteX425" fmla="*/ 397185 w 1667202"/>
                <a:gd name="connsiteY425" fmla="*/ 482575 h 593501"/>
                <a:gd name="connsiteX426" fmla="*/ 407231 w 1667202"/>
                <a:gd name="connsiteY426" fmla="*/ 481831 h 593501"/>
                <a:gd name="connsiteX427" fmla="*/ 411882 w 1667202"/>
                <a:gd name="connsiteY427" fmla="*/ 481645 h 593501"/>
                <a:gd name="connsiteX428" fmla="*/ 411510 w 1667202"/>
                <a:gd name="connsiteY428" fmla="*/ 481459 h 593501"/>
                <a:gd name="connsiteX429" fmla="*/ 442392 w 1667202"/>
                <a:gd name="connsiteY429" fmla="*/ 482389 h 593501"/>
                <a:gd name="connsiteX430" fmla="*/ 445926 w 1667202"/>
                <a:gd name="connsiteY430" fmla="*/ 482575 h 593501"/>
                <a:gd name="connsiteX431" fmla="*/ 480715 w 1667202"/>
                <a:gd name="connsiteY431" fmla="*/ 482947 h 593501"/>
                <a:gd name="connsiteX432" fmla="*/ 484250 w 1667202"/>
                <a:gd name="connsiteY432" fmla="*/ 482761 h 593501"/>
                <a:gd name="connsiteX433" fmla="*/ 505085 w 1667202"/>
                <a:gd name="connsiteY433" fmla="*/ 482947 h 593501"/>
                <a:gd name="connsiteX434" fmla="*/ 528712 w 1667202"/>
                <a:gd name="connsiteY434" fmla="*/ 482389 h 593501"/>
                <a:gd name="connsiteX435" fmla="*/ 538200 w 1667202"/>
                <a:gd name="connsiteY435" fmla="*/ 482203 h 593501"/>
                <a:gd name="connsiteX436" fmla="*/ 550850 w 1667202"/>
                <a:gd name="connsiteY436" fmla="*/ 482017 h 593501"/>
                <a:gd name="connsiteX437" fmla="*/ 553641 w 1667202"/>
                <a:gd name="connsiteY437" fmla="*/ 486110 h 593501"/>
                <a:gd name="connsiteX438" fmla="*/ 551222 w 1667202"/>
                <a:gd name="connsiteY438" fmla="*/ 493365 h 593501"/>
                <a:gd name="connsiteX439" fmla="*/ 538200 w 1667202"/>
                <a:gd name="connsiteY439" fmla="*/ 493365 h 593501"/>
                <a:gd name="connsiteX440" fmla="*/ 501551 w 1667202"/>
                <a:gd name="connsiteY440" fmla="*/ 496156 h 593501"/>
                <a:gd name="connsiteX441" fmla="*/ 475692 w 1667202"/>
                <a:gd name="connsiteY441" fmla="*/ 496714 h 593501"/>
                <a:gd name="connsiteX442" fmla="*/ 431974 w 1667202"/>
                <a:gd name="connsiteY442" fmla="*/ 499690 h 593501"/>
                <a:gd name="connsiteX443" fmla="*/ 402580 w 1667202"/>
                <a:gd name="connsiteY443" fmla="*/ 500249 h 593501"/>
                <a:gd name="connsiteX444" fmla="*/ 355327 w 1667202"/>
                <a:gd name="connsiteY444" fmla="*/ 503039 h 593501"/>
                <a:gd name="connsiteX445" fmla="*/ 311981 w 1667202"/>
                <a:gd name="connsiteY445" fmla="*/ 503597 h 593501"/>
                <a:gd name="connsiteX446" fmla="*/ 291517 w 1667202"/>
                <a:gd name="connsiteY446" fmla="*/ 505086 h 593501"/>
                <a:gd name="connsiteX447" fmla="*/ 215987 w 1667202"/>
                <a:gd name="connsiteY447" fmla="*/ 506388 h 593501"/>
                <a:gd name="connsiteX448" fmla="*/ 202034 w 1667202"/>
                <a:gd name="connsiteY448" fmla="*/ 506574 h 593501"/>
                <a:gd name="connsiteX449" fmla="*/ 147898 w 1667202"/>
                <a:gd name="connsiteY449" fmla="*/ 503783 h 593501"/>
                <a:gd name="connsiteX450" fmla="*/ 101017 w 1667202"/>
                <a:gd name="connsiteY450" fmla="*/ 503225 h 593501"/>
                <a:gd name="connsiteX451" fmla="*/ 36463 w 1667202"/>
                <a:gd name="connsiteY451" fmla="*/ 500435 h 593501"/>
                <a:gd name="connsiteX452" fmla="*/ 21766 w 1667202"/>
                <a:gd name="connsiteY452" fmla="*/ 500435 h 593501"/>
                <a:gd name="connsiteX453" fmla="*/ 13581 w 1667202"/>
                <a:gd name="connsiteY453" fmla="*/ 503783 h 593501"/>
                <a:gd name="connsiteX454" fmla="*/ 0 w 1667202"/>
                <a:gd name="connsiteY454" fmla="*/ 507132 h 593501"/>
                <a:gd name="connsiteX455" fmla="*/ 13395 w 1667202"/>
                <a:gd name="connsiteY455" fmla="*/ 506946 h 593501"/>
                <a:gd name="connsiteX456" fmla="*/ 15813 w 1667202"/>
                <a:gd name="connsiteY456" fmla="*/ 508806 h 593501"/>
                <a:gd name="connsiteX457" fmla="*/ 63438 w 1667202"/>
                <a:gd name="connsiteY457" fmla="*/ 522201 h 593501"/>
                <a:gd name="connsiteX458" fmla="*/ 63810 w 1667202"/>
                <a:gd name="connsiteY458" fmla="*/ 522201 h 593501"/>
                <a:gd name="connsiteX459" fmla="*/ 62880 w 1667202"/>
                <a:gd name="connsiteY459" fmla="*/ 524805 h 593501"/>
                <a:gd name="connsiteX460" fmla="*/ 62136 w 1667202"/>
                <a:gd name="connsiteY460" fmla="*/ 524433 h 593501"/>
                <a:gd name="connsiteX461" fmla="*/ 63438 w 1667202"/>
                <a:gd name="connsiteY461" fmla="*/ 531502 h 593501"/>
                <a:gd name="connsiteX462" fmla="*/ 78879 w 1667202"/>
                <a:gd name="connsiteY462" fmla="*/ 531130 h 593501"/>
                <a:gd name="connsiteX463" fmla="*/ 80739 w 1667202"/>
                <a:gd name="connsiteY463" fmla="*/ 533363 h 593501"/>
                <a:gd name="connsiteX464" fmla="*/ 87437 w 1667202"/>
                <a:gd name="connsiteY464" fmla="*/ 535409 h 593501"/>
                <a:gd name="connsiteX465" fmla="*/ 86320 w 1667202"/>
                <a:gd name="connsiteY465" fmla="*/ 538014 h 593501"/>
                <a:gd name="connsiteX466" fmla="*/ 76833 w 1667202"/>
                <a:gd name="connsiteY466" fmla="*/ 541920 h 593501"/>
                <a:gd name="connsiteX467" fmla="*/ 80367 w 1667202"/>
                <a:gd name="connsiteY467" fmla="*/ 544897 h 593501"/>
                <a:gd name="connsiteX468" fmla="*/ 88739 w 1667202"/>
                <a:gd name="connsiteY468" fmla="*/ 542851 h 593501"/>
                <a:gd name="connsiteX469" fmla="*/ 88739 w 1667202"/>
                <a:gd name="connsiteY469" fmla="*/ 542665 h 593501"/>
                <a:gd name="connsiteX470" fmla="*/ 90599 w 1667202"/>
                <a:gd name="connsiteY470" fmla="*/ 541734 h 593501"/>
                <a:gd name="connsiteX471" fmla="*/ 92273 w 1667202"/>
                <a:gd name="connsiteY471" fmla="*/ 541734 h 593501"/>
                <a:gd name="connsiteX472" fmla="*/ 93948 w 1667202"/>
                <a:gd name="connsiteY472" fmla="*/ 541548 h 593501"/>
                <a:gd name="connsiteX473" fmla="*/ 97855 w 1667202"/>
                <a:gd name="connsiteY473" fmla="*/ 539316 h 593501"/>
                <a:gd name="connsiteX474" fmla="*/ 98041 w 1667202"/>
                <a:gd name="connsiteY474" fmla="*/ 536153 h 593501"/>
                <a:gd name="connsiteX475" fmla="*/ 98785 w 1667202"/>
                <a:gd name="connsiteY475" fmla="*/ 536153 h 593501"/>
                <a:gd name="connsiteX476" fmla="*/ 109203 w 1667202"/>
                <a:gd name="connsiteY476" fmla="*/ 538014 h 593501"/>
                <a:gd name="connsiteX477" fmla="*/ 106784 w 1667202"/>
                <a:gd name="connsiteY477" fmla="*/ 544897 h 593501"/>
                <a:gd name="connsiteX478" fmla="*/ 109017 w 1667202"/>
                <a:gd name="connsiteY478" fmla="*/ 548432 h 593501"/>
                <a:gd name="connsiteX479" fmla="*/ 122969 w 1667202"/>
                <a:gd name="connsiteY479" fmla="*/ 547874 h 593501"/>
                <a:gd name="connsiteX480" fmla="*/ 125760 w 1667202"/>
                <a:gd name="connsiteY480" fmla="*/ 548804 h 593501"/>
                <a:gd name="connsiteX481" fmla="*/ 151991 w 1667202"/>
                <a:gd name="connsiteY481" fmla="*/ 551780 h 593501"/>
                <a:gd name="connsiteX482" fmla="*/ 171152 w 1667202"/>
                <a:gd name="connsiteY482" fmla="*/ 551780 h 593501"/>
                <a:gd name="connsiteX483" fmla="*/ 184919 w 1667202"/>
                <a:gd name="connsiteY483" fmla="*/ 552338 h 593501"/>
                <a:gd name="connsiteX484" fmla="*/ 188454 w 1667202"/>
                <a:gd name="connsiteY484" fmla="*/ 551780 h 593501"/>
                <a:gd name="connsiteX485" fmla="*/ 233846 w 1667202"/>
                <a:gd name="connsiteY485" fmla="*/ 552152 h 593501"/>
                <a:gd name="connsiteX486" fmla="*/ 240916 w 1667202"/>
                <a:gd name="connsiteY486" fmla="*/ 552152 h 593501"/>
                <a:gd name="connsiteX487" fmla="*/ 286122 w 1667202"/>
                <a:gd name="connsiteY487" fmla="*/ 552152 h 593501"/>
                <a:gd name="connsiteX488" fmla="*/ 329468 w 1667202"/>
                <a:gd name="connsiteY488" fmla="*/ 551780 h 593501"/>
                <a:gd name="connsiteX489" fmla="*/ 390674 w 1667202"/>
                <a:gd name="connsiteY489" fmla="*/ 548804 h 593501"/>
                <a:gd name="connsiteX490" fmla="*/ 420067 w 1667202"/>
                <a:gd name="connsiteY490" fmla="*/ 548246 h 593501"/>
                <a:gd name="connsiteX491" fmla="*/ 456902 w 1667202"/>
                <a:gd name="connsiteY491" fmla="*/ 545269 h 593501"/>
                <a:gd name="connsiteX492" fmla="*/ 473459 w 1667202"/>
                <a:gd name="connsiteY492" fmla="*/ 544711 h 593501"/>
                <a:gd name="connsiteX493" fmla="*/ 498760 w 1667202"/>
                <a:gd name="connsiteY493" fmla="*/ 541920 h 593501"/>
                <a:gd name="connsiteX494" fmla="*/ 511783 w 1667202"/>
                <a:gd name="connsiteY494" fmla="*/ 541176 h 593501"/>
                <a:gd name="connsiteX495" fmla="*/ 533549 w 1667202"/>
                <a:gd name="connsiteY495" fmla="*/ 538200 h 593501"/>
                <a:gd name="connsiteX496" fmla="*/ 542665 w 1667202"/>
                <a:gd name="connsiteY496" fmla="*/ 537456 h 593501"/>
                <a:gd name="connsiteX497" fmla="*/ 557919 w 1667202"/>
                <a:gd name="connsiteY497" fmla="*/ 534851 h 593501"/>
                <a:gd name="connsiteX498" fmla="*/ 564431 w 1667202"/>
                <a:gd name="connsiteY498" fmla="*/ 534293 h 593501"/>
                <a:gd name="connsiteX499" fmla="*/ 575407 w 1667202"/>
                <a:gd name="connsiteY499" fmla="*/ 531316 h 593501"/>
                <a:gd name="connsiteX500" fmla="*/ 576709 w 1667202"/>
                <a:gd name="connsiteY500" fmla="*/ 530386 h 593501"/>
                <a:gd name="connsiteX501" fmla="*/ 578383 w 1667202"/>
                <a:gd name="connsiteY501" fmla="*/ 530758 h 593501"/>
                <a:gd name="connsiteX502" fmla="*/ 589359 w 1667202"/>
                <a:gd name="connsiteY502" fmla="*/ 527782 h 593501"/>
                <a:gd name="connsiteX503" fmla="*/ 590848 w 1667202"/>
                <a:gd name="connsiteY503" fmla="*/ 526852 h 593501"/>
                <a:gd name="connsiteX504" fmla="*/ 592522 w 1667202"/>
                <a:gd name="connsiteY504" fmla="*/ 527224 h 593501"/>
                <a:gd name="connsiteX505" fmla="*/ 606847 w 1667202"/>
                <a:gd name="connsiteY505" fmla="*/ 524061 h 593501"/>
                <a:gd name="connsiteX506" fmla="*/ 610381 w 1667202"/>
                <a:gd name="connsiteY506" fmla="*/ 524247 h 593501"/>
                <a:gd name="connsiteX507" fmla="*/ 614288 w 1667202"/>
                <a:gd name="connsiteY507" fmla="*/ 526666 h 593501"/>
                <a:gd name="connsiteX508" fmla="*/ 617823 w 1667202"/>
                <a:gd name="connsiteY508" fmla="*/ 530386 h 593501"/>
                <a:gd name="connsiteX509" fmla="*/ 621357 w 1667202"/>
                <a:gd name="connsiteY509" fmla="*/ 537270 h 593501"/>
                <a:gd name="connsiteX510" fmla="*/ 625078 w 1667202"/>
                <a:gd name="connsiteY510" fmla="*/ 540804 h 593501"/>
                <a:gd name="connsiteX511" fmla="*/ 630101 w 1667202"/>
                <a:gd name="connsiteY511" fmla="*/ 540618 h 593501"/>
                <a:gd name="connsiteX512" fmla="*/ 637915 w 1667202"/>
                <a:gd name="connsiteY512" fmla="*/ 537083 h 593501"/>
                <a:gd name="connsiteX513" fmla="*/ 656518 w 1667202"/>
                <a:gd name="connsiteY513" fmla="*/ 547315 h 593501"/>
                <a:gd name="connsiteX514" fmla="*/ 656146 w 1667202"/>
                <a:gd name="connsiteY514" fmla="*/ 546943 h 593501"/>
                <a:gd name="connsiteX515" fmla="*/ 659495 w 1667202"/>
                <a:gd name="connsiteY515" fmla="*/ 550850 h 593501"/>
                <a:gd name="connsiteX516" fmla="*/ 666006 w 1667202"/>
                <a:gd name="connsiteY516" fmla="*/ 554943 h 593501"/>
                <a:gd name="connsiteX517" fmla="*/ 673819 w 1667202"/>
                <a:gd name="connsiteY517" fmla="*/ 558106 h 593501"/>
                <a:gd name="connsiteX518" fmla="*/ 679586 w 1667202"/>
                <a:gd name="connsiteY518" fmla="*/ 558292 h 593501"/>
                <a:gd name="connsiteX519" fmla="*/ 690190 w 1667202"/>
                <a:gd name="connsiteY519" fmla="*/ 554757 h 593501"/>
                <a:gd name="connsiteX520" fmla="*/ 690004 w 1667202"/>
                <a:gd name="connsiteY520" fmla="*/ 554757 h 593501"/>
                <a:gd name="connsiteX521" fmla="*/ 698562 w 1667202"/>
                <a:gd name="connsiteY521" fmla="*/ 554571 h 593501"/>
                <a:gd name="connsiteX522" fmla="*/ 699864 w 1667202"/>
                <a:gd name="connsiteY522" fmla="*/ 554199 h 593501"/>
                <a:gd name="connsiteX523" fmla="*/ 700794 w 1667202"/>
                <a:gd name="connsiteY523" fmla="*/ 555129 h 593501"/>
                <a:gd name="connsiteX524" fmla="*/ 705073 w 1667202"/>
                <a:gd name="connsiteY524" fmla="*/ 557547 h 593501"/>
                <a:gd name="connsiteX525" fmla="*/ 711771 w 1667202"/>
                <a:gd name="connsiteY525" fmla="*/ 564431 h 593501"/>
                <a:gd name="connsiteX526" fmla="*/ 714933 w 1667202"/>
                <a:gd name="connsiteY526" fmla="*/ 568337 h 593501"/>
                <a:gd name="connsiteX527" fmla="*/ 718096 w 1667202"/>
                <a:gd name="connsiteY527" fmla="*/ 572058 h 593501"/>
                <a:gd name="connsiteX528" fmla="*/ 721816 w 1667202"/>
                <a:gd name="connsiteY528" fmla="*/ 575221 h 593501"/>
                <a:gd name="connsiteX529" fmla="*/ 733537 w 1667202"/>
                <a:gd name="connsiteY529" fmla="*/ 578755 h 593501"/>
                <a:gd name="connsiteX530" fmla="*/ 741908 w 1667202"/>
                <a:gd name="connsiteY530" fmla="*/ 574477 h 593501"/>
                <a:gd name="connsiteX531" fmla="*/ 741908 w 1667202"/>
                <a:gd name="connsiteY531" fmla="*/ 572988 h 593501"/>
                <a:gd name="connsiteX532" fmla="*/ 738001 w 1667202"/>
                <a:gd name="connsiteY532" fmla="*/ 565919 h 593501"/>
                <a:gd name="connsiteX533" fmla="*/ 734839 w 1667202"/>
                <a:gd name="connsiteY533" fmla="*/ 562012 h 593501"/>
                <a:gd name="connsiteX534" fmla="*/ 746931 w 1667202"/>
                <a:gd name="connsiteY534" fmla="*/ 557733 h 593501"/>
                <a:gd name="connsiteX535" fmla="*/ 748233 w 1667202"/>
                <a:gd name="connsiteY535" fmla="*/ 557547 h 593501"/>
                <a:gd name="connsiteX536" fmla="*/ 749164 w 1667202"/>
                <a:gd name="connsiteY536" fmla="*/ 558478 h 593501"/>
                <a:gd name="connsiteX537" fmla="*/ 755675 w 1667202"/>
                <a:gd name="connsiteY537" fmla="*/ 561826 h 593501"/>
                <a:gd name="connsiteX538" fmla="*/ 755861 w 1667202"/>
                <a:gd name="connsiteY538" fmla="*/ 562012 h 593501"/>
                <a:gd name="connsiteX539" fmla="*/ 759954 w 1667202"/>
                <a:gd name="connsiteY539" fmla="*/ 564617 h 593501"/>
                <a:gd name="connsiteX540" fmla="*/ 767581 w 1667202"/>
                <a:gd name="connsiteY540" fmla="*/ 568337 h 593501"/>
                <a:gd name="connsiteX541" fmla="*/ 768883 w 1667202"/>
                <a:gd name="connsiteY541" fmla="*/ 567965 h 593501"/>
                <a:gd name="connsiteX542" fmla="*/ 769814 w 1667202"/>
                <a:gd name="connsiteY542" fmla="*/ 568896 h 593501"/>
                <a:gd name="connsiteX543" fmla="*/ 775395 w 1667202"/>
                <a:gd name="connsiteY543" fmla="*/ 570198 h 593501"/>
                <a:gd name="connsiteX544" fmla="*/ 776325 w 1667202"/>
                <a:gd name="connsiteY544" fmla="*/ 572244 h 593501"/>
                <a:gd name="connsiteX545" fmla="*/ 777069 w 1667202"/>
                <a:gd name="connsiteY545" fmla="*/ 574477 h 593501"/>
                <a:gd name="connsiteX546" fmla="*/ 779859 w 1667202"/>
                <a:gd name="connsiteY546" fmla="*/ 577267 h 593501"/>
                <a:gd name="connsiteX547" fmla="*/ 780045 w 1667202"/>
                <a:gd name="connsiteY547" fmla="*/ 579313 h 593501"/>
                <a:gd name="connsiteX548" fmla="*/ 790277 w 1667202"/>
                <a:gd name="connsiteY548" fmla="*/ 579500 h 593501"/>
                <a:gd name="connsiteX549" fmla="*/ 786929 w 1667202"/>
                <a:gd name="connsiteY549" fmla="*/ 589918 h 593501"/>
                <a:gd name="connsiteX550" fmla="*/ 796975 w 1667202"/>
                <a:gd name="connsiteY550" fmla="*/ 592894 h 593501"/>
                <a:gd name="connsiteX551" fmla="*/ 797347 w 1667202"/>
                <a:gd name="connsiteY551" fmla="*/ 591406 h 593501"/>
                <a:gd name="connsiteX552" fmla="*/ 800695 w 1667202"/>
                <a:gd name="connsiteY552" fmla="*/ 589173 h 593501"/>
                <a:gd name="connsiteX553" fmla="*/ 800881 w 1667202"/>
                <a:gd name="connsiteY553" fmla="*/ 587127 h 593501"/>
                <a:gd name="connsiteX554" fmla="*/ 798091 w 1667202"/>
                <a:gd name="connsiteY554" fmla="*/ 582848 h 593501"/>
                <a:gd name="connsiteX555" fmla="*/ 797719 w 1667202"/>
                <a:gd name="connsiteY555" fmla="*/ 582476 h 593501"/>
                <a:gd name="connsiteX556" fmla="*/ 794370 w 1667202"/>
                <a:gd name="connsiteY556" fmla="*/ 582104 h 593501"/>
                <a:gd name="connsiteX557" fmla="*/ 794370 w 1667202"/>
                <a:gd name="connsiteY557" fmla="*/ 581918 h 593501"/>
                <a:gd name="connsiteX558" fmla="*/ 793998 w 1667202"/>
                <a:gd name="connsiteY558" fmla="*/ 579500 h 593501"/>
                <a:gd name="connsiteX559" fmla="*/ 790649 w 1667202"/>
                <a:gd name="connsiteY559" fmla="*/ 579500 h 593501"/>
                <a:gd name="connsiteX560" fmla="*/ 790463 w 1667202"/>
                <a:gd name="connsiteY560" fmla="*/ 576151 h 593501"/>
                <a:gd name="connsiteX561" fmla="*/ 786557 w 1667202"/>
                <a:gd name="connsiteY561" fmla="*/ 572988 h 593501"/>
                <a:gd name="connsiteX562" fmla="*/ 784324 w 1667202"/>
                <a:gd name="connsiteY562" fmla="*/ 572802 h 593501"/>
                <a:gd name="connsiteX563" fmla="*/ 779859 w 1667202"/>
                <a:gd name="connsiteY563" fmla="*/ 569082 h 593501"/>
                <a:gd name="connsiteX564" fmla="*/ 780045 w 1667202"/>
                <a:gd name="connsiteY564" fmla="*/ 569082 h 593501"/>
                <a:gd name="connsiteX565" fmla="*/ 777627 w 1667202"/>
                <a:gd name="connsiteY565" fmla="*/ 568337 h 593501"/>
                <a:gd name="connsiteX566" fmla="*/ 777999 w 1667202"/>
                <a:gd name="connsiteY566" fmla="*/ 567035 h 593501"/>
                <a:gd name="connsiteX567" fmla="*/ 776511 w 1667202"/>
                <a:gd name="connsiteY567" fmla="*/ 565547 h 593501"/>
                <a:gd name="connsiteX568" fmla="*/ 775767 w 1667202"/>
                <a:gd name="connsiteY568" fmla="*/ 564803 h 593501"/>
                <a:gd name="connsiteX569" fmla="*/ 776325 w 1667202"/>
                <a:gd name="connsiteY569" fmla="*/ 563873 h 593501"/>
                <a:gd name="connsiteX570" fmla="*/ 772790 w 1667202"/>
                <a:gd name="connsiteY570" fmla="*/ 559222 h 593501"/>
                <a:gd name="connsiteX571" fmla="*/ 792510 w 1667202"/>
                <a:gd name="connsiteY571" fmla="*/ 554757 h 593501"/>
                <a:gd name="connsiteX572" fmla="*/ 793440 w 1667202"/>
                <a:gd name="connsiteY572" fmla="*/ 554385 h 593501"/>
                <a:gd name="connsiteX573" fmla="*/ 794184 w 1667202"/>
                <a:gd name="connsiteY573" fmla="*/ 555129 h 593501"/>
                <a:gd name="connsiteX574" fmla="*/ 805904 w 1667202"/>
                <a:gd name="connsiteY574" fmla="*/ 558292 h 593501"/>
                <a:gd name="connsiteX575" fmla="*/ 807207 w 1667202"/>
                <a:gd name="connsiteY575" fmla="*/ 557919 h 593501"/>
                <a:gd name="connsiteX576" fmla="*/ 808137 w 1667202"/>
                <a:gd name="connsiteY576" fmla="*/ 558850 h 593501"/>
                <a:gd name="connsiteX577" fmla="*/ 822461 w 1667202"/>
                <a:gd name="connsiteY577" fmla="*/ 561640 h 593501"/>
                <a:gd name="connsiteX578" fmla="*/ 829159 w 1667202"/>
                <a:gd name="connsiteY578" fmla="*/ 565733 h 593501"/>
                <a:gd name="connsiteX579" fmla="*/ 833065 w 1667202"/>
                <a:gd name="connsiteY579" fmla="*/ 568896 h 593501"/>
                <a:gd name="connsiteX580" fmla="*/ 843111 w 1667202"/>
                <a:gd name="connsiteY580" fmla="*/ 576337 h 593501"/>
                <a:gd name="connsiteX581" fmla="*/ 847018 w 1667202"/>
                <a:gd name="connsiteY581" fmla="*/ 579313 h 593501"/>
                <a:gd name="connsiteX582" fmla="*/ 853715 w 1667202"/>
                <a:gd name="connsiteY582" fmla="*/ 583220 h 593501"/>
                <a:gd name="connsiteX583" fmla="*/ 853529 w 1667202"/>
                <a:gd name="connsiteY583" fmla="*/ 583220 h 593501"/>
                <a:gd name="connsiteX584" fmla="*/ 860785 w 1667202"/>
                <a:gd name="connsiteY584" fmla="*/ 586755 h 593501"/>
                <a:gd name="connsiteX585" fmla="*/ 873807 w 1667202"/>
                <a:gd name="connsiteY585" fmla="*/ 583778 h 593501"/>
                <a:gd name="connsiteX586" fmla="*/ 873993 w 1667202"/>
                <a:gd name="connsiteY586" fmla="*/ 584150 h 593501"/>
                <a:gd name="connsiteX587" fmla="*/ 874179 w 1667202"/>
                <a:gd name="connsiteY587" fmla="*/ 576337 h 593501"/>
                <a:gd name="connsiteX588" fmla="*/ 881249 w 1667202"/>
                <a:gd name="connsiteY588" fmla="*/ 573174 h 593501"/>
                <a:gd name="connsiteX589" fmla="*/ 882551 w 1667202"/>
                <a:gd name="connsiteY589" fmla="*/ 572430 h 593501"/>
                <a:gd name="connsiteX590" fmla="*/ 884039 w 1667202"/>
                <a:gd name="connsiteY590" fmla="*/ 572802 h 593501"/>
                <a:gd name="connsiteX591" fmla="*/ 927757 w 1667202"/>
                <a:gd name="connsiteY591" fmla="*/ 572802 h 593501"/>
                <a:gd name="connsiteX592" fmla="*/ 932036 w 1667202"/>
                <a:gd name="connsiteY592" fmla="*/ 572616 h 593501"/>
                <a:gd name="connsiteX593" fmla="*/ 936501 w 1667202"/>
                <a:gd name="connsiteY593" fmla="*/ 569082 h 593501"/>
                <a:gd name="connsiteX594" fmla="*/ 940408 w 1667202"/>
                <a:gd name="connsiteY594" fmla="*/ 565919 h 593501"/>
                <a:gd name="connsiteX595" fmla="*/ 940222 w 1667202"/>
                <a:gd name="connsiteY595" fmla="*/ 566105 h 593501"/>
                <a:gd name="connsiteX596" fmla="*/ 947291 w 1667202"/>
                <a:gd name="connsiteY596" fmla="*/ 562570 h 593501"/>
                <a:gd name="connsiteX597" fmla="*/ 964778 w 1667202"/>
                <a:gd name="connsiteY597" fmla="*/ 562942 h 593501"/>
                <a:gd name="connsiteX598" fmla="*/ 971662 w 1667202"/>
                <a:gd name="connsiteY598" fmla="*/ 566477 h 593501"/>
                <a:gd name="connsiteX599" fmla="*/ 979475 w 1667202"/>
                <a:gd name="connsiteY599" fmla="*/ 569640 h 593501"/>
                <a:gd name="connsiteX600" fmla="*/ 980963 w 1667202"/>
                <a:gd name="connsiteY600" fmla="*/ 569268 h 593501"/>
                <a:gd name="connsiteX601" fmla="*/ 982266 w 1667202"/>
                <a:gd name="connsiteY601" fmla="*/ 570198 h 593501"/>
                <a:gd name="connsiteX602" fmla="*/ 1003102 w 1667202"/>
                <a:gd name="connsiteY602" fmla="*/ 570198 h 593501"/>
                <a:gd name="connsiteX603" fmla="*/ 1003846 w 1667202"/>
                <a:gd name="connsiteY603" fmla="*/ 569268 h 593501"/>
                <a:gd name="connsiteX604" fmla="*/ 1005148 w 1667202"/>
                <a:gd name="connsiteY604" fmla="*/ 569454 h 593501"/>
                <a:gd name="connsiteX605" fmla="*/ 1009799 w 1667202"/>
                <a:gd name="connsiteY605" fmla="*/ 565733 h 593501"/>
                <a:gd name="connsiteX606" fmla="*/ 1009427 w 1667202"/>
                <a:gd name="connsiteY606" fmla="*/ 566105 h 593501"/>
                <a:gd name="connsiteX607" fmla="*/ 1006264 w 1667202"/>
                <a:gd name="connsiteY607" fmla="*/ 549548 h 593501"/>
                <a:gd name="connsiteX608" fmla="*/ 1003846 w 1667202"/>
                <a:gd name="connsiteY608" fmla="*/ 545455 h 593501"/>
                <a:gd name="connsiteX609" fmla="*/ 1003102 w 1667202"/>
                <a:gd name="connsiteY609" fmla="*/ 542665 h 593501"/>
                <a:gd name="connsiteX610" fmla="*/ 1002544 w 1667202"/>
                <a:gd name="connsiteY610" fmla="*/ 541176 h 593501"/>
                <a:gd name="connsiteX611" fmla="*/ 1003474 w 1667202"/>
                <a:gd name="connsiteY611" fmla="*/ 538572 h 593501"/>
                <a:gd name="connsiteX612" fmla="*/ 1010171 w 1667202"/>
                <a:gd name="connsiteY612" fmla="*/ 534665 h 593501"/>
                <a:gd name="connsiteX613" fmla="*/ 1009985 w 1667202"/>
                <a:gd name="connsiteY613" fmla="*/ 534851 h 593501"/>
                <a:gd name="connsiteX614" fmla="*/ 1017240 w 1667202"/>
                <a:gd name="connsiteY614" fmla="*/ 532061 h 593501"/>
                <a:gd name="connsiteX615" fmla="*/ 1018542 w 1667202"/>
                <a:gd name="connsiteY615" fmla="*/ 531130 h 593501"/>
                <a:gd name="connsiteX616" fmla="*/ 1020031 w 1667202"/>
                <a:gd name="connsiteY616" fmla="*/ 531502 h 593501"/>
                <a:gd name="connsiteX617" fmla="*/ 1031193 w 1667202"/>
                <a:gd name="connsiteY617" fmla="*/ 528526 h 593501"/>
                <a:gd name="connsiteX618" fmla="*/ 1036960 w 1667202"/>
                <a:gd name="connsiteY618" fmla="*/ 527782 h 593501"/>
                <a:gd name="connsiteX619" fmla="*/ 1052215 w 1667202"/>
                <a:gd name="connsiteY619" fmla="*/ 524805 h 593501"/>
                <a:gd name="connsiteX620" fmla="*/ 1053517 w 1667202"/>
                <a:gd name="connsiteY620" fmla="*/ 524061 h 593501"/>
                <a:gd name="connsiteX621" fmla="*/ 1055005 w 1667202"/>
                <a:gd name="connsiteY621" fmla="*/ 524433 h 593501"/>
                <a:gd name="connsiteX622" fmla="*/ 1065981 w 1667202"/>
                <a:gd name="connsiteY622" fmla="*/ 521643 h 593501"/>
                <a:gd name="connsiteX623" fmla="*/ 1067284 w 1667202"/>
                <a:gd name="connsiteY623" fmla="*/ 520712 h 593501"/>
                <a:gd name="connsiteX624" fmla="*/ 1068772 w 1667202"/>
                <a:gd name="connsiteY624" fmla="*/ 520899 h 593501"/>
                <a:gd name="connsiteX625" fmla="*/ 1076400 w 1667202"/>
                <a:gd name="connsiteY625" fmla="*/ 517922 h 593501"/>
                <a:gd name="connsiteX626" fmla="*/ 1077144 w 1667202"/>
                <a:gd name="connsiteY626" fmla="*/ 516806 h 593501"/>
                <a:gd name="connsiteX627" fmla="*/ 1078446 w 1667202"/>
                <a:gd name="connsiteY627" fmla="*/ 516992 h 593501"/>
                <a:gd name="connsiteX628" fmla="*/ 1083469 w 1667202"/>
                <a:gd name="connsiteY628" fmla="*/ 514015 h 593501"/>
                <a:gd name="connsiteX629" fmla="*/ 1090166 w 1667202"/>
                <a:gd name="connsiteY629" fmla="*/ 500249 h 593501"/>
                <a:gd name="connsiteX630" fmla="*/ 1090352 w 1667202"/>
                <a:gd name="connsiteY630" fmla="*/ 500435 h 593501"/>
                <a:gd name="connsiteX631" fmla="*/ 1083097 w 1667202"/>
                <a:gd name="connsiteY631" fmla="*/ 497272 h 593501"/>
                <a:gd name="connsiteX632" fmla="*/ 1076027 w 1667202"/>
                <a:gd name="connsiteY632" fmla="*/ 493551 h 593501"/>
                <a:gd name="connsiteX633" fmla="*/ 1075469 w 1667202"/>
                <a:gd name="connsiteY633" fmla="*/ 492249 h 593501"/>
                <a:gd name="connsiteX634" fmla="*/ 1076400 w 1667202"/>
                <a:gd name="connsiteY634" fmla="*/ 489831 h 593501"/>
                <a:gd name="connsiteX635" fmla="*/ 1111188 w 1667202"/>
                <a:gd name="connsiteY635" fmla="*/ 489831 h 593501"/>
                <a:gd name="connsiteX636" fmla="*/ 1170347 w 1667202"/>
                <a:gd name="connsiteY636" fmla="*/ 489831 h 593501"/>
                <a:gd name="connsiteX637" fmla="*/ 1180021 w 1667202"/>
                <a:gd name="connsiteY637" fmla="*/ 489273 h 593501"/>
                <a:gd name="connsiteX638" fmla="*/ 1189695 w 1667202"/>
                <a:gd name="connsiteY638" fmla="*/ 489273 h 593501"/>
                <a:gd name="connsiteX639" fmla="*/ 1192857 w 1667202"/>
                <a:gd name="connsiteY639" fmla="*/ 489273 h 593501"/>
                <a:gd name="connsiteX640" fmla="*/ 1205136 w 1667202"/>
                <a:gd name="connsiteY640" fmla="*/ 486296 h 593501"/>
                <a:gd name="connsiteX641" fmla="*/ 1215740 w 1667202"/>
                <a:gd name="connsiteY641" fmla="*/ 482947 h 593501"/>
                <a:gd name="connsiteX642" fmla="*/ 1215926 w 1667202"/>
                <a:gd name="connsiteY642" fmla="*/ 482947 h 593501"/>
                <a:gd name="connsiteX643" fmla="*/ 1223739 w 1667202"/>
                <a:gd name="connsiteY643" fmla="*/ 468995 h 593501"/>
                <a:gd name="connsiteX644" fmla="*/ 1222251 w 1667202"/>
                <a:gd name="connsiteY644" fmla="*/ 466762 h 593501"/>
                <a:gd name="connsiteX645" fmla="*/ 1219088 w 1667202"/>
                <a:gd name="connsiteY645" fmla="*/ 461925 h 593501"/>
                <a:gd name="connsiteX646" fmla="*/ 1215368 w 1667202"/>
                <a:gd name="connsiteY646" fmla="*/ 458763 h 593501"/>
                <a:gd name="connsiteX647" fmla="*/ 1214624 w 1667202"/>
                <a:gd name="connsiteY647" fmla="*/ 457460 h 593501"/>
                <a:gd name="connsiteX648" fmla="*/ 1215554 w 1667202"/>
                <a:gd name="connsiteY648" fmla="*/ 455228 h 593501"/>
                <a:gd name="connsiteX649" fmla="*/ 1221507 w 1667202"/>
                <a:gd name="connsiteY649" fmla="*/ 454484 h 593501"/>
                <a:gd name="connsiteX650" fmla="*/ 1236390 w 1667202"/>
                <a:gd name="connsiteY650" fmla="*/ 451507 h 593501"/>
                <a:gd name="connsiteX651" fmla="*/ 1237878 w 1667202"/>
                <a:gd name="connsiteY651" fmla="*/ 450763 h 593501"/>
                <a:gd name="connsiteX652" fmla="*/ 1239552 w 1667202"/>
                <a:gd name="connsiteY652" fmla="*/ 451135 h 593501"/>
                <a:gd name="connsiteX653" fmla="*/ 1253877 w 1667202"/>
                <a:gd name="connsiteY653" fmla="*/ 447973 h 593501"/>
                <a:gd name="connsiteX654" fmla="*/ 1259086 w 1667202"/>
                <a:gd name="connsiteY654" fmla="*/ 447229 h 593501"/>
                <a:gd name="connsiteX655" fmla="*/ 1274713 w 1667202"/>
                <a:gd name="connsiteY655" fmla="*/ 444438 h 593501"/>
                <a:gd name="connsiteX656" fmla="*/ 1283457 w 1667202"/>
                <a:gd name="connsiteY656" fmla="*/ 443694 h 593501"/>
                <a:gd name="connsiteX657" fmla="*/ 1297967 w 1667202"/>
                <a:gd name="connsiteY657" fmla="*/ 442392 h 593501"/>
                <a:gd name="connsiteX658" fmla="*/ 1297595 w 1667202"/>
                <a:gd name="connsiteY658" fmla="*/ 443136 h 593501"/>
                <a:gd name="connsiteX659" fmla="*/ 1298525 w 1667202"/>
                <a:gd name="connsiteY659" fmla="*/ 444438 h 593501"/>
                <a:gd name="connsiteX660" fmla="*/ 1298898 w 1667202"/>
                <a:gd name="connsiteY660" fmla="*/ 444624 h 593501"/>
                <a:gd name="connsiteX661" fmla="*/ 1302432 w 1667202"/>
                <a:gd name="connsiteY661" fmla="*/ 444810 h 593501"/>
                <a:gd name="connsiteX662" fmla="*/ 1313036 w 1667202"/>
                <a:gd name="connsiteY662" fmla="*/ 440531 h 593501"/>
                <a:gd name="connsiteX663" fmla="*/ 1309688 w 1667202"/>
                <a:gd name="connsiteY663" fmla="*/ 436997 h 593501"/>
                <a:gd name="connsiteX664" fmla="*/ 1302246 w 1667202"/>
                <a:gd name="connsiteY664" fmla="*/ 437183 h 593501"/>
                <a:gd name="connsiteX665" fmla="*/ 1302618 w 1667202"/>
                <a:gd name="connsiteY665" fmla="*/ 436439 h 593501"/>
                <a:gd name="connsiteX666" fmla="*/ 1298712 w 1667202"/>
                <a:gd name="connsiteY666" fmla="*/ 433648 h 593501"/>
                <a:gd name="connsiteX667" fmla="*/ 1298898 w 1667202"/>
                <a:gd name="connsiteY667" fmla="*/ 433648 h 593501"/>
                <a:gd name="connsiteX668" fmla="*/ 1298525 w 1667202"/>
                <a:gd name="connsiteY668" fmla="*/ 428811 h 593501"/>
                <a:gd name="connsiteX669" fmla="*/ 1299456 w 1667202"/>
                <a:gd name="connsiteY669" fmla="*/ 426579 h 593501"/>
                <a:gd name="connsiteX670" fmla="*/ 1302060 w 1667202"/>
                <a:gd name="connsiteY670" fmla="*/ 422858 h 593501"/>
                <a:gd name="connsiteX671" fmla="*/ 1306153 w 1667202"/>
                <a:gd name="connsiteY671" fmla="*/ 419323 h 593501"/>
                <a:gd name="connsiteX672" fmla="*/ 1312478 w 1667202"/>
                <a:gd name="connsiteY672" fmla="*/ 419323 h 593501"/>
                <a:gd name="connsiteX673" fmla="*/ 1316199 w 1667202"/>
                <a:gd name="connsiteY673" fmla="*/ 415044 h 593501"/>
                <a:gd name="connsiteX674" fmla="*/ 1316199 w 1667202"/>
                <a:gd name="connsiteY674" fmla="*/ 413742 h 593501"/>
                <a:gd name="connsiteX675" fmla="*/ 1316385 w 1667202"/>
                <a:gd name="connsiteY675" fmla="*/ 409091 h 593501"/>
                <a:gd name="connsiteX676" fmla="*/ 1320106 w 1667202"/>
                <a:gd name="connsiteY676" fmla="*/ 406301 h 593501"/>
                <a:gd name="connsiteX677" fmla="*/ 1325687 w 1667202"/>
                <a:gd name="connsiteY677" fmla="*/ 405371 h 593501"/>
                <a:gd name="connsiteX678" fmla="*/ 1344476 w 1667202"/>
                <a:gd name="connsiteY678" fmla="*/ 402766 h 593501"/>
                <a:gd name="connsiteX679" fmla="*/ 1363638 w 1667202"/>
                <a:gd name="connsiteY679" fmla="*/ 402022 h 593501"/>
                <a:gd name="connsiteX680" fmla="*/ 1372381 w 1667202"/>
                <a:gd name="connsiteY680" fmla="*/ 399417 h 593501"/>
                <a:gd name="connsiteX681" fmla="*/ 1392101 w 1667202"/>
                <a:gd name="connsiteY681" fmla="*/ 398673 h 593501"/>
                <a:gd name="connsiteX682" fmla="*/ 1414053 w 1667202"/>
                <a:gd name="connsiteY682" fmla="*/ 395883 h 593501"/>
                <a:gd name="connsiteX683" fmla="*/ 1423169 w 1667202"/>
                <a:gd name="connsiteY683" fmla="*/ 394953 h 593501"/>
                <a:gd name="connsiteX684" fmla="*/ 1434889 w 1667202"/>
                <a:gd name="connsiteY684" fmla="*/ 392348 h 593501"/>
                <a:gd name="connsiteX685" fmla="*/ 1436378 w 1667202"/>
                <a:gd name="connsiteY685" fmla="*/ 391418 h 593501"/>
                <a:gd name="connsiteX686" fmla="*/ 1438052 w 1667202"/>
                <a:gd name="connsiteY686" fmla="*/ 391790 h 593501"/>
                <a:gd name="connsiteX687" fmla="*/ 1448656 w 1667202"/>
                <a:gd name="connsiteY687" fmla="*/ 387883 h 593501"/>
                <a:gd name="connsiteX688" fmla="*/ 1449028 w 1667202"/>
                <a:gd name="connsiteY688" fmla="*/ 374303 h 593501"/>
                <a:gd name="connsiteX689" fmla="*/ 1448842 w 1667202"/>
                <a:gd name="connsiteY689" fmla="*/ 374117 h 593501"/>
                <a:gd name="connsiteX690" fmla="*/ 1443633 w 1667202"/>
                <a:gd name="connsiteY690" fmla="*/ 371326 h 593501"/>
                <a:gd name="connsiteX691" fmla="*/ 1438238 w 1667202"/>
                <a:gd name="connsiteY691" fmla="*/ 370582 h 593501"/>
                <a:gd name="connsiteX692" fmla="*/ 1419076 w 1667202"/>
                <a:gd name="connsiteY692" fmla="*/ 367791 h 593501"/>
                <a:gd name="connsiteX693" fmla="*/ 1406984 w 1667202"/>
                <a:gd name="connsiteY693" fmla="*/ 367233 h 593501"/>
                <a:gd name="connsiteX694" fmla="*/ 1377404 w 1667202"/>
                <a:gd name="connsiteY694" fmla="*/ 364257 h 593501"/>
                <a:gd name="connsiteX695" fmla="*/ 1365126 w 1667202"/>
                <a:gd name="connsiteY695" fmla="*/ 363513 h 593501"/>
                <a:gd name="connsiteX696" fmla="*/ 1353406 w 1667202"/>
                <a:gd name="connsiteY696" fmla="*/ 360908 h 593501"/>
                <a:gd name="connsiteX697" fmla="*/ 1347639 w 1667202"/>
                <a:gd name="connsiteY697" fmla="*/ 360164 h 593501"/>
                <a:gd name="connsiteX698" fmla="*/ 1321966 w 1667202"/>
                <a:gd name="connsiteY698" fmla="*/ 357560 h 593501"/>
                <a:gd name="connsiteX699" fmla="*/ 1316199 w 1667202"/>
                <a:gd name="connsiteY699" fmla="*/ 357001 h 593501"/>
                <a:gd name="connsiteX700" fmla="*/ 1298153 w 1667202"/>
                <a:gd name="connsiteY700" fmla="*/ 354025 h 593501"/>
                <a:gd name="connsiteX701" fmla="*/ 1268202 w 1667202"/>
                <a:gd name="connsiteY701" fmla="*/ 354025 h 593501"/>
                <a:gd name="connsiteX702" fmla="*/ 1253691 w 1667202"/>
                <a:gd name="connsiteY702" fmla="*/ 357374 h 593501"/>
                <a:gd name="connsiteX703" fmla="*/ 1253877 w 1667202"/>
                <a:gd name="connsiteY703" fmla="*/ 357374 h 593501"/>
                <a:gd name="connsiteX704" fmla="*/ 1243273 w 1667202"/>
                <a:gd name="connsiteY704" fmla="*/ 360536 h 593501"/>
                <a:gd name="connsiteX705" fmla="*/ 1230251 w 1667202"/>
                <a:gd name="connsiteY705" fmla="*/ 361466 h 593501"/>
                <a:gd name="connsiteX706" fmla="*/ 1211275 w 1667202"/>
                <a:gd name="connsiteY706" fmla="*/ 361280 h 593501"/>
                <a:gd name="connsiteX707" fmla="*/ 1198625 w 1667202"/>
                <a:gd name="connsiteY707" fmla="*/ 361466 h 593501"/>
                <a:gd name="connsiteX708" fmla="*/ 1190997 w 1667202"/>
                <a:gd name="connsiteY708" fmla="*/ 360350 h 593501"/>
                <a:gd name="connsiteX709" fmla="*/ 1189137 w 1667202"/>
                <a:gd name="connsiteY709" fmla="*/ 357932 h 593501"/>
                <a:gd name="connsiteX710" fmla="*/ 1190997 w 1667202"/>
                <a:gd name="connsiteY710" fmla="*/ 357560 h 593501"/>
                <a:gd name="connsiteX711" fmla="*/ 1190067 w 1667202"/>
                <a:gd name="connsiteY711" fmla="*/ 353653 h 593501"/>
                <a:gd name="connsiteX712" fmla="*/ 1194346 w 1667202"/>
                <a:gd name="connsiteY712" fmla="*/ 350304 h 593501"/>
                <a:gd name="connsiteX713" fmla="*/ 1195648 w 1667202"/>
                <a:gd name="connsiteY713" fmla="*/ 349374 h 593501"/>
                <a:gd name="connsiteX714" fmla="*/ 1196950 w 1667202"/>
                <a:gd name="connsiteY714" fmla="*/ 349932 h 593501"/>
                <a:gd name="connsiteX715" fmla="*/ 1215182 w 1667202"/>
                <a:gd name="connsiteY715" fmla="*/ 346397 h 593501"/>
                <a:gd name="connsiteX716" fmla="*/ 1214996 w 1667202"/>
                <a:gd name="connsiteY716" fmla="*/ 346584 h 593501"/>
                <a:gd name="connsiteX717" fmla="*/ 1218716 w 1667202"/>
                <a:gd name="connsiteY717" fmla="*/ 343979 h 593501"/>
                <a:gd name="connsiteX718" fmla="*/ 1224297 w 1667202"/>
                <a:gd name="connsiteY718" fmla="*/ 342863 h 593501"/>
                <a:gd name="connsiteX719" fmla="*/ 1232669 w 1667202"/>
                <a:gd name="connsiteY719" fmla="*/ 339700 h 593501"/>
                <a:gd name="connsiteX720" fmla="*/ 1239552 w 1667202"/>
                <a:gd name="connsiteY720" fmla="*/ 335794 h 593501"/>
                <a:gd name="connsiteX721" fmla="*/ 1239366 w 1667202"/>
                <a:gd name="connsiteY721" fmla="*/ 335980 h 593501"/>
                <a:gd name="connsiteX722" fmla="*/ 1246808 w 1667202"/>
                <a:gd name="connsiteY722" fmla="*/ 332631 h 593501"/>
                <a:gd name="connsiteX723" fmla="*/ 1256854 w 1667202"/>
                <a:gd name="connsiteY723" fmla="*/ 327608 h 593501"/>
                <a:gd name="connsiteX724" fmla="*/ 1266527 w 1667202"/>
                <a:gd name="connsiteY724" fmla="*/ 325375 h 593501"/>
                <a:gd name="connsiteX725" fmla="*/ 1274713 w 1667202"/>
                <a:gd name="connsiteY725" fmla="*/ 318864 h 593501"/>
                <a:gd name="connsiteX726" fmla="*/ 1263737 w 1667202"/>
                <a:gd name="connsiteY726" fmla="*/ 315516 h 593501"/>
                <a:gd name="connsiteX727" fmla="*/ 1260760 w 1667202"/>
                <a:gd name="connsiteY727" fmla="*/ 315144 h 593501"/>
                <a:gd name="connsiteX728" fmla="*/ 1241599 w 1667202"/>
                <a:gd name="connsiteY728" fmla="*/ 312167 h 593501"/>
                <a:gd name="connsiteX729" fmla="*/ 1198066 w 1667202"/>
                <a:gd name="connsiteY729" fmla="*/ 311237 h 593501"/>
                <a:gd name="connsiteX730" fmla="*/ 1194160 w 1667202"/>
                <a:gd name="connsiteY730" fmla="*/ 308632 h 593501"/>
                <a:gd name="connsiteX731" fmla="*/ 1190997 w 1667202"/>
                <a:gd name="connsiteY731" fmla="*/ 306400 h 593501"/>
                <a:gd name="connsiteX732" fmla="*/ 1190811 w 1667202"/>
                <a:gd name="connsiteY732" fmla="*/ 305098 h 593501"/>
                <a:gd name="connsiteX733" fmla="*/ 1188579 w 1667202"/>
                <a:gd name="connsiteY733" fmla="*/ 304726 h 593501"/>
                <a:gd name="connsiteX734" fmla="*/ 1193788 w 1667202"/>
                <a:gd name="connsiteY734" fmla="*/ 293377 h 593501"/>
                <a:gd name="connsiteX735" fmla="*/ 1193788 w 1667202"/>
                <a:gd name="connsiteY735" fmla="*/ 287982 h 593501"/>
                <a:gd name="connsiteX736" fmla="*/ 1179649 w 1667202"/>
                <a:gd name="connsiteY736" fmla="*/ 284076 h 593501"/>
                <a:gd name="connsiteX737" fmla="*/ 1159929 w 1667202"/>
                <a:gd name="connsiteY737" fmla="*/ 283332 h 593501"/>
                <a:gd name="connsiteX738" fmla="*/ 1139651 w 1667202"/>
                <a:gd name="connsiteY738" fmla="*/ 279239 h 593501"/>
                <a:gd name="connsiteX739" fmla="*/ 1140954 w 1667202"/>
                <a:gd name="connsiteY739" fmla="*/ 278867 h 593501"/>
                <a:gd name="connsiteX740" fmla="*/ 1144860 w 1667202"/>
                <a:gd name="connsiteY740" fmla="*/ 273844 h 593501"/>
                <a:gd name="connsiteX741" fmla="*/ 1139093 w 1667202"/>
                <a:gd name="connsiteY741" fmla="*/ 272914 h 593501"/>
                <a:gd name="connsiteX742" fmla="*/ 1133512 w 1667202"/>
                <a:gd name="connsiteY742" fmla="*/ 273100 h 593501"/>
                <a:gd name="connsiteX743" fmla="*/ 1139093 w 1667202"/>
                <a:gd name="connsiteY743" fmla="*/ 269937 h 593501"/>
                <a:gd name="connsiteX744" fmla="*/ 1164952 w 1667202"/>
                <a:gd name="connsiteY744" fmla="*/ 269565 h 593501"/>
                <a:gd name="connsiteX745" fmla="*/ 1201787 w 1667202"/>
                <a:gd name="connsiteY745" fmla="*/ 268821 h 593501"/>
                <a:gd name="connsiteX746" fmla="*/ 1206438 w 1667202"/>
                <a:gd name="connsiteY746" fmla="*/ 266402 h 593501"/>
                <a:gd name="connsiteX747" fmla="*/ 1208112 w 1667202"/>
                <a:gd name="connsiteY747" fmla="*/ 266774 h 593501"/>
                <a:gd name="connsiteX748" fmla="*/ 1198439 w 1667202"/>
                <a:gd name="connsiteY748" fmla="*/ 277006 h 593501"/>
                <a:gd name="connsiteX749" fmla="*/ 1198625 w 1667202"/>
                <a:gd name="connsiteY749" fmla="*/ 279425 h 593501"/>
                <a:gd name="connsiteX750" fmla="*/ 1203089 w 1667202"/>
                <a:gd name="connsiteY750" fmla="*/ 283332 h 593501"/>
                <a:gd name="connsiteX751" fmla="*/ 1208856 w 1667202"/>
                <a:gd name="connsiteY751" fmla="*/ 284076 h 593501"/>
                <a:gd name="connsiteX752" fmla="*/ 1229692 w 1667202"/>
                <a:gd name="connsiteY752" fmla="*/ 284076 h 593501"/>
                <a:gd name="connsiteX753" fmla="*/ 1239738 w 1667202"/>
                <a:gd name="connsiteY753" fmla="*/ 283518 h 593501"/>
                <a:gd name="connsiteX754" fmla="*/ 1250528 w 1667202"/>
                <a:gd name="connsiteY754" fmla="*/ 280541 h 593501"/>
                <a:gd name="connsiteX755" fmla="*/ 1251645 w 1667202"/>
                <a:gd name="connsiteY755" fmla="*/ 279611 h 593501"/>
                <a:gd name="connsiteX756" fmla="*/ 1253133 w 1667202"/>
                <a:gd name="connsiteY756" fmla="*/ 279797 h 593501"/>
                <a:gd name="connsiteX757" fmla="*/ 1257598 w 1667202"/>
                <a:gd name="connsiteY757" fmla="*/ 276634 h 593501"/>
                <a:gd name="connsiteX758" fmla="*/ 1253691 w 1667202"/>
                <a:gd name="connsiteY758" fmla="*/ 266402 h 593501"/>
                <a:gd name="connsiteX759" fmla="*/ 1250714 w 1667202"/>
                <a:gd name="connsiteY759" fmla="*/ 265658 h 593501"/>
                <a:gd name="connsiteX760" fmla="*/ 1222623 w 1667202"/>
                <a:gd name="connsiteY760" fmla="*/ 262868 h 593501"/>
                <a:gd name="connsiteX761" fmla="*/ 1218158 w 1667202"/>
                <a:gd name="connsiteY761" fmla="*/ 261938 h 593501"/>
                <a:gd name="connsiteX762" fmla="*/ 1219088 w 1667202"/>
                <a:gd name="connsiteY762" fmla="*/ 255984 h 593501"/>
                <a:gd name="connsiteX763" fmla="*/ 1220019 w 1667202"/>
                <a:gd name="connsiteY763" fmla="*/ 255612 h 593501"/>
                <a:gd name="connsiteX764" fmla="*/ 1221135 w 1667202"/>
                <a:gd name="connsiteY764" fmla="*/ 255612 h 593501"/>
                <a:gd name="connsiteX765" fmla="*/ 1222809 w 1667202"/>
                <a:gd name="connsiteY765" fmla="*/ 255798 h 593501"/>
                <a:gd name="connsiteX766" fmla="*/ 1223553 w 1667202"/>
                <a:gd name="connsiteY766" fmla="*/ 254310 h 593501"/>
                <a:gd name="connsiteX767" fmla="*/ 1224483 w 1667202"/>
                <a:gd name="connsiteY767" fmla="*/ 253938 h 593501"/>
                <a:gd name="connsiteX768" fmla="*/ 1236762 w 1667202"/>
                <a:gd name="connsiteY768" fmla="*/ 252450 h 593501"/>
                <a:gd name="connsiteX769" fmla="*/ 1236390 w 1667202"/>
                <a:gd name="connsiteY769" fmla="*/ 251706 h 593501"/>
                <a:gd name="connsiteX770" fmla="*/ 1244389 w 1667202"/>
                <a:gd name="connsiteY770" fmla="*/ 250403 h 593501"/>
                <a:gd name="connsiteX771" fmla="*/ 1236390 w 1667202"/>
                <a:gd name="connsiteY771" fmla="*/ 251706 h 593501"/>
                <a:gd name="connsiteX772" fmla="*/ 1277876 w 1667202"/>
                <a:gd name="connsiteY772" fmla="*/ 252078 h 593501"/>
                <a:gd name="connsiteX773" fmla="*/ 1265411 w 1667202"/>
                <a:gd name="connsiteY773" fmla="*/ 242962 h 593501"/>
                <a:gd name="connsiteX774" fmla="*/ 1268202 w 1667202"/>
                <a:gd name="connsiteY774" fmla="*/ 242032 h 593501"/>
                <a:gd name="connsiteX775" fmla="*/ 1268388 w 1667202"/>
                <a:gd name="connsiteY775" fmla="*/ 241846 h 593501"/>
                <a:gd name="connsiteX776" fmla="*/ 1271550 w 1667202"/>
                <a:gd name="connsiteY776" fmla="*/ 235521 h 593501"/>
                <a:gd name="connsiteX777" fmla="*/ 1288480 w 1667202"/>
                <a:gd name="connsiteY777" fmla="*/ 234404 h 593501"/>
                <a:gd name="connsiteX778" fmla="*/ 1323640 w 1667202"/>
                <a:gd name="connsiteY778" fmla="*/ 235334 h 593501"/>
                <a:gd name="connsiteX779" fmla="*/ 1325501 w 1667202"/>
                <a:gd name="connsiteY779" fmla="*/ 237567 h 593501"/>
                <a:gd name="connsiteX780" fmla="*/ 1323826 w 1667202"/>
                <a:gd name="connsiteY780" fmla="*/ 239055 h 593501"/>
                <a:gd name="connsiteX781" fmla="*/ 1334058 w 1667202"/>
                <a:gd name="connsiteY781" fmla="*/ 237753 h 593501"/>
                <a:gd name="connsiteX782" fmla="*/ 1332570 w 1667202"/>
                <a:gd name="connsiteY782" fmla="*/ 237195 h 593501"/>
                <a:gd name="connsiteX783" fmla="*/ 1334058 w 1667202"/>
                <a:gd name="connsiteY783" fmla="*/ 234962 h 593501"/>
                <a:gd name="connsiteX784" fmla="*/ 1382427 w 1667202"/>
                <a:gd name="connsiteY784" fmla="*/ 234776 h 593501"/>
                <a:gd name="connsiteX785" fmla="*/ 1383358 w 1667202"/>
                <a:gd name="connsiteY785" fmla="*/ 232172 h 593501"/>
                <a:gd name="connsiteX786" fmla="*/ 1386334 w 1667202"/>
                <a:gd name="connsiteY786" fmla="*/ 231986 h 593501"/>
                <a:gd name="connsiteX787" fmla="*/ 1389683 w 1667202"/>
                <a:gd name="connsiteY787" fmla="*/ 230870 h 593501"/>
                <a:gd name="connsiteX788" fmla="*/ 1426518 w 1667202"/>
                <a:gd name="connsiteY788" fmla="*/ 231428 h 593501"/>
                <a:gd name="connsiteX789" fmla="*/ 1431727 w 1667202"/>
                <a:gd name="connsiteY789" fmla="*/ 227707 h 593501"/>
                <a:gd name="connsiteX790" fmla="*/ 1428378 w 1667202"/>
                <a:gd name="connsiteY790" fmla="*/ 227149 h 593501"/>
                <a:gd name="connsiteX791" fmla="*/ 1389497 w 1667202"/>
                <a:gd name="connsiteY791" fmla="*/ 228451 h 593501"/>
                <a:gd name="connsiteX792" fmla="*/ 1379265 w 1667202"/>
                <a:gd name="connsiteY792" fmla="*/ 227149 h 593501"/>
                <a:gd name="connsiteX793" fmla="*/ 1374056 w 1667202"/>
                <a:gd name="connsiteY793" fmla="*/ 225103 h 593501"/>
                <a:gd name="connsiteX794" fmla="*/ 1369591 w 1667202"/>
                <a:gd name="connsiteY794" fmla="*/ 224172 h 593501"/>
                <a:gd name="connsiteX795" fmla="*/ 1372567 w 1667202"/>
                <a:gd name="connsiteY795" fmla="*/ 220824 h 593501"/>
                <a:gd name="connsiteX796" fmla="*/ 1370149 w 1667202"/>
                <a:gd name="connsiteY796" fmla="*/ 220452 h 593501"/>
                <a:gd name="connsiteX797" fmla="*/ 1368103 w 1667202"/>
                <a:gd name="connsiteY797" fmla="*/ 217847 h 593501"/>
                <a:gd name="connsiteX798" fmla="*/ 1358801 w 1667202"/>
                <a:gd name="connsiteY798" fmla="*/ 217661 h 593501"/>
                <a:gd name="connsiteX799" fmla="*/ 1360847 w 1667202"/>
                <a:gd name="connsiteY799" fmla="*/ 223242 h 593501"/>
                <a:gd name="connsiteX800" fmla="*/ 1352662 w 1667202"/>
                <a:gd name="connsiteY800" fmla="*/ 223614 h 593501"/>
                <a:gd name="connsiteX801" fmla="*/ 1354150 w 1667202"/>
                <a:gd name="connsiteY801" fmla="*/ 218033 h 593501"/>
                <a:gd name="connsiteX802" fmla="*/ 1337593 w 1667202"/>
                <a:gd name="connsiteY802" fmla="*/ 218033 h 593501"/>
                <a:gd name="connsiteX803" fmla="*/ 1333872 w 1667202"/>
                <a:gd name="connsiteY803" fmla="*/ 216731 h 593501"/>
                <a:gd name="connsiteX804" fmla="*/ 1330524 w 1667202"/>
                <a:gd name="connsiteY804" fmla="*/ 216917 h 593501"/>
                <a:gd name="connsiteX805" fmla="*/ 1323454 w 1667202"/>
                <a:gd name="connsiteY805" fmla="*/ 216731 h 593501"/>
                <a:gd name="connsiteX806" fmla="*/ 1319919 w 1667202"/>
                <a:gd name="connsiteY806" fmla="*/ 216545 h 593501"/>
                <a:gd name="connsiteX807" fmla="*/ 1320106 w 1667202"/>
                <a:gd name="connsiteY807" fmla="*/ 217847 h 593501"/>
                <a:gd name="connsiteX808" fmla="*/ 1299828 w 1667202"/>
                <a:gd name="connsiteY808" fmla="*/ 217847 h 593501"/>
                <a:gd name="connsiteX809" fmla="*/ 1294991 w 1667202"/>
                <a:gd name="connsiteY809" fmla="*/ 220638 h 593501"/>
                <a:gd name="connsiteX810" fmla="*/ 1292944 w 1667202"/>
                <a:gd name="connsiteY810" fmla="*/ 220452 h 593501"/>
                <a:gd name="connsiteX811" fmla="*/ 1288666 w 1667202"/>
                <a:gd name="connsiteY811" fmla="*/ 217847 h 593501"/>
                <a:gd name="connsiteX812" fmla="*/ 1281782 w 1667202"/>
                <a:gd name="connsiteY812" fmla="*/ 217475 h 593501"/>
                <a:gd name="connsiteX813" fmla="*/ 1278992 w 1667202"/>
                <a:gd name="connsiteY813" fmla="*/ 220080 h 593501"/>
                <a:gd name="connsiteX814" fmla="*/ 1278434 w 1667202"/>
                <a:gd name="connsiteY814" fmla="*/ 217289 h 593501"/>
                <a:gd name="connsiteX815" fmla="*/ 1269318 w 1667202"/>
                <a:gd name="connsiteY815" fmla="*/ 217289 h 593501"/>
                <a:gd name="connsiteX816" fmla="*/ 1265039 w 1667202"/>
                <a:gd name="connsiteY816" fmla="*/ 215987 h 593501"/>
                <a:gd name="connsiteX817" fmla="*/ 1264109 w 1667202"/>
                <a:gd name="connsiteY817" fmla="*/ 215615 h 593501"/>
                <a:gd name="connsiteX818" fmla="*/ 1264109 w 1667202"/>
                <a:gd name="connsiteY818" fmla="*/ 214313 h 593501"/>
                <a:gd name="connsiteX819" fmla="*/ 1264481 w 1667202"/>
                <a:gd name="connsiteY819" fmla="*/ 210592 h 593501"/>
                <a:gd name="connsiteX820" fmla="*/ 1265039 w 1667202"/>
                <a:gd name="connsiteY820" fmla="*/ 209290 h 593501"/>
                <a:gd name="connsiteX821" fmla="*/ 1270062 w 1667202"/>
                <a:gd name="connsiteY821" fmla="*/ 208731 h 593501"/>
                <a:gd name="connsiteX822" fmla="*/ 1325315 w 1667202"/>
                <a:gd name="connsiteY822" fmla="*/ 208545 h 593501"/>
                <a:gd name="connsiteX823" fmla="*/ 1332198 w 1667202"/>
                <a:gd name="connsiteY823" fmla="*/ 207615 h 593501"/>
                <a:gd name="connsiteX824" fmla="*/ 1379079 w 1667202"/>
                <a:gd name="connsiteY824" fmla="*/ 207615 h 593501"/>
                <a:gd name="connsiteX825" fmla="*/ 1445307 w 1667202"/>
                <a:gd name="connsiteY825" fmla="*/ 206871 h 593501"/>
                <a:gd name="connsiteX826" fmla="*/ 1446795 w 1667202"/>
                <a:gd name="connsiteY826" fmla="*/ 205011 h 593501"/>
                <a:gd name="connsiteX827" fmla="*/ 1448470 w 1667202"/>
                <a:gd name="connsiteY827" fmla="*/ 206127 h 593501"/>
                <a:gd name="connsiteX828" fmla="*/ 1445493 w 1667202"/>
                <a:gd name="connsiteY828" fmla="*/ 206871 h 593501"/>
                <a:gd name="connsiteX829" fmla="*/ 1448842 w 1667202"/>
                <a:gd name="connsiteY829" fmla="*/ 207429 h 593501"/>
                <a:gd name="connsiteX830" fmla="*/ 1490328 w 1667202"/>
                <a:gd name="connsiteY830" fmla="*/ 206127 h 593501"/>
                <a:gd name="connsiteX831" fmla="*/ 1490700 w 1667202"/>
                <a:gd name="connsiteY831" fmla="*/ 200360 h 593501"/>
                <a:gd name="connsiteX832" fmla="*/ 1487351 w 1667202"/>
                <a:gd name="connsiteY832" fmla="*/ 199802 h 593501"/>
                <a:gd name="connsiteX833" fmla="*/ 1485119 w 1667202"/>
                <a:gd name="connsiteY833" fmla="*/ 199988 h 593501"/>
                <a:gd name="connsiteX834" fmla="*/ 1481212 w 1667202"/>
                <a:gd name="connsiteY834" fmla="*/ 199988 h 593501"/>
                <a:gd name="connsiteX835" fmla="*/ 1476933 w 1667202"/>
                <a:gd name="connsiteY835" fmla="*/ 196639 h 593501"/>
                <a:gd name="connsiteX836" fmla="*/ 1473585 w 1667202"/>
                <a:gd name="connsiteY836" fmla="*/ 196639 h 593501"/>
                <a:gd name="connsiteX837" fmla="*/ 1470422 w 1667202"/>
                <a:gd name="connsiteY837" fmla="*/ 199616 h 593501"/>
                <a:gd name="connsiteX838" fmla="*/ 1467445 w 1667202"/>
                <a:gd name="connsiteY838" fmla="*/ 199244 h 593501"/>
                <a:gd name="connsiteX839" fmla="*/ 1463167 w 1667202"/>
                <a:gd name="connsiteY839" fmla="*/ 199430 h 593501"/>
                <a:gd name="connsiteX840" fmla="*/ 1459818 w 1667202"/>
                <a:gd name="connsiteY840" fmla="*/ 199802 h 593501"/>
                <a:gd name="connsiteX841" fmla="*/ 1459260 w 1667202"/>
                <a:gd name="connsiteY841" fmla="*/ 197197 h 593501"/>
                <a:gd name="connsiteX842" fmla="*/ 1443633 w 1667202"/>
                <a:gd name="connsiteY842" fmla="*/ 193477 h 593501"/>
                <a:gd name="connsiteX843" fmla="*/ 1441587 w 1667202"/>
                <a:gd name="connsiteY843" fmla="*/ 193291 h 593501"/>
                <a:gd name="connsiteX844" fmla="*/ 1434889 w 1667202"/>
                <a:gd name="connsiteY844" fmla="*/ 193663 h 593501"/>
                <a:gd name="connsiteX845" fmla="*/ 1431727 w 1667202"/>
                <a:gd name="connsiteY845" fmla="*/ 192918 h 593501"/>
                <a:gd name="connsiteX846" fmla="*/ 1408100 w 1667202"/>
                <a:gd name="connsiteY846" fmla="*/ 192918 h 593501"/>
                <a:gd name="connsiteX847" fmla="*/ 1403449 w 1667202"/>
                <a:gd name="connsiteY847" fmla="*/ 191430 h 593501"/>
                <a:gd name="connsiteX848" fmla="*/ 1370893 w 1667202"/>
                <a:gd name="connsiteY848" fmla="*/ 192360 h 593501"/>
                <a:gd name="connsiteX849" fmla="*/ 1360103 w 1667202"/>
                <a:gd name="connsiteY849" fmla="*/ 189942 h 593501"/>
                <a:gd name="connsiteX850" fmla="*/ 1345964 w 1667202"/>
                <a:gd name="connsiteY850" fmla="*/ 189942 h 593501"/>
                <a:gd name="connsiteX851" fmla="*/ 1339639 w 1667202"/>
                <a:gd name="connsiteY851" fmla="*/ 189942 h 593501"/>
                <a:gd name="connsiteX852" fmla="*/ 1330709 w 1667202"/>
                <a:gd name="connsiteY852" fmla="*/ 189198 h 593501"/>
                <a:gd name="connsiteX853" fmla="*/ 1315455 w 1667202"/>
                <a:gd name="connsiteY853" fmla="*/ 184175 h 593501"/>
                <a:gd name="connsiteX854" fmla="*/ 1323640 w 1667202"/>
                <a:gd name="connsiteY854" fmla="*/ 182501 h 593501"/>
                <a:gd name="connsiteX855" fmla="*/ 1324570 w 1667202"/>
                <a:gd name="connsiteY855" fmla="*/ 181570 h 593501"/>
                <a:gd name="connsiteX856" fmla="*/ 1325873 w 1667202"/>
                <a:gd name="connsiteY856" fmla="*/ 181942 h 593501"/>
                <a:gd name="connsiteX857" fmla="*/ 1333500 w 1667202"/>
                <a:gd name="connsiteY857" fmla="*/ 177850 h 593501"/>
                <a:gd name="connsiteX858" fmla="*/ 1333128 w 1667202"/>
                <a:gd name="connsiteY858" fmla="*/ 178222 h 593501"/>
                <a:gd name="connsiteX859" fmla="*/ 1328849 w 1667202"/>
                <a:gd name="connsiteY859" fmla="*/ 168920 h 593501"/>
                <a:gd name="connsiteX860" fmla="*/ 1274899 w 1667202"/>
                <a:gd name="connsiteY860" fmla="*/ 168176 h 593501"/>
                <a:gd name="connsiteX861" fmla="*/ 1243273 w 1667202"/>
                <a:gd name="connsiteY861" fmla="*/ 165013 h 593501"/>
                <a:gd name="connsiteX862" fmla="*/ 1242157 w 1667202"/>
                <a:gd name="connsiteY862" fmla="*/ 165013 h 593501"/>
                <a:gd name="connsiteX863" fmla="*/ 1242901 w 1667202"/>
                <a:gd name="connsiteY863" fmla="*/ 165013 h 593501"/>
                <a:gd name="connsiteX864" fmla="*/ 1390799 w 1667202"/>
                <a:gd name="connsiteY864" fmla="*/ 163153 h 593501"/>
                <a:gd name="connsiteX865" fmla="*/ 1393217 w 1667202"/>
                <a:gd name="connsiteY865" fmla="*/ 161293 h 593501"/>
                <a:gd name="connsiteX866" fmla="*/ 1421309 w 1667202"/>
                <a:gd name="connsiteY866" fmla="*/ 160920 h 593501"/>
                <a:gd name="connsiteX867" fmla="*/ 1420565 w 1667202"/>
                <a:gd name="connsiteY867" fmla="*/ 161479 h 593501"/>
                <a:gd name="connsiteX868" fmla="*/ 1420937 w 1667202"/>
                <a:gd name="connsiteY868" fmla="*/ 162223 h 593501"/>
                <a:gd name="connsiteX869" fmla="*/ 1452563 w 1667202"/>
                <a:gd name="connsiteY869" fmla="*/ 162037 h 593501"/>
                <a:gd name="connsiteX870" fmla="*/ 1456097 w 1667202"/>
                <a:gd name="connsiteY870" fmla="*/ 160920 h 593501"/>
                <a:gd name="connsiteX871" fmla="*/ 1456469 w 1667202"/>
                <a:gd name="connsiteY871" fmla="*/ 160548 h 593501"/>
                <a:gd name="connsiteX872" fmla="*/ 1457400 w 1667202"/>
                <a:gd name="connsiteY872" fmla="*/ 162595 h 593501"/>
                <a:gd name="connsiteX873" fmla="*/ 1507071 w 1667202"/>
                <a:gd name="connsiteY873" fmla="*/ 162595 h 593501"/>
                <a:gd name="connsiteX874" fmla="*/ 1508931 w 1667202"/>
                <a:gd name="connsiteY874" fmla="*/ 160920 h 593501"/>
                <a:gd name="connsiteX875" fmla="*/ 1512094 w 1667202"/>
                <a:gd name="connsiteY875" fmla="*/ 161851 h 593501"/>
                <a:gd name="connsiteX876" fmla="*/ 1526046 w 1667202"/>
                <a:gd name="connsiteY876" fmla="*/ 161665 h 593501"/>
                <a:gd name="connsiteX877" fmla="*/ 1533116 w 1667202"/>
                <a:gd name="connsiteY877" fmla="*/ 161479 h 593501"/>
                <a:gd name="connsiteX878" fmla="*/ 1533674 w 1667202"/>
                <a:gd name="connsiteY878" fmla="*/ 161106 h 593501"/>
                <a:gd name="connsiteX879" fmla="*/ 1527721 w 1667202"/>
                <a:gd name="connsiteY879" fmla="*/ 156642 h 593501"/>
                <a:gd name="connsiteX880" fmla="*/ 1508745 w 1667202"/>
                <a:gd name="connsiteY880" fmla="*/ 157386 h 593501"/>
                <a:gd name="connsiteX881" fmla="*/ 1497025 w 1667202"/>
                <a:gd name="connsiteY881" fmla="*/ 154595 h 593501"/>
                <a:gd name="connsiteX882" fmla="*/ 1485119 w 1667202"/>
                <a:gd name="connsiteY882" fmla="*/ 154409 h 593501"/>
                <a:gd name="connsiteX883" fmla="*/ 1466143 w 1667202"/>
                <a:gd name="connsiteY883" fmla="*/ 153107 h 593501"/>
                <a:gd name="connsiteX884" fmla="*/ 1461492 w 1667202"/>
                <a:gd name="connsiteY884" fmla="*/ 150875 h 593501"/>
                <a:gd name="connsiteX885" fmla="*/ 1454609 w 1667202"/>
                <a:gd name="connsiteY885" fmla="*/ 150688 h 593501"/>
                <a:gd name="connsiteX886" fmla="*/ 1450330 w 1667202"/>
                <a:gd name="connsiteY886" fmla="*/ 151433 h 593501"/>
                <a:gd name="connsiteX887" fmla="*/ 1440284 w 1667202"/>
                <a:gd name="connsiteY887" fmla="*/ 151061 h 593501"/>
                <a:gd name="connsiteX888" fmla="*/ 1429308 w 1667202"/>
                <a:gd name="connsiteY888" fmla="*/ 151433 h 593501"/>
                <a:gd name="connsiteX889" fmla="*/ 1423541 w 1667202"/>
                <a:gd name="connsiteY889" fmla="*/ 154409 h 593501"/>
                <a:gd name="connsiteX890" fmla="*/ 1422239 w 1667202"/>
                <a:gd name="connsiteY890" fmla="*/ 154409 h 593501"/>
                <a:gd name="connsiteX891" fmla="*/ 1420937 w 1667202"/>
                <a:gd name="connsiteY891" fmla="*/ 152363 h 593501"/>
                <a:gd name="connsiteX892" fmla="*/ 1417588 w 1667202"/>
                <a:gd name="connsiteY892" fmla="*/ 150875 h 593501"/>
                <a:gd name="connsiteX893" fmla="*/ 1426890 w 1667202"/>
                <a:gd name="connsiteY893" fmla="*/ 150502 h 593501"/>
                <a:gd name="connsiteX894" fmla="*/ 1431727 w 1667202"/>
                <a:gd name="connsiteY894" fmla="*/ 149572 h 593501"/>
                <a:gd name="connsiteX895" fmla="*/ 1433215 w 1667202"/>
                <a:gd name="connsiteY895" fmla="*/ 148642 h 593501"/>
                <a:gd name="connsiteX896" fmla="*/ 1436936 w 1667202"/>
                <a:gd name="connsiteY896" fmla="*/ 149572 h 593501"/>
                <a:gd name="connsiteX897" fmla="*/ 1449028 w 1667202"/>
                <a:gd name="connsiteY897" fmla="*/ 147898 h 593501"/>
                <a:gd name="connsiteX898" fmla="*/ 1449772 w 1667202"/>
                <a:gd name="connsiteY898" fmla="*/ 146596 h 593501"/>
                <a:gd name="connsiteX899" fmla="*/ 1453679 w 1667202"/>
                <a:gd name="connsiteY899" fmla="*/ 146596 h 593501"/>
                <a:gd name="connsiteX900" fmla="*/ 1458888 w 1667202"/>
                <a:gd name="connsiteY900" fmla="*/ 148084 h 593501"/>
                <a:gd name="connsiteX901" fmla="*/ 1463167 w 1667202"/>
                <a:gd name="connsiteY901" fmla="*/ 147340 h 593501"/>
                <a:gd name="connsiteX902" fmla="*/ 1474143 w 1667202"/>
                <a:gd name="connsiteY902" fmla="*/ 146224 h 593501"/>
                <a:gd name="connsiteX903" fmla="*/ 1490700 w 1667202"/>
                <a:gd name="connsiteY903" fmla="*/ 145666 h 593501"/>
                <a:gd name="connsiteX904" fmla="*/ 1490886 w 1667202"/>
                <a:gd name="connsiteY904" fmla="*/ 143991 h 593501"/>
                <a:gd name="connsiteX905" fmla="*/ 1488467 w 1667202"/>
                <a:gd name="connsiteY905" fmla="*/ 142503 h 593501"/>
                <a:gd name="connsiteX906" fmla="*/ 1488467 w 1667202"/>
                <a:gd name="connsiteY906" fmla="*/ 141945 h 593501"/>
                <a:gd name="connsiteX907" fmla="*/ 1486793 w 1667202"/>
                <a:gd name="connsiteY907" fmla="*/ 139712 h 593501"/>
                <a:gd name="connsiteX908" fmla="*/ 1484188 w 1667202"/>
                <a:gd name="connsiteY908" fmla="*/ 139340 h 593501"/>
                <a:gd name="connsiteX909" fmla="*/ 1473957 w 1667202"/>
                <a:gd name="connsiteY909" fmla="*/ 135806 h 593501"/>
                <a:gd name="connsiteX910" fmla="*/ 1470236 w 1667202"/>
                <a:gd name="connsiteY910" fmla="*/ 135806 h 593501"/>
                <a:gd name="connsiteX911" fmla="*/ 1459632 w 1667202"/>
                <a:gd name="connsiteY911" fmla="*/ 135806 h 593501"/>
                <a:gd name="connsiteX912" fmla="*/ 1456283 w 1667202"/>
                <a:gd name="connsiteY912" fmla="*/ 135806 h 593501"/>
                <a:gd name="connsiteX913" fmla="*/ 1450330 w 1667202"/>
                <a:gd name="connsiteY913" fmla="*/ 138038 h 593501"/>
                <a:gd name="connsiteX914" fmla="*/ 1450516 w 1667202"/>
                <a:gd name="connsiteY914" fmla="*/ 137480 h 593501"/>
                <a:gd name="connsiteX915" fmla="*/ 1449028 w 1667202"/>
                <a:gd name="connsiteY915" fmla="*/ 135992 h 593501"/>
                <a:gd name="connsiteX916" fmla="*/ 1435261 w 1667202"/>
                <a:gd name="connsiteY916" fmla="*/ 135620 h 593501"/>
                <a:gd name="connsiteX917" fmla="*/ 1422611 w 1667202"/>
                <a:gd name="connsiteY917" fmla="*/ 138038 h 593501"/>
                <a:gd name="connsiteX918" fmla="*/ 1420565 w 1667202"/>
                <a:gd name="connsiteY918" fmla="*/ 136178 h 593501"/>
                <a:gd name="connsiteX919" fmla="*/ 1417960 w 1667202"/>
                <a:gd name="connsiteY919" fmla="*/ 135620 h 593501"/>
                <a:gd name="connsiteX920" fmla="*/ 1411077 w 1667202"/>
                <a:gd name="connsiteY920" fmla="*/ 135248 h 593501"/>
                <a:gd name="connsiteX921" fmla="*/ 1404193 w 1667202"/>
                <a:gd name="connsiteY921" fmla="*/ 135806 h 593501"/>
                <a:gd name="connsiteX922" fmla="*/ 1403263 w 1667202"/>
                <a:gd name="connsiteY922" fmla="*/ 138596 h 593501"/>
                <a:gd name="connsiteX923" fmla="*/ 1400845 w 1667202"/>
                <a:gd name="connsiteY923" fmla="*/ 138782 h 593501"/>
                <a:gd name="connsiteX924" fmla="*/ 1401031 w 1667202"/>
                <a:gd name="connsiteY924" fmla="*/ 138596 h 593501"/>
                <a:gd name="connsiteX925" fmla="*/ 1400659 w 1667202"/>
                <a:gd name="connsiteY925" fmla="*/ 138596 h 593501"/>
                <a:gd name="connsiteX926" fmla="*/ 1400473 w 1667202"/>
                <a:gd name="connsiteY926" fmla="*/ 135806 h 593501"/>
                <a:gd name="connsiteX927" fmla="*/ 1384288 w 1667202"/>
                <a:gd name="connsiteY927" fmla="*/ 136178 h 593501"/>
                <a:gd name="connsiteX928" fmla="*/ 1379265 w 1667202"/>
                <a:gd name="connsiteY928" fmla="*/ 139154 h 593501"/>
                <a:gd name="connsiteX929" fmla="*/ 1374056 w 1667202"/>
                <a:gd name="connsiteY929" fmla="*/ 139154 h 593501"/>
                <a:gd name="connsiteX930" fmla="*/ 1372754 w 1667202"/>
                <a:gd name="connsiteY930" fmla="*/ 135620 h 593501"/>
                <a:gd name="connsiteX931" fmla="*/ 1369033 w 1667202"/>
                <a:gd name="connsiteY931" fmla="*/ 134689 h 593501"/>
                <a:gd name="connsiteX932" fmla="*/ 1366800 w 1667202"/>
                <a:gd name="connsiteY932" fmla="*/ 135248 h 593501"/>
                <a:gd name="connsiteX933" fmla="*/ 1366614 w 1667202"/>
                <a:gd name="connsiteY933" fmla="*/ 135248 h 593501"/>
                <a:gd name="connsiteX934" fmla="*/ 1366800 w 1667202"/>
                <a:gd name="connsiteY934" fmla="*/ 134875 h 593501"/>
                <a:gd name="connsiteX935" fmla="*/ 1365870 w 1667202"/>
                <a:gd name="connsiteY935" fmla="*/ 132271 h 593501"/>
                <a:gd name="connsiteX936" fmla="*/ 1358987 w 1667202"/>
                <a:gd name="connsiteY936" fmla="*/ 132457 h 593501"/>
                <a:gd name="connsiteX937" fmla="*/ 1357871 w 1667202"/>
                <a:gd name="connsiteY937" fmla="*/ 134503 h 593501"/>
                <a:gd name="connsiteX938" fmla="*/ 1357313 w 1667202"/>
                <a:gd name="connsiteY938" fmla="*/ 134317 h 593501"/>
                <a:gd name="connsiteX939" fmla="*/ 1355452 w 1667202"/>
                <a:gd name="connsiteY939" fmla="*/ 134689 h 593501"/>
                <a:gd name="connsiteX940" fmla="*/ 1351359 w 1667202"/>
                <a:gd name="connsiteY940" fmla="*/ 136178 h 593501"/>
                <a:gd name="connsiteX941" fmla="*/ 1351732 w 1667202"/>
                <a:gd name="connsiteY941" fmla="*/ 135620 h 593501"/>
                <a:gd name="connsiteX942" fmla="*/ 1347825 w 1667202"/>
                <a:gd name="connsiteY942" fmla="*/ 132643 h 593501"/>
                <a:gd name="connsiteX943" fmla="*/ 1340569 w 1667202"/>
                <a:gd name="connsiteY943" fmla="*/ 129108 h 593501"/>
                <a:gd name="connsiteX944" fmla="*/ 1334616 w 1667202"/>
                <a:gd name="connsiteY944" fmla="*/ 128922 h 593501"/>
                <a:gd name="connsiteX945" fmla="*/ 1322524 w 1667202"/>
                <a:gd name="connsiteY945" fmla="*/ 131527 h 593501"/>
                <a:gd name="connsiteX946" fmla="*/ 1316943 w 1667202"/>
                <a:gd name="connsiteY946" fmla="*/ 132085 h 593501"/>
                <a:gd name="connsiteX947" fmla="*/ 1313408 w 1667202"/>
                <a:gd name="connsiteY947" fmla="*/ 132085 h 593501"/>
                <a:gd name="connsiteX948" fmla="*/ 1302990 w 1667202"/>
                <a:gd name="connsiteY948" fmla="*/ 132457 h 593501"/>
                <a:gd name="connsiteX949" fmla="*/ 1296107 w 1667202"/>
                <a:gd name="connsiteY949" fmla="*/ 132457 h 593501"/>
                <a:gd name="connsiteX950" fmla="*/ 1292944 w 1667202"/>
                <a:gd name="connsiteY950" fmla="*/ 125202 h 593501"/>
                <a:gd name="connsiteX951" fmla="*/ 1292014 w 1667202"/>
                <a:gd name="connsiteY951" fmla="*/ 122969 h 593501"/>
                <a:gd name="connsiteX952" fmla="*/ 1290898 w 1667202"/>
                <a:gd name="connsiteY952" fmla="*/ 122597 h 593501"/>
                <a:gd name="connsiteX953" fmla="*/ 1290898 w 1667202"/>
                <a:gd name="connsiteY953" fmla="*/ 121853 h 593501"/>
                <a:gd name="connsiteX954" fmla="*/ 1305037 w 1667202"/>
                <a:gd name="connsiteY954" fmla="*/ 116458 h 593501"/>
                <a:gd name="connsiteX955" fmla="*/ 1358057 w 1667202"/>
                <a:gd name="connsiteY955" fmla="*/ 116272 h 593501"/>
                <a:gd name="connsiteX956" fmla="*/ 1359731 w 1667202"/>
                <a:gd name="connsiteY956" fmla="*/ 117760 h 593501"/>
                <a:gd name="connsiteX957" fmla="*/ 1373498 w 1667202"/>
                <a:gd name="connsiteY957" fmla="*/ 117016 h 593501"/>
                <a:gd name="connsiteX958" fmla="*/ 1529767 w 1667202"/>
                <a:gd name="connsiteY958" fmla="*/ 118318 h 593501"/>
                <a:gd name="connsiteX959" fmla="*/ 1633947 w 1667202"/>
                <a:gd name="connsiteY959" fmla="*/ 117574 h 593501"/>
                <a:gd name="connsiteX960" fmla="*/ 1661480 w 1667202"/>
                <a:gd name="connsiteY960" fmla="*/ 117760 h 593501"/>
                <a:gd name="connsiteX961" fmla="*/ 1666689 w 1667202"/>
                <a:gd name="connsiteY961" fmla="*/ 114598 h 593501"/>
                <a:gd name="connsiteX962" fmla="*/ 677540 w 1667202"/>
                <a:gd name="connsiteY962" fmla="*/ 60834 h 593501"/>
                <a:gd name="connsiteX963" fmla="*/ 675866 w 1667202"/>
                <a:gd name="connsiteY963" fmla="*/ 60834 h 593501"/>
                <a:gd name="connsiteX964" fmla="*/ 675494 w 1667202"/>
                <a:gd name="connsiteY964" fmla="*/ 60461 h 593501"/>
                <a:gd name="connsiteX965" fmla="*/ 676424 w 1667202"/>
                <a:gd name="connsiteY965" fmla="*/ 60275 h 593501"/>
                <a:gd name="connsiteX966" fmla="*/ 677726 w 1667202"/>
                <a:gd name="connsiteY966" fmla="*/ 59159 h 593501"/>
                <a:gd name="connsiteX967" fmla="*/ 677540 w 1667202"/>
                <a:gd name="connsiteY967" fmla="*/ 60834 h 593501"/>
                <a:gd name="connsiteX968" fmla="*/ 1127559 w 1667202"/>
                <a:gd name="connsiteY968" fmla="*/ 280913 h 593501"/>
                <a:gd name="connsiteX969" fmla="*/ 1124210 w 1667202"/>
                <a:gd name="connsiteY969" fmla="*/ 281285 h 593501"/>
                <a:gd name="connsiteX970" fmla="*/ 1105049 w 1667202"/>
                <a:gd name="connsiteY970" fmla="*/ 283890 h 593501"/>
                <a:gd name="connsiteX971" fmla="*/ 1108584 w 1667202"/>
                <a:gd name="connsiteY971" fmla="*/ 281471 h 593501"/>
                <a:gd name="connsiteX972" fmla="*/ 1112862 w 1667202"/>
                <a:gd name="connsiteY972" fmla="*/ 279053 h 593501"/>
                <a:gd name="connsiteX973" fmla="*/ 1113420 w 1667202"/>
                <a:gd name="connsiteY973" fmla="*/ 274402 h 593501"/>
                <a:gd name="connsiteX974" fmla="*/ 1108770 w 1667202"/>
                <a:gd name="connsiteY974" fmla="*/ 273100 h 593501"/>
                <a:gd name="connsiteX975" fmla="*/ 1094259 w 1667202"/>
                <a:gd name="connsiteY975" fmla="*/ 272542 h 593501"/>
                <a:gd name="connsiteX976" fmla="*/ 1116211 w 1667202"/>
                <a:gd name="connsiteY976" fmla="*/ 274774 h 593501"/>
                <a:gd name="connsiteX977" fmla="*/ 1128675 w 1667202"/>
                <a:gd name="connsiteY977" fmla="*/ 275890 h 593501"/>
                <a:gd name="connsiteX978" fmla="*/ 1127001 w 1667202"/>
                <a:gd name="connsiteY978" fmla="*/ 278123 h 593501"/>
                <a:gd name="connsiteX979" fmla="*/ 1127559 w 1667202"/>
                <a:gd name="connsiteY979" fmla="*/ 280913 h 593501"/>
                <a:gd name="connsiteX980" fmla="*/ 1202903 w 1667202"/>
                <a:gd name="connsiteY980" fmla="*/ 165943 h 593501"/>
                <a:gd name="connsiteX981" fmla="*/ 1204206 w 1667202"/>
                <a:gd name="connsiteY981" fmla="*/ 166129 h 593501"/>
                <a:gd name="connsiteX982" fmla="*/ 1203462 w 1667202"/>
                <a:gd name="connsiteY982" fmla="*/ 166315 h 593501"/>
                <a:gd name="connsiteX983" fmla="*/ 1202903 w 1667202"/>
                <a:gd name="connsiteY983" fmla="*/ 165943 h 593501"/>
                <a:gd name="connsiteX984" fmla="*/ 1339267 w 1667202"/>
                <a:gd name="connsiteY984" fmla="*/ 224731 h 593501"/>
                <a:gd name="connsiteX985" fmla="*/ 1339453 w 1667202"/>
                <a:gd name="connsiteY985" fmla="*/ 224172 h 593501"/>
                <a:gd name="connsiteX986" fmla="*/ 1342430 w 1667202"/>
                <a:gd name="connsiteY986" fmla="*/ 226777 h 593501"/>
                <a:gd name="connsiteX987" fmla="*/ 1348383 w 1667202"/>
                <a:gd name="connsiteY987" fmla="*/ 226777 h 593501"/>
                <a:gd name="connsiteX988" fmla="*/ 1344662 w 1667202"/>
                <a:gd name="connsiteY988" fmla="*/ 227893 h 593501"/>
                <a:gd name="connsiteX989" fmla="*/ 1343918 w 1667202"/>
                <a:gd name="connsiteY989" fmla="*/ 228637 h 593501"/>
                <a:gd name="connsiteX990" fmla="*/ 1341128 w 1667202"/>
                <a:gd name="connsiteY990" fmla="*/ 228637 h 593501"/>
                <a:gd name="connsiteX991" fmla="*/ 1336663 w 1667202"/>
                <a:gd name="connsiteY991" fmla="*/ 227893 h 593501"/>
                <a:gd name="connsiteX992" fmla="*/ 1339267 w 1667202"/>
                <a:gd name="connsiteY992" fmla="*/ 224731 h 593501"/>
                <a:gd name="connsiteX993" fmla="*/ 1280294 w 1667202"/>
                <a:gd name="connsiteY993" fmla="*/ 222126 h 593501"/>
                <a:gd name="connsiteX994" fmla="*/ 1280108 w 1667202"/>
                <a:gd name="connsiteY994" fmla="*/ 222498 h 593501"/>
                <a:gd name="connsiteX995" fmla="*/ 1279736 w 1667202"/>
                <a:gd name="connsiteY995" fmla="*/ 222126 h 593501"/>
                <a:gd name="connsiteX996" fmla="*/ 1280294 w 1667202"/>
                <a:gd name="connsiteY996" fmla="*/ 222126 h 593501"/>
                <a:gd name="connsiteX997" fmla="*/ 1420192 w 1667202"/>
                <a:gd name="connsiteY997" fmla="*/ 144549 h 593501"/>
                <a:gd name="connsiteX998" fmla="*/ 1421867 w 1667202"/>
                <a:gd name="connsiteY998" fmla="*/ 143061 h 593501"/>
                <a:gd name="connsiteX999" fmla="*/ 1421495 w 1667202"/>
                <a:gd name="connsiteY999" fmla="*/ 144921 h 593501"/>
                <a:gd name="connsiteX1000" fmla="*/ 1421681 w 1667202"/>
                <a:gd name="connsiteY1000" fmla="*/ 145480 h 593501"/>
                <a:gd name="connsiteX1001" fmla="*/ 1420192 w 1667202"/>
                <a:gd name="connsiteY1001" fmla="*/ 144549 h 593501"/>
                <a:gd name="connsiteX1002" fmla="*/ 1407914 w 1667202"/>
                <a:gd name="connsiteY1002" fmla="*/ 149386 h 593501"/>
                <a:gd name="connsiteX1003" fmla="*/ 1409774 w 1667202"/>
                <a:gd name="connsiteY1003" fmla="*/ 151433 h 593501"/>
                <a:gd name="connsiteX1004" fmla="*/ 1408658 w 1667202"/>
                <a:gd name="connsiteY1004" fmla="*/ 151061 h 593501"/>
                <a:gd name="connsiteX1005" fmla="*/ 1405310 w 1667202"/>
                <a:gd name="connsiteY1005" fmla="*/ 150130 h 593501"/>
                <a:gd name="connsiteX1006" fmla="*/ 1407914 w 1667202"/>
                <a:gd name="connsiteY1006" fmla="*/ 149386 h 593501"/>
                <a:gd name="connsiteX1007" fmla="*/ 1404565 w 1667202"/>
                <a:gd name="connsiteY1007" fmla="*/ 142317 h 593501"/>
                <a:gd name="connsiteX1008" fmla="*/ 1404565 w 1667202"/>
                <a:gd name="connsiteY1008" fmla="*/ 142317 h 593501"/>
                <a:gd name="connsiteX1009" fmla="*/ 1403821 w 1667202"/>
                <a:gd name="connsiteY1009" fmla="*/ 143619 h 593501"/>
                <a:gd name="connsiteX1010" fmla="*/ 1404565 w 1667202"/>
                <a:gd name="connsiteY1010" fmla="*/ 142317 h 593501"/>
                <a:gd name="connsiteX1011" fmla="*/ 1403263 w 1667202"/>
                <a:gd name="connsiteY1011" fmla="*/ 143805 h 593501"/>
                <a:gd name="connsiteX1012" fmla="*/ 1402147 w 1667202"/>
                <a:gd name="connsiteY1012" fmla="*/ 142131 h 593501"/>
                <a:gd name="connsiteX1013" fmla="*/ 1403263 w 1667202"/>
                <a:gd name="connsiteY1013" fmla="*/ 143805 h 593501"/>
                <a:gd name="connsiteX1014" fmla="*/ 1370335 w 1667202"/>
                <a:gd name="connsiteY1014" fmla="*/ 151061 h 593501"/>
                <a:gd name="connsiteX1015" fmla="*/ 1369963 w 1667202"/>
                <a:gd name="connsiteY1015" fmla="*/ 151247 h 593501"/>
                <a:gd name="connsiteX1016" fmla="*/ 1369591 w 1667202"/>
                <a:gd name="connsiteY1016" fmla="*/ 151247 h 593501"/>
                <a:gd name="connsiteX1017" fmla="*/ 1370335 w 1667202"/>
                <a:gd name="connsiteY1017" fmla="*/ 151061 h 593501"/>
                <a:gd name="connsiteX1018" fmla="*/ 1363638 w 1667202"/>
                <a:gd name="connsiteY1018" fmla="*/ 149944 h 593501"/>
                <a:gd name="connsiteX1019" fmla="*/ 1363824 w 1667202"/>
                <a:gd name="connsiteY1019" fmla="*/ 149572 h 593501"/>
                <a:gd name="connsiteX1020" fmla="*/ 1366056 w 1667202"/>
                <a:gd name="connsiteY1020" fmla="*/ 150875 h 593501"/>
                <a:gd name="connsiteX1021" fmla="*/ 1353778 w 1667202"/>
                <a:gd name="connsiteY1021" fmla="*/ 151433 h 593501"/>
                <a:gd name="connsiteX1022" fmla="*/ 1363638 w 1667202"/>
                <a:gd name="connsiteY1022" fmla="*/ 149944 h 593501"/>
                <a:gd name="connsiteX1023" fmla="*/ 1349685 w 1667202"/>
                <a:gd name="connsiteY1023" fmla="*/ 151247 h 593501"/>
                <a:gd name="connsiteX1024" fmla="*/ 1342058 w 1667202"/>
                <a:gd name="connsiteY1024" fmla="*/ 150875 h 593501"/>
                <a:gd name="connsiteX1025" fmla="*/ 1349685 w 1667202"/>
                <a:gd name="connsiteY1025" fmla="*/ 151247 h 593501"/>
                <a:gd name="connsiteX1026" fmla="*/ 1286805 w 1667202"/>
                <a:gd name="connsiteY1026" fmla="*/ 143991 h 593501"/>
                <a:gd name="connsiteX1027" fmla="*/ 1282712 w 1667202"/>
                <a:gd name="connsiteY1027" fmla="*/ 143991 h 593501"/>
                <a:gd name="connsiteX1028" fmla="*/ 1288666 w 1667202"/>
                <a:gd name="connsiteY1028" fmla="*/ 141387 h 593501"/>
                <a:gd name="connsiteX1029" fmla="*/ 1286805 w 1667202"/>
                <a:gd name="connsiteY1029" fmla="*/ 143991 h 593501"/>
                <a:gd name="connsiteX1030" fmla="*/ 1302990 w 1667202"/>
                <a:gd name="connsiteY1030" fmla="*/ 43346 h 593501"/>
                <a:gd name="connsiteX1031" fmla="*/ 1300758 w 1667202"/>
                <a:gd name="connsiteY1031" fmla="*/ 43346 h 593501"/>
                <a:gd name="connsiteX1032" fmla="*/ 1300758 w 1667202"/>
                <a:gd name="connsiteY1032" fmla="*/ 43160 h 593501"/>
                <a:gd name="connsiteX1033" fmla="*/ 1303920 w 1667202"/>
                <a:gd name="connsiteY1033" fmla="*/ 43160 h 593501"/>
                <a:gd name="connsiteX1034" fmla="*/ 1317129 w 1667202"/>
                <a:gd name="connsiteY1034" fmla="*/ 43532 h 593501"/>
                <a:gd name="connsiteX1035" fmla="*/ 1327547 w 1667202"/>
                <a:gd name="connsiteY1035" fmla="*/ 45021 h 593501"/>
                <a:gd name="connsiteX1036" fmla="*/ 1315269 w 1667202"/>
                <a:gd name="connsiteY1036" fmla="*/ 43346 h 593501"/>
                <a:gd name="connsiteX1037" fmla="*/ 1302990 w 1667202"/>
                <a:gd name="connsiteY1037" fmla="*/ 43346 h 593501"/>
                <a:gd name="connsiteX1038" fmla="*/ 1478980 w 1667202"/>
                <a:gd name="connsiteY1038" fmla="*/ 108645 h 593501"/>
                <a:gd name="connsiteX1039" fmla="*/ 1478794 w 1667202"/>
                <a:gd name="connsiteY1039" fmla="*/ 107156 h 593501"/>
                <a:gd name="connsiteX1040" fmla="*/ 1479352 w 1667202"/>
                <a:gd name="connsiteY1040" fmla="*/ 107714 h 593501"/>
                <a:gd name="connsiteX1041" fmla="*/ 1478980 w 1667202"/>
                <a:gd name="connsiteY1041" fmla="*/ 108645 h 593501"/>
                <a:gd name="connsiteX1042" fmla="*/ 1494979 w 1667202"/>
                <a:gd name="connsiteY1042" fmla="*/ 111435 h 593501"/>
                <a:gd name="connsiteX1043" fmla="*/ 1493862 w 1667202"/>
                <a:gd name="connsiteY1043" fmla="*/ 110691 h 593501"/>
                <a:gd name="connsiteX1044" fmla="*/ 1496281 w 1667202"/>
                <a:gd name="connsiteY1044" fmla="*/ 110691 h 593501"/>
                <a:gd name="connsiteX1045" fmla="*/ 1494979 w 1667202"/>
                <a:gd name="connsiteY1045" fmla="*/ 111435 h 593501"/>
                <a:gd name="connsiteX1046" fmla="*/ 1605483 w 1667202"/>
                <a:gd name="connsiteY1046" fmla="*/ 109575 h 593501"/>
                <a:gd name="connsiteX1047" fmla="*/ 1605297 w 1667202"/>
                <a:gd name="connsiteY1047" fmla="*/ 109761 h 593501"/>
                <a:gd name="connsiteX1048" fmla="*/ 1604925 w 1667202"/>
                <a:gd name="connsiteY1048" fmla="*/ 109761 h 593501"/>
                <a:gd name="connsiteX1049" fmla="*/ 1603995 w 1667202"/>
                <a:gd name="connsiteY1049" fmla="*/ 109203 h 593501"/>
                <a:gd name="connsiteX1050" fmla="*/ 1602693 w 1667202"/>
                <a:gd name="connsiteY1050" fmla="*/ 108272 h 593501"/>
                <a:gd name="connsiteX1051" fmla="*/ 1603065 w 1667202"/>
                <a:gd name="connsiteY1051" fmla="*/ 107714 h 593501"/>
                <a:gd name="connsiteX1052" fmla="*/ 1604739 w 1667202"/>
                <a:gd name="connsiteY1052" fmla="*/ 109017 h 593501"/>
                <a:gd name="connsiteX1053" fmla="*/ 1605483 w 1667202"/>
                <a:gd name="connsiteY1053" fmla="*/ 109575 h 593501"/>
                <a:gd name="connsiteX1054" fmla="*/ 1627808 w 1667202"/>
                <a:gd name="connsiteY1054" fmla="*/ 115900 h 593501"/>
                <a:gd name="connsiteX1055" fmla="*/ 1627436 w 1667202"/>
                <a:gd name="connsiteY1055" fmla="*/ 115714 h 593501"/>
                <a:gd name="connsiteX1056" fmla="*/ 1627808 w 1667202"/>
                <a:gd name="connsiteY1056" fmla="*/ 115900 h 593501"/>
                <a:gd name="connsiteX1057" fmla="*/ 241102 w 1667202"/>
                <a:gd name="connsiteY1057" fmla="*/ 13581 h 593501"/>
                <a:gd name="connsiteX1058" fmla="*/ 244450 w 1667202"/>
                <a:gd name="connsiteY1058" fmla="*/ 4093 h 593501"/>
                <a:gd name="connsiteX1059" fmla="*/ 240916 w 1667202"/>
                <a:gd name="connsiteY1059" fmla="*/ 0 h 593501"/>
                <a:gd name="connsiteX1060" fmla="*/ 231428 w 1667202"/>
                <a:gd name="connsiteY1060" fmla="*/ 5953 h 593501"/>
                <a:gd name="connsiteX1061" fmla="*/ 241102 w 1667202"/>
                <a:gd name="connsiteY1061" fmla="*/ 13581 h 59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</a:cxnLst>
              <a:rect l="l" t="t" r="r" b="b"/>
              <a:pathLst>
                <a:path w="1667202" h="593501">
                  <a:moveTo>
                    <a:pt x="1666689" y="114598"/>
                  </a:moveTo>
                  <a:cubicBezTo>
                    <a:pt x="1665387" y="113481"/>
                    <a:pt x="1664085" y="112365"/>
                    <a:pt x="1663154" y="111249"/>
                  </a:cubicBezTo>
                  <a:lnTo>
                    <a:pt x="1659620" y="111249"/>
                  </a:lnTo>
                  <a:cubicBezTo>
                    <a:pt x="1658690" y="112365"/>
                    <a:pt x="1657573" y="113295"/>
                    <a:pt x="1656457" y="113854"/>
                  </a:cubicBezTo>
                  <a:cubicBezTo>
                    <a:pt x="1654039" y="115156"/>
                    <a:pt x="1651620" y="115156"/>
                    <a:pt x="1649202" y="114226"/>
                  </a:cubicBezTo>
                  <a:cubicBezTo>
                    <a:pt x="1647899" y="113295"/>
                    <a:pt x="1646969" y="113295"/>
                    <a:pt x="1646039" y="114412"/>
                  </a:cubicBezTo>
                  <a:cubicBezTo>
                    <a:pt x="1645109" y="113481"/>
                    <a:pt x="1643993" y="113295"/>
                    <a:pt x="1642504" y="113667"/>
                  </a:cubicBezTo>
                  <a:cubicBezTo>
                    <a:pt x="1638970" y="114784"/>
                    <a:pt x="1635249" y="114784"/>
                    <a:pt x="1631714" y="113854"/>
                  </a:cubicBezTo>
                  <a:cubicBezTo>
                    <a:pt x="1630784" y="113295"/>
                    <a:pt x="1629668" y="113295"/>
                    <a:pt x="1628552" y="113481"/>
                  </a:cubicBezTo>
                  <a:lnTo>
                    <a:pt x="1629110" y="112365"/>
                  </a:lnTo>
                  <a:lnTo>
                    <a:pt x="1627808" y="111435"/>
                  </a:lnTo>
                  <a:cubicBezTo>
                    <a:pt x="1618506" y="114970"/>
                    <a:pt x="1614971" y="104552"/>
                    <a:pt x="1607530" y="103436"/>
                  </a:cubicBezTo>
                  <a:cubicBezTo>
                    <a:pt x="1606972" y="103063"/>
                    <a:pt x="1606228" y="102877"/>
                    <a:pt x="1605670" y="102877"/>
                  </a:cubicBezTo>
                  <a:cubicBezTo>
                    <a:pt x="1606228" y="102319"/>
                    <a:pt x="1606786" y="101947"/>
                    <a:pt x="1607530" y="101761"/>
                  </a:cubicBezTo>
                  <a:cubicBezTo>
                    <a:pt x="1610134" y="93204"/>
                    <a:pt x="1603437" y="98785"/>
                    <a:pt x="1601205" y="97668"/>
                  </a:cubicBezTo>
                  <a:cubicBezTo>
                    <a:pt x="1601019" y="99715"/>
                    <a:pt x="1600647" y="101947"/>
                    <a:pt x="1600460" y="103994"/>
                  </a:cubicBezTo>
                  <a:cubicBezTo>
                    <a:pt x="1598042" y="103994"/>
                    <a:pt x="1595810" y="104180"/>
                    <a:pt x="1593391" y="104180"/>
                  </a:cubicBezTo>
                  <a:cubicBezTo>
                    <a:pt x="1590787" y="103808"/>
                    <a:pt x="1587996" y="103436"/>
                    <a:pt x="1585392" y="102877"/>
                  </a:cubicBezTo>
                  <a:cubicBezTo>
                    <a:pt x="1583903" y="102691"/>
                    <a:pt x="1582601" y="102691"/>
                    <a:pt x="1581113" y="102691"/>
                  </a:cubicBezTo>
                  <a:lnTo>
                    <a:pt x="1579997" y="103250"/>
                  </a:lnTo>
                  <a:cubicBezTo>
                    <a:pt x="1579625" y="102505"/>
                    <a:pt x="1579253" y="101761"/>
                    <a:pt x="1578880" y="100831"/>
                  </a:cubicBezTo>
                  <a:lnTo>
                    <a:pt x="1579811" y="101017"/>
                  </a:lnTo>
                  <a:lnTo>
                    <a:pt x="1580741" y="100831"/>
                  </a:lnTo>
                  <a:cubicBezTo>
                    <a:pt x="1579253" y="99529"/>
                    <a:pt x="1577578" y="98413"/>
                    <a:pt x="1576090" y="97110"/>
                  </a:cubicBezTo>
                  <a:cubicBezTo>
                    <a:pt x="1575904" y="98041"/>
                    <a:pt x="1575718" y="98971"/>
                    <a:pt x="1575718" y="99901"/>
                  </a:cubicBezTo>
                  <a:cubicBezTo>
                    <a:pt x="1575346" y="99901"/>
                    <a:pt x="1574974" y="100087"/>
                    <a:pt x="1574602" y="100087"/>
                  </a:cubicBezTo>
                  <a:cubicBezTo>
                    <a:pt x="1574230" y="99715"/>
                    <a:pt x="1573857" y="99343"/>
                    <a:pt x="1573299" y="99157"/>
                  </a:cubicBezTo>
                  <a:cubicBezTo>
                    <a:pt x="1570323" y="95808"/>
                    <a:pt x="1565486" y="95994"/>
                    <a:pt x="1561951" y="93762"/>
                  </a:cubicBezTo>
                  <a:lnTo>
                    <a:pt x="1552091" y="93762"/>
                  </a:lnTo>
                  <a:cubicBezTo>
                    <a:pt x="1549673" y="95250"/>
                    <a:pt x="1547254" y="96552"/>
                    <a:pt x="1544464" y="97110"/>
                  </a:cubicBezTo>
                  <a:cubicBezTo>
                    <a:pt x="1543906" y="97110"/>
                    <a:pt x="1543534" y="97296"/>
                    <a:pt x="1542976" y="97296"/>
                  </a:cubicBezTo>
                  <a:cubicBezTo>
                    <a:pt x="1542045" y="96180"/>
                    <a:pt x="1540743" y="95436"/>
                    <a:pt x="1540185" y="94134"/>
                  </a:cubicBezTo>
                  <a:lnTo>
                    <a:pt x="1534976" y="94134"/>
                  </a:lnTo>
                  <a:lnTo>
                    <a:pt x="1523814" y="93576"/>
                  </a:lnTo>
                  <a:cubicBezTo>
                    <a:pt x="1523256" y="94134"/>
                    <a:pt x="1523070" y="94878"/>
                    <a:pt x="1523070" y="95622"/>
                  </a:cubicBezTo>
                  <a:cubicBezTo>
                    <a:pt x="1521954" y="95808"/>
                    <a:pt x="1521024" y="96366"/>
                    <a:pt x="1520279" y="97110"/>
                  </a:cubicBezTo>
                  <a:cubicBezTo>
                    <a:pt x="1519163" y="97110"/>
                    <a:pt x="1517861" y="96924"/>
                    <a:pt x="1516745" y="96924"/>
                  </a:cubicBezTo>
                  <a:cubicBezTo>
                    <a:pt x="1513768" y="94134"/>
                    <a:pt x="1508931" y="97668"/>
                    <a:pt x="1506327" y="93762"/>
                  </a:cubicBezTo>
                  <a:cubicBezTo>
                    <a:pt x="1505211" y="92832"/>
                    <a:pt x="1503908" y="92832"/>
                    <a:pt x="1502978" y="93948"/>
                  </a:cubicBezTo>
                  <a:lnTo>
                    <a:pt x="1503164" y="93948"/>
                  </a:lnTo>
                  <a:cubicBezTo>
                    <a:pt x="1501118" y="95808"/>
                    <a:pt x="1499071" y="97855"/>
                    <a:pt x="1496839" y="99715"/>
                  </a:cubicBezTo>
                  <a:lnTo>
                    <a:pt x="1494234" y="99715"/>
                  </a:lnTo>
                  <a:cubicBezTo>
                    <a:pt x="1487351" y="95994"/>
                    <a:pt x="1481026" y="90227"/>
                    <a:pt x="1472096" y="93576"/>
                  </a:cubicBezTo>
                  <a:cubicBezTo>
                    <a:pt x="1463911" y="89669"/>
                    <a:pt x="1454795" y="94692"/>
                    <a:pt x="1446609" y="90413"/>
                  </a:cubicBezTo>
                  <a:cubicBezTo>
                    <a:pt x="1420378" y="91715"/>
                    <a:pt x="1394148" y="91715"/>
                    <a:pt x="1368103" y="90599"/>
                  </a:cubicBezTo>
                  <a:cubicBezTo>
                    <a:pt x="1366242" y="91715"/>
                    <a:pt x="1364382" y="91529"/>
                    <a:pt x="1362522" y="90599"/>
                  </a:cubicBezTo>
                  <a:cubicBezTo>
                    <a:pt x="1348941" y="90413"/>
                    <a:pt x="1335360" y="92459"/>
                    <a:pt x="1321780" y="90227"/>
                  </a:cubicBezTo>
                  <a:cubicBezTo>
                    <a:pt x="1319361" y="86692"/>
                    <a:pt x="1318617" y="83158"/>
                    <a:pt x="1321594" y="79437"/>
                  </a:cubicBezTo>
                  <a:lnTo>
                    <a:pt x="1321408" y="79623"/>
                  </a:lnTo>
                  <a:cubicBezTo>
                    <a:pt x="1333500" y="69205"/>
                    <a:pt x="1347825" y="77019"/>
                    <a:pt x="1360847" y="74414"/>
                  </a:cubicBezTo>
                  <a:cubicBezTo>
                    <a:pt x="1362149" y="74228"/>
                    <a:pt x="1363266" y="73856"/>
                    <a:pt x="1364010" y="72926"/>
                  </a:cubicBezTo>
                  <a:cubicBezTo>
                    <a:pt x="1368661" y="74414"/>
                    <a:pt x="1372939" y="74414"/>
                    <a:pt x="1376102" y="69949"/>
                  </a:cubicBezTo>
                  <a:cubicBezTo>
                    <a:pt x="1373126" y="69577"/>
                    <a:pt x="1369963" y="69019"/>
                    <a:pt x="1366986" y="68647"/>
                  </a:cubicBezTo>
                  <a:cubicBezTo>
                    <a:pt x="1365684" y="67903"/>
                    <a:pt x="1364568" y="68089"/>
                    <a:pt x="1363824" y="69205"/>
                  </a:cubicBezTo>
                  <a:cubicBezTo>
                    <a:pt x="1361963" y="67345"/>
                    <a:pt x="1358429" y="68089"/>
                    <a:pt x="1356754" y="65856"/>
                  </a:cubicBezTo>
                  <a:cubicBezTo>
                    <a:pt x="1356568" y="65856"/>
                    <a:pt x="1356196" y="65484"/>
                    <a:pt x="1355824" y="64740"/>
                  </a:cubicBezTo>
                  <a:cubicBezTo>
                    <a:pt x="1355452" y="63996"/>
                    <a:pt x="1355824" y="63066"/>
                    <a:pt x="1356568" y="62136"/>
                  </a:cubicBezTo>
                  <a:lnTo>
                    <a:pt x="1356382" y="62136"/>
                  </a:lnTo>
                  <a:cubicBezTo>
                    <a:pt x="1358429" y="60275"/>
                    <a:pt x="1361963" y="61020"/>
                    <a:pt x="1363452" y="58229"/>
                  </a:cubicBezTo>
                  <a:lnTo>
                    <a:pt x="1363080" y="58601"/>
                  </a:lnTo>
                  <a:cubicBezTo>
                    <a:pt x="1366056" y="55066"/>
                    <a:pt x="1367358" y="51532"/>
                    <a:pt x="1361963" y="48927"/>
                  </a:cubicBezTo>
                  <a:cubicBezTo>
                    <a:pt x="1356754" y="49671"/>
                    <a:pt x="1351359" y="49671"/>
                    <a:pt x="1346336" y="48183"/>
                  </a:cubicBezTo>
                  <a:cubicBezTo>
                    <a:pt x="1345034" y="47067"/>
                    <a:pt x="1343546" y="46137"/>
                    <a:pt x="1341686" y="45579"/>
                  </a:cubicBezTo>
                  <a:cubicBezTo>
                    <a:pt x="1339453" y="45207"/>
                    <a:pt x="1337407" y="45207"/>
                    <a:pt x="1335174" y="45207"/>
                  </a:cubicBezTo>
                  <a:cubicBezTo>
                    <a:pt x="1338709" y="45021"/>
                    <a:pt x="1342430" y="44648"/>
                    <a:pt x="1345964" y="44090"/>
                  </a:cubicBezTo>
                  <a:cubicBezTo>
                    <a:pt x="1353592" y="42602"/>
                    <a:pt x="1361219" y="43718"/>
                    <a:pt x="1369033" y="43346"/>
                  </a:cubicBezTo>
                  <a:cubicBezTo>
                    <a:pt x="1369405" y="43346"/>
                    <a:pt x="1369777" y="43346"/>
                    <a:pt x="1370149" y="43160"/>
                  </a:cubicBezTo>
                  <a:cubicBezTo>
                    <a:pt x="1369963" y="44276"/>
                    <a:pt x="1370707" y="44834"/>
                    <a:pt x="1372381" y="44648"/>
                  </a:cubicBezTo>
                  <a:cubicBezTo>
                    <a:pt x="1397496" y="43160"/>
                    <a:pt x="1422425" y="42788"/>
                    <a:pt x="1447540" y="45579"/>
                  </a:cubicBezTo>
                  <a:cubicBezTo>
                    <a:pt x="1458702" y="47997"/>
                    <a:pt x="1469864" y="46509"/>
                    <a:pt x="1481212" y="46509"/>
                  </a:cubicBezTo>
                  <a:cubicBezTo>
                    <a:pt x="1481770" y="45951"/>
                    <a:pt x="1482328" y="45579"/>
                    <a:pt x="1482700" y="45021"/>
                  </a:cubicBezTo>
                  <a:cubicBezTo>
                    <a:pt x="1486049" y="45951"/>
                    <a:pt x="1489398" y="46137"/>
                    <a:pt x="1492746" y="44834"/>
                  </a:cubicBezTo>
                  <a:cubicBezTo>
                    <a:pt x="1497397" y="46323"/>
                    <a:pt x="1502048" y="46137"/>
                    <a:pt x="1506699" y="45207"/>
                  </a:cubicBezTo>
                  <a:cubicBezTo>
                    <a:pt x="1507071" y="46137"/>
                    <a:pt x="1507629" y="47067"/>
                    <a:pt x="1508001" y="47997"/>
                  </a:cubicBezTo>
                  <a:cubicBezTo>
                    <a:pt x="1509675" y="47997"/>
                    <a:pt x="1511350" y="48183"/>
                    <a:pt x="1513024" y="48183"/>
                  </a:cubicBezTo>
                  <a:cubicBezTo>
                    <a:pt x="1515256" y="45765"/>
                    <a:pt x="1520465" y="46509"/>
                    <a:pt x="1520465" y="41672"/>
                  </a:cubicBezTo>
                  <a:cubicBezTo>
                    <a:pt x="1516931" y="41858"/>
                    <a:pt x="1513396" y="42230"/>
                    <a:pt x="1509861" y="42416"/>
                  </a:cubicBezTo>
                  <a:cubicBezTo>
                    <a:pt x="1507629" y="41858"/>
                    <a:pt x="1505397" y="41300"/>
                    <a:pt x="1502978" y="40742"/>
                  </a:cubicBezTo>
                  <a:cubicBezTo>
                    <a:pt x="1500746" y="39812"/>
                    <a:pt x="1498513" y="39812"/>
                    <a:pt x="1496281" y="40928"/>
                  </a:cubicBezTo>
                  <a:cubicBezTo>
                    <a:pt x="1494979" y="40742"/>
                    <a:pt x="1493676" y="40742"/>
                    <a:pt x="1492560" y="40556"/>
                  </a:cubicBezTo>
                  <a:lnTo>
                    <a:pt x="1492188" y="41486"/>
                  </a:lnTo>
                  <a:lnTo>
                    <a:pt x="1492932" y="42230"/>
                  </a:lnTo>
                  <a:cubicBezTo>
                    <a:pt x="1492932" y="42974"/>
                    <a:pt x="1492746" y="43718"/>
                    <a:pt x="1492746" y="44462"/>
                  </a:cubicBezTo>
                  <a:cubicBezTo>
                    <a:pt x="1492560" y="43718"/>
                    <a:pt x="1492746" y="42974"/>
                    <a:pt x="1492932" y="42230"/>
                  </a:cubicBezTo>
                  <a:cubicBezTo>
                    <a:pt x="1489584" y="40556"/>
                    <a:pt x="1486235" y="41114"/>
                    <a:pt x="1482886" y="41858"/>
                  </a:cubicBezTo>
                  <a:cubicBezTo>
                    <a:pt x="1482886" y="41672"/>
                    <a:pt x="1482700" y="41300"/>
                    <a:pt x="1482700" y="41114"/>
                  </a:cubicBezTo>
                  <a:cubicBezTo>
                    <a:pt x="1467259" y="42044"/>
                    <a:pt x="1453307" y="32928"/>
                    <a:pt x="1437866" y="34789"/>
                  </a:cubicBezTo>
                  <a:cubicBezTo>
                    <a:pt x="1436191" y="35905"/>
                    <a:pt x="1434517" y="36649"/>
                    <a:pt x="1433029" y="36649"/>
                  </a:cubicBezTo>
                  <a:cubicBezTo>
                    <a:pt x="1432471" y="35905"/>
                    <a:pt x="1431913" y="35719"/>
                    <a:pt x="1431168" y="36091"/>
                  </a:cubicBezTo>
                  <a:cubicBezTo>
                    <a:pt x="1430610" y="35719"/>
                    <a:pt x="1429866" y="35347"/>
                    <a:pt x="1429308" y="34603"/>
                  </a:cubicBezTo>
                  <a:cubicBezTo>
                    <a:pt x="1426518" y="33114"/>
                    <a:pt x="1423727" y="31812"/>
                    <a:pt x="1420565" y="31068"/>
                  </a:cubicBezTo>
                  <a:cubicBezTo>
                    <a:pt x="1426146" y="30882"/>
                    <a:pt x="1431727" y="30882"/>
                    <a:pt x="1437308" y="30696"/>
                  </a:cubicBezTo>
                  <a:cubicBezTo>
                    <a:pt x="1440656" y="31626"/>
                    <a:pt x="1444005" y="31812"/>
                    <a:pt x="1447168" y="30510"/>
                  </a:cubicBezTo>
                  <a:lnTo>
                    <a:pt x="1454981" y="30510"/>
                  </a:lnTo>
                  <a:cubicBezTo>
                    <a:pt x="1458516" y="29952"/>
                    <a:pt x="1463539" y="34230"/>
                    <a:pt x="1465027" y="27347"/>
                  </a:cubicBezTo>
                  <a:cubicBezTo>
                    <a:pt x="1464097" y="27347"/>
                    <a:pt x="1463167" y="27161"/>
                    <a:pt x="1462422" y="26975"/>
                  </a:cubicBezTo>
                  <a:cubicBezTo>
                    <a:pt x="1462608" y="25859"/>
                    <a:pt x="1462050" y="24743"/>
                    <a:pt x="1461120" y="24185"/>
                  </a:cubicBezTo>
                  <a:cubicBezTo>
                    <a:pt x="1460004" y="24185"/>
                    <a:pt x="1458888" y="23999"/>
                    <a:pt x="1457958" y="23440"/>
                  </a:cubicBezTo>
                  <a:cubicBezTo>
                    <a:pt x="1453493" y="21022"/>
                    <a:pt x="1448098" y="23999"/>
                    <a:pt x="1443819" y="20650"/>
                  </a:cubicBezTo>
                  <a:cubicBezTo>
                    <a:pt x="1441400" y="20836"/>
                    <a:pt x="1439168" y="21022"/>
                    <a:pt x="1436750" y="21208"/>
                  </a:cubicBezTo>
                  <a:cubicBezTo>
                    <a:pt x="1434517" y="21022"/>
                    <a:pt x="1432471" y="20650"/>
                    <a:pt x="1430238" y="20464"/>
                  </a:cubicBezTo>
                  <a:cubicBezTo>
                    <a:pt x="1429122" y="21580"/>
                    <a:pt x="1428006" y="22882"/>
                    <a:pt x="1426704" y="23999"/>
                  </a:cubicBezTo>
                  <a:cubicBezTo>
                    <a:pt x="1417588" y="23068"/>
                    <a:pt x="1408658" y="18417"/>
                    <a:pt x="1399542" y="22138"/>
                  </a:cubicBezTo>
                  <a:cubicBezTo>
                    <a:pt x="1396752" y="21208"/>
                    <a:pt x="1393403" y="22324"/>
                    <a:pt x="1390799" y="21022"/>
                  </a:cubicBezTo>
                  <a:lnTo>
                    <a:pt x="1389311" y="21394"/>
                  </a:lnTo>
                  <a:lnTo>
                    <a:pt x="1388194" y="20278"/>
                  </a:lnTo>
                  <a:cubicBezTo>
                    <a:pt x="1378521" y="10976"/>
                    <a:pt x="1366428" y="17115"/>
                    <a:pt x="1355638" y="15255"/>
                  </a:cubicBezTo>
                  <a:cubicBezTo>
                    <a:pt x="1354894" y="15255"/>
                    <a:pt x="1354336" y="15441"/>
                    <a:pt x="1353778" y="15813"/>
                  </a:cubicBezTo>
                  <a:cubicBezTo>
                    <a:pt x="1353778" y="14697"/>
                    <a:pt x="1353034" y="13953"/>
                    <a:pt x="1351732" y="13767"/>
                  </a:cubicBezTo>
                  <a:cubicBezTo>
                    <a:pt x="1348941" y="14883"/>
                    <a:pt x="1346150" y="14511"/>
                    <a:pt x="1343546" y="13581"/>
                  </a:cubicBezTo>
                  <a:cubicBezTo>
                    <a:pt x="1340755" y="15627"/>
                    <a:pt x="1337779" y="15069"/>
                    <a:pt x="1334988" y="13767"/>
                  </a:cubicBezTo>
                  <a:cubicBezTo>
                    <a:pt x="1332942" y="14511"/>
                    <a:pt x="1330896" y="14697"/>
                    <a:pt x="1328849" y="13209"/>
                  </a:cubicBezTo>
                  <a:cubicBezTo>
                    <a:pt x="1327547" y="12092"/>
                    <a:pt x="1326431" y="12092"/>
                    <a:pt x="1325687" y="13395"/>
                  </a:cubicBezTo>
                  <a:cubicBezTo>
                    <a:pt x="1325315" y="13022"/>
                    <a:pt x="1325128" y="12650"/>
                    <a:pt x="1324756" y="12092"/>
                  </a:cubicBezTo>
                  <a:cubicBezTo>
                    <a:pt x="1315641" y="10232"/>
                    <a:pt x="1305967" y="14139"/>
                    <a:pt x="1297037" y="10232"/>
                  </a:cubicBezTo>
                  <a:cubicBezTo>
                    <a:pt x="1285503" y="11162"/>
                    <a:pt x="1274155" y="11720"/>
                    <a:pt x="1262621" y="9674"/>
                  </a:cubicBezTo>
                  <a:cubicBezTo>
                    <a:pt x="1259086" y="8000"/>
                    <a:pt x="1255737" y="7813"/>
                    <a:pt x="1252203" y="9860"/>
                  </a:cubicBezTo>
                  <a:cubicBezTo>
                    <a:pt x="1248668" y="10976"/>
                    <a:pt x="1245133" y="10976"/>
                    <a:pt x="1241785" y="9860"/>
                  </a:cubicBezTo>
                  <a:cubicBezTo>
                    <a:pt x="1220577" y="5767"/>
                    <a:pt x="1198997" y="11162"/>
                    <a:pt x="1177789" y="7069"/>
                  </a:cubicBezTo>
                  <a:lnTo>
                    <a:pt x="1166440" y="7069"/>
                  </a:lnTo>
                  <a:cubicBezTo>
                    <a:pt x="1164394" y="8000"/>
                    <a:pt x="1162348" y="8000"/>
                    <a:pt x="1160487" y="7069"/>
                  </a:cubicBezTo>
                  <a:cubicBezTo>
                    <a:pt x="1153232" y="7069"/>
                    <a:pt x="1146163" y="7069"/>
                    <a:pt x="1138907" y="7255"/>
                  </a:cubicBezTo>
                  <a:cubicBezTo>
                    <a:pt x="1137047" y="7627"/>
                    <a:pt x="1135187" y="8558"/>
                    <a:pt x="1133326" y="7069"/>
                  </a:cubicBezTo>
                  <a:lnTo>
                    <a:pt x="1133698" y="7255"/>
                  </a:lnTo>
                  <a:cubicBezTo>
                    <a:pt x="1127931" y="2977"/>
                    <a:pt x="1121420" y="5395"/>
                    <a:pt x="1115281" y="5209"/>
                  </a:cubicBezTo>
                  <a:cubicBezTo>
                    <a:pt x="1092957" y="4093"/>
                    <a:pt x="1070446" y="6883"/>
                    <a:pt x="1048122" y="3721"/>
                  </a:cubicBezTo>
                  <a:cubicBezTo>
                    <a:pt x="1044774" y="5581"/>
                    <a:pt x="1041425" y="5767"/>
                    <a:pt x="1038076" y="3535"/>
                  </a:cubicBezTo>
                  <a:cubicBezTo>
                    <a:pt x="1014264" y="8000"/>
                    <a:pt x="990265" y="2418"/>
                    <a:pt x="966453" y="6511"/>
                  </a:cubicBezTo>
                  <a:cubicBezTo>
                    <a:pt x="965336" y="6511"/>
                    <a:pt x="964034" y="6511"/>
                    <a:pt x="962918" y="6325"/>
                  </a:cubicBezTo>
                  <a:cubicBezTo>
                    <a:pt x="954732" y="4465"/>
                    <a:pt x="946733" y="4093"/>
                    <a:pt x="938547" y="6511"/>
                  </a:cubicBezTo>
                  <a:cubicBezTo>
                    <a:pt x="927571" y="9302"/>
                    <a:pt x="916595" y="7441"/>
                    <a:pt x="905619" y="7069"/>
                  </a:cubicBezTo>
                  <a:cubicBezTo>
                    <a:pt x="897062" y="10418"/>
                    <a:pt x="887760" y="6697"/>
                    <a:pt x="879388" y="9860"/>
                  </a:cubicBezTo>
                  <a:cubicBezTo>
                    <a:pt x="875854" y="11348"/>
                    <a:pt x="872319" y="11162"/>
                    <a:pt x="868784" y="10046"/>
                  </a:cubicBezTo>
                  <a:cubicBezTo>
                    <a:pt x="860785" y="7627"/>
                    <a:pt x="852599" y="8000"/>
                    <a:pt x="844414" y="9860"/>
                  </a:cubicBezTo>
                  <a:cubicBezTo>
                    <a:pt x="842367" y="10976"/>
                    <a:pt x="840135" y="11162"/>
                    <a:pt x="837902" y="10418"/>
                  </a:cubicBezTo>
                  <a:cubicBezTo>
                    <a:pt x="835484" y="14883"/>
                    <a:pt x="821531" y="7441"/>
                    <a:pt x="827856" y="20464"/>
                  </a:cubicBezTo>
                  <a:lnTo>
                    <a:pt x="829159" y="20092"/>
                  </a:lnTo>
                  <a:lnTo>
                    <a:pt x="830461" y="20650"/>
                  </a:lnTo>
                  <a:lnTo>
                    <a:pt x="830461" y="27533"/>
                  </a:lnTo>
                  <a:cubicBezTo>
                    <a:pt x="829531" y="28091"/>
                    <a:pt x="828973" y="28835"/>
                    <a:pt x="828973" y="29394"/>
                  </a:cubicBezTo>
                  <a:lnTo>
                    <a:pt x="826368" y="29394"/>
                  </a:lnTo>
                  <a:cubicBezTo>
                    <a:pt x="820787" y="29952"/>
                    <a:pt x="815020" y="28091"/>
                    <a:pt x="809625" y="30696"/>
                  </a:cubicBezTo>
                  <a:cubicBezTo>
                    <a:pt x="809067" y="31812"/>
                    <a:pt x="808137" y="31998"/>
                    <a:pt x="807021" y="31440"/>
                  </a:cubicBezTo>
                  <a:cubicBezTo>
                    <a:pt x="800137" y="34975"/>
                    <a:pt x="792138" y="30696"/>
                    <a:pt x="785068" y="34417"/>
                  </a:cubicBezTo>
                  <a:cubicBezTo>
                    <a:pt x="764791" y="36835"/>
                    <a:pt x="744513" y="37393"/>
                    <a:pt x="724235" y="34975"/>
                  </a:cubicBezTo>
                  <a:cubicBezTo>
                    <a:pt x="708608" y="39067"/>
                    <a:pt x="692609" y="34044"/>
                    <a:pt x="676982" y="37765"/>
                  </a:cubicBezTo>
                  <a:cubicBezTo>
                    <a:pt x="672703" y="39253"/>
                    <a:pt x="668424" y="39067"/>
                    <a:pt x="663960" y="38509"/>
                  </a:cubicBezTo>
                  <a:cubicBezTo>
                    <a:pt x="660611" y="41300"/>
                    <a:pt x="653356" y="37765"/>
                    <a:pt x="652797" y="42788"/>
                  </a:cubicBezTo>
                  <a:cubicBezTo>
                    <a:pt x="652425" y="47067"/>
                    <a:pt x="658006" y="50416"/>
                    <a:pt x="661541" y="53578"/>
                  </a:cubicBezTo>
                  <a:cubicBezTo>
                    <a:pt x="662099" y="53764"/>
                    <a:pt x="662657" y="54136"/>
                    <a:pt x="663029" y="54322"/>
                  </a:cubicBezTo>
                  <a:cubicBezTo>
                    <a:pt x="663029" y="54694"/>
                    <a:pt x="663215" y="55066"/>
                    <a:pt x="663215" y="55252"/>
                  </a:cubicBezTo>
                  <a:cubicBezTo>
                    <a:pt x="664146" y="55625"/>
                    <a:pt x="665634" y="55997"/>
                    <a:pt x="665820" y="56555"/>
                  </a:cubicBezTo>
                  <a:cubicBezTo>
                    <a:pt x="666378" y="58601"/>
                    <a:pt x="664332" y="58601"/>
                    <a:pt x="663215" y="58973"/>
                  </a:cubicBezTo>
                  <a:cubicBezTo>
                    <a:pt x="663215" y="59159"/>
                    <a:pt x="663215" y="59531"/>
                    <a:pt x="663029" y="59717"/>
                  </a:cubicBezTo>
                  <a:cubicBezTo>
                    <a:pt x="662099" y="59903"/>
                    <a:pt x="661355" y="60089"/>
                    <a:pt x="660425" y="60461"/>
                  </a:cubicBezTo>
                  <a:cubicBezTo>
                    <a:pt x="650751" y="61764"/>
                    <a:pt x="650565" y="61764"/>
                    <a:pt x="653542" y="68647"/>
                  </a:cubicBezTo>
                  <a:lnTo>
                    <a:pt x="653169" y="68275"/>
                  </a:lnTo>
                  <a:cubicBezTo>
                    <a:pt x="658751" y="81297"/>
                    <a:pt x="645914" y="75902"/>
                    <a:pt x="642007" y="79437"/>
                  </a:cubicBezTo>
                  <a:cubicBezTo>
                    <a:pt x="641077" y="80367"/>
                    <a:pt x="640147" y="80553"/>
                    <a:pt x="639031" y="79809"/>
                  </a:cubicBezTo>
                  <a:cubicBezTo>
                    <a:pt x="628241" y="82414"/>
                    <a:pt x="617451" y="82414"/>
                    <a:pt x="606661" y="79809"/>
                  </a:cubicBezTo>
                  <a:cubicBezTo>
                    <a:pt x="605544" y="80553"/>
                    <a:pt x="604614" y="80367"/>
                    <a:pt x="603684" y="79437"/>
                  </a:cubicBezTo>
                  <a:cubicBezTo>
                    <a:pt x="600522" y="76647"/>
                    <a:pt x="596057" y="79065"/>
                    <a:pt x="592894" y="76274"/>
                  </a:cubicBezTo>
                  <a:lnTo>
                    <a:pt x="593080" y="76460"/>
                  </a:lnTo>
                  <a:cubicBezTo>
                    <a:pt x="592336" y="74972"/>
                    <a:pt x="591034" y="73856"/>
                    <a:pt x="589918" y="72554"/>
                  </a:cubicBezTo>
                  <a:cubicBezTo>
                    <a:pt x="589731" y="72182"/>
                    <a:pt x="589359" y="71624"/>
                    <a:pt x="589359" y="71252"/>
                  </a:cubicBezTo>
                  <a:cubicBezTo>
                    <a:pt x="589545" y="70507"/>
                    <a:pt x="590104" y="69763"/>
                    <a:pt x="590476" y="69019"/>
                  </a:cubicBezTo>
                  <a:cubicBezTo>
                    <a:pt x="591592" y="66601"/>
                    <a:pt x="595313" y="67531"/>
                    <a:pt x="595871" y="64740"/>
                  </a:cubicBezTo>
                  <a:cubicBezTo>
                    <a:pt x="597917" y="64740"/>
                    <a:pt x="598847" y="63252"/>
                    <a:pt x="599963" y="61764"/>
                  </a:cubicBezTo>
                  <a:lnTo>
                    <a:pt x="599777" y="61950"/>
                  </a:lnTo>
                  <a:cubicBezTo>
                    <a:pt x="600149" y="52276"/>
                    <a:pt x="598289" y="51346"/>
                    <a:pt x="586755" y="56183"/>
                  </a:cubicBezTo>
                  <a:lnTo>
                    <a:pt x="587127" y="55811"/>
                  </a:lnTo>
                  <a:cubicBezTo>
                    <a:pt x="585081" y="55811"/>
                    <a:pt x="583964" y="57299"/>
                    <a:pt x="582662" y="58601"/>
                  </a:cubicBezTo>
                  <a:cubicBezTo>
                    <a:pt x="580802" y="60647"/>
                    <a:pt x="577453" y="59903"/>
                    <a:pt x="575779" y="62508"/>
                  </a:cubicBezTo>
                  <a:lnTo>
                    <a:pt x="575965" y="62322"/>
                  </a:lnTo>
                  <a:cubicBezTo>
                    <a:pt x="573732" y="63810"/>
                    <a:pt x="570570" y="63438"/>
                    <a:pt x="568710" y="65670"/>
                  </a:cubicBezTo>
                  <a:lnTo>
                    <a:pt x="568896" y="65670"/>
                  </a:lnTo>
                  <a:cubicBezTo>
                    <a:pt x="565919" y="68647"/>
                    <a:pt x="561454" y="66229"/>
                    <a:pt x="558292" y="68647"/>
                  </a:cubicBezTo>
                  <a:cubicBezTo>
                    <a:pt x="548990" y="70693"/>
                    <a:pt x="539688" y="71437"/>
                    <a:pt x="530386" y="68647"/>
                  </a:cubicBezTo>
                  <a:cubicBezTo>
                    <a:pt x="529084" y="67717"/>
                    <a:pt x="527968" y="66787"/>
                    <a:pt x="526666" y="65856"/>
                  </a:cubicBezTo>
                  <a:cubicBezTo>
                    <a:pt x="525735" y="64368"/>
                    <a:pt x="524619" y="63252"/>
                    <a:pt x="523131" y="62322"/>
                  </a:cubicBezTo>
                  <a:cubicBezTo>
                    <a:pt x="521457" y="59903"/>
                    <a:pt x="518108" y="60461"/>
                    <a:pt x="516062" y="58601"/>
                  </a:cubicBezTo>
                  <a:cubicBezTo>
                    <a:pt x="510666" y="58601"/>
                    <a:pt x="505458" y="58787"/>
                    <a:pt x="500063" y="58787"/>
                  </a:cubicBezTo>
                  <a:cubicBezTo>
                    <a:pt x="496528" y="61020"/>
                    <a:pt x="492063" y="59345"/>
                    <a:pt x="488714" y="61578"/>
                  </a:cubicBezTo>
                  <a:cubicBezTo>
                    <a:pt x="487784" y="62508"/>
                    <a:pt x="486668" y="62694"/>
                    <a:pt x="485552" y="62136"/>
                  </a:cubicBezTo>
                  <a:cubicBezTo>
                    <a:pt x="481273" y="65670"/>
                    <a:pt x="475506" y="61950"/>
                    <a:pt x="471227" y="65298"/>
                  </a:cubicBezTo>
                  <a:cubicBezTo>
                    <a:pt x="470483" y="66229"/>
                    <a:pt x="469553" y="66415"/>
                    <a:pt x="468437" y="65670"/>
                  </a:cubicBezTo>
                  <a:cubicBezTo>
                    <a:pt x="462855" y="69205"/>
                    <a:pt x="455972" y="65112"/>
                    <a:pt x="450205" y="68647"/>
                  </a:cubicBezTo>
                  <a:lnTo>
                    <a:pt x="446670" y="68647"/>
                  </a:lnTo>
                  <a:cubicBezTo>
                    <a:pt x="445368" y="67717"/>
                    <a:pt x="444438" y="66042"/>
                    <a:pt x="442392" y="66042"/>
                  </a:cubicBezTo>
                  <a:cubicBezTo>
                    <a:pt x="440903" y="62880"/>
                    <a:pt x="437369" y="63624"/>
                    <a:pt x="434950" y="62322"/>
                  </a:cubicBezTo>
                  <a:cubicBezTo>
                    <a:pt x="434020" y="63066"/>
                    <a:pt x="433276" y="62880"/>
                    <a:pt x="432718" y="61764"/>
                  </a:cubicBezTo>
                  <a:cubicBezTo>
                    <a:pt x="428067" y="59345"/>
                    <a:pt x="423416" y="59717"/>
                    <a:pt x="418765" y="61578"/>
                  </a:cubicBezTo>
                  <a:cubicBezTo>
                    <a:pt x="418207" y="62694"/>
                    <a:pt x="417463" y="62880"/>
                    <a:pt x="416347" y="62322"/>
                  </a:cubicBezTo>
                  <a:cubicBezTo>
                    <a:pt x="413742" y="63624"/>
                    <a:pt x="410394" y="63066"/>
                    <a:pt x="408719" y="66042"/>
                  </a:cubicBezTo>
                  <a:cubicBezTo>
                    <a:pt x="406301" y="66973"/>
                    <a:pt x="403138" y="66787"/>
                    <a:pt x="401650" y="69577"/>
                  </a:cubicBezTo>
                  <a:cubicBezTo>
                    <a:pt x="399231" y="70507"/>
                    <a:pt x="396441" y="70507"/>
                    <a:pt x="394209" y="72368"/>
                  </a:cubicBezTo>
                  <a:lnTo>
                    <a:pt x="393278" y="73298"/>
                  </a:lnTo>
                  <a:lnTo>
                    <a:pt x="391976" y="72926"/>
                  </a:lnTo>
                  <a:cubicBezTo>
                    <a:pt x="386767" y="74414"/>
                    <a:pt x="381558" y="75530"/>
                    <a:pt x="376535" y="72740"/>
                  </a:cubicBezTo>
                  <a:cubicBezTo>
                    <a:pt x="369652" y="69577"/>
                    <a:pt x="362769" y="69763"/>
                    <a:pt x="356071" y="72554"/>
                  </a:cubicBezTo>
                  <a:cubicBezTo>
                    <a:pt x="354211" y="74600"/>
                    <a:pt x="350676" y="73856"/>
                    <a:pt x="349188" y="76460"/>
                  </a:cubicBezTo>
                  <a:lnTo>
                    <a:pt x="349374" y="76274"/>
                  </a:lnTo>
                  <a:cubicBezTo>
                    <a:pt x="347328" y="77949"/>
                    <a:pt x="343979" y="77205"/>
                    <a:pt x="342677" y="80181"/>
                  </a:cubicBezTo>
                  <a:cubicBezTo>
                    <a:pt x="340816" y="80181"/>
                    <a:pt x="339886" y="81669"/>
                    <a:pt x="338584" y="82414"/>
                  </a:cubicBezTo>
                  <a:cubicBezTo>
                    <a:pt x="338026" y="83530"/>
                    <a:pt x="337096" y="83716"/>
                    <a:pt x="335979" y="83158"/>
                  </a:cubicBezTo>
                  <a:cubicBezTo>
                    <a:pt x="332631" y="85576"/>
                    <a:pt x="328166" y="83716"/>
                    <a:pt x="324631" y="85948"/>
                  </a:cubicBezTo>
                  <a:cubicBezTo>
                    <a:pt x="317004" y="87809"/>
                    <a:pt x="309190" y="86878"/>
                    <a:pt x="301377" y="86692"/>
                  </a:cubicBezTo>
                  <a:cubicBezTo>
                    <a:pt x="296354" y="88181"/>
                    <a:pt x="300447" y="94134"/>
                    <a:pt x="296540" y="96180"/>
                  </a:cubicBezTo>
                  <a:lnTo>
                    <a:pt x="296168" y="96552"/>
                  </a:lnTo>
                  <a:cubicBezTo>
                    <a:pt x="294866" y="99157"/>
                    <a:pt x="291331" y="98227"/>
                    <a:pt x="289657" y="100273"/>
                  </a:cubicBezTo>
                  <a:cubicBezTo>
                    <a:pt x="286680" y="103436"/>
                    <a:pt x="282029" y="100645"/>
                    <a:pt x="279053" y="103622"/>
                  </a:cubicBezTo>
                  <a:cubicBezTo>
                    <a:pt x="278309" y="104552"/>
                    <a:pt x="277564" y="104738"/>
                    <a:pt x="276448" y="103994"/>
                  </a:cubicBezTo>
                  <a:cubicBezTo>
                    <a:pt x="271983" y="106970"/>
                    <a:pt x="266030" y="103808"/>
                    <a:pt x="261565" y="106970"/>
                  </a:cubicBezTo>
                  <a:cubicBezTo>
                    <a:pt x="259891" y="107156"/>
                    <a:pt x="258031" y="107342"/>
                    <a:pt x="256356" y="107528"/>
                  </a:cubicBezTo>
                  <a:cubicBezTo>
                    <a:pt x="252822" y="109947"/>
                    <a:pt x="246683" y="106412"/>
                    <a:pt x="244636" y="112365"/>
                  </a:cubicBezTo>
                  <a:cubicBezTo>
                    <a:pt x="246311" y="116644"/>
                    <a:pt x="246311" y="120923"/>
                    <a:pt x="245008" y="125388"/>
                  </a:cubicBezTo>
                  <a:cubicBezTo>
                    <a:pt x="242218" y="127062"/>
                    <a:pt x="239799" y="129480"/>
                    <a:pt x="238125" y="132271"/>
                  </a:cubicBezTo>
                  <a:cubicBezTo>
                    <a:pt x="234962" y="133015"/>
                    <a:pt x="235893" y="136922"/>
                    <a:pt x="233660" y="138410"/>
                  </a:cubicBezTo>
                  <a:cubicBezTo>
                    <a:pt x="230125" y="142317"/>
                    <a:pt x="234218" y="148270"/>
                    <a:pt x="230125" y="151991"/>
                  </a:cubicBezTo>
                  <a:cubicBezTo>
                    <a:pt x="229567" y="153107"/>
                    <a:pt x="228823" y="153293"/>
                    <a:pt x="227707" y="152735"/>
                  </a:cubicBezTo>
                  <a:cubicBezTo>
                    <a:pt x="222126" y="154595"/>
                    <a:pt x="218219" y="158316"/>
                    <a:pt x="216545" y="164083"/>
                  </a:cubicBezTo>
                  <a:lnTo>
                    <a:pt x="216359" y="165385"/>
                  </a:lnTo>
                  <a:cubicBezTo>
                    <a:pt x="217847" y="173757"/>
                    <a:pt x="222684" y="179710"/>
                    <a:pt x="230125" y="183617"/>
                  </a:cubicBezTo>
                  <a:cubicBezTo>
                    <a:pt x="230312" y="183617"/>
                    <a:pt x="230684" y="183989"/>
                    <a:pt x="230870" y="184733"/>
                  </a:cubicBezTo>
                  <a:cubicBezTo>
                    <a:pt x="231056" y="185477"/>
                    <a:pt x="230870" y="186407"/>
                    <a:pt x="229939" y="187151"/>
                  </a:cubicBezTo>
                  <a:lnTo>
                    <a:pt x="229753" y="187151"/>
                  </a:lnTo>
                  <a:cubicBezTo>
                    <a:pt x="224358" y="191616"/>
                    <a:pt x="223986" y="195337"/>
                    <a:pt x="231614" y="197197"/>
                  </a:cubicBezTo>
                  <a:cubicBezTo>
                    <a:pt x="234590" y="196267"/>
                    <a:pt x="237567" y="196639"/>
                    <a:pt x="240357" y="197941"/>
                  </a:cubicBezTo>
                  <a:cubicBezTo>
                    <a:pt x="242590" y="199430"/>
                    <a:pt x="245194" y="199244"/>
                    <a:pt x="247613" y="200546"/>
                  </a:cubicBezTo>
                  <a:cubicBezTo>
                    <a:pt x="248729" y="203150"/>
                    <a:pt x="252450" y="202220"/>
                    <a:pt x="253752" y="204825"/>
                  </a:cubicBezTo>
                  <a:lnTo>
                    <a:pt x="253938" y="205197"/>
                  </a:lnTo>
                  <a:lnTo>
                    <a:pt x="255426" y="205941"/>
                  </a:lnTo>
                  <a:lnTo>
                    <a:pt x="254124" y="206871"/>
                  </a:lnTo>
                  <a:cubicBezTo>
                    <a:pt x="253194" y="207243"/>
                    <a:pt x="252078" y="207801"/>
                    <a:pt x="251147" y="208173"/>
                  </a:cubicBezTo>
                  <a:cubicBezTo>
                    <a:pt x="248543" y="210406"/>
                    <a:pt x="248543" y="212638"/>
                    <a:pt x="250961" y="214871"/>
                  </a:cubicBezTo>
                  <a:lnTo>
                    <a:pt x="250961" y="214685"/>
                  </a:lnTo>
                  <a:cubicBezTo>
                    <a:pt x="252078" y="216545"/>
                    <a:pt x="252822" y="218777"/>
                    <a:pt x="254124" y="220638"/>
                  </a:cubicBezTo>
                  <a:cubicBezTo>
                    <a:pt x="262124" y="226777"/>
                    <a:pt x="251333" y="234032"/>
                    <a:pt x="255426" y="240543"/>
                  </a:cubicBezTo>
                  <a:cubicBezTo>
                    <a:pt x="255612" y="241474"/>
                    <a:pt x="256542" y="240916"/>
                    <a:pt x="257287" y="240543"/>
                  </a:cubicBezTo>
                  <a:lnTo>
                    <a:pt x="257287" y="241288"/>
                  </a:lnTo>
                  <a:cubicBezTo>
                    <a:pt x="256729" y="241102"/>
                    <a:pt x="255984" y="240916"/>
                    <a:pt x="255426" y="240729"/>
                  </a:cubicBezTo>
                  <a:cubicBezTo>
                    <a:pt x="254496" y="240543"/>
                    <a:pt x="253380" y="240171"/>
                    <a:pt x="252450" y="239799"/>
                  </a:cubicBezTo>
                  <a:cubicBezTo>
                    <a:pt x="249473" y="238683"/>
                    <a:pt x="246497" y="238311"/>
                    <a:pt x="243520" y="238311"/>
                  </a:cubicBezTo>
                  <a:cubicBezTo>
                    <a:pt x="235521" y="235521"/>
                    <a:pt x="227521" y="235707"/>
                    <a:pt x="219335" y="236823"/>
                  </a:cubicBezTo>
                  <a:cubicBezTo>
                    <a:pt x="219521" y="237381"/>
                    <a:pt x="219708" y="238125"/>
                    <a:pt x="219521" y="238683"/>
                  </a:cubicBezTo>
                  <a:lnTo>
                    <a:pt x="222126" y="238683"/>
                  </a:lnTo>
                  <a:cubicBezTo>
                    <a:pt x="210406" y="239985"/>
                    <a:pt x="198686" y="242776"/>
                    <a:pt x="186779" y="241846"/>
                  </a:cubicBezTo>
                  <a:cubicBezTo>
                    <a:pt x="188082" y="241474"/>
                    <a:pt x="189570" y="240916"/>
                    <a:pt x="191058" y="239799"/>
                  </a:cubicBezTo>
                  <a:lnTo>
                    <a:pt x="179524" y="239799"/>
                  </a:lnTo>
                  <a:cubicBezTo>
                    <a:pt x="178966" y="239427"/>
                    <a:pt x="178408" y="239055"/>
                    <a:pt x="178036" y="238497"/>
                  </a:cubicBezTo>
                  <a:cubicBezTo>
                    <a:pt x="175989" y="237381"/>
                    <a:pt x="173571" y="237567"/>
                    <a:pt x="171338" y="237567"/>
                  </a:cubicBezTo>
                  <a:cubicBezTo>
                    <a:pt x="169850" y="237567"/>
                    <a:pt x="168362" y="238125"/>
                    <a:pt x="167060" y="238869"/>
                  </a:cubicBezTo>
                  <a:cubicBezTo>
                    <a:pt x="163153" y="240543"/>
                    <a:pt x="159060" y="241102"/>
                    <a:pt x="154967" y="239613"/>
                  </a:cubicBezTo>
                  <a:cubicBezTo>
                    <a:pt x="149944" y="242218"/>
                    <a:pt x="143805" y="239427"/>
                    <a:pt x="139154" y="242776"/>
                  </a:cubicBezTo>
                  <a:lnTo>
                    <a:pt x="138410" y="243520"/>
                  </a:lnTo>
                  <a:lnTo>
                    <a:pt x="137480" y="243148"/>
                  </a:lnTo>
                  <a:cubicBezTo>
                    <a:pt x="136364" y="251892"/>
                    <a:pt x="144735" y="245566"/>
                    <a:pt x="146782" y="248915"/>
                  </a:cubicBezTo>
                  <a:lnTo>
                    <a:pt x="146596" y="248729"/>
                  </a:lnTo>
                  <a:cubicBezTo>
                    <a:pt x="146968" y="249845"/>
                    <a:pt x="147526" y="250589"/>
                    <a:pt x="148456" y="251334"/>
                  </a:cubicBezTo>
                  <a:cubicBezTo>
                    <a:pt x="147712" y="253194"/>
                    <a:pt x="147898" y="254868"/>
                    <a:pt x="150502" y="256170"/>
                  </a:cubicBezTo>
                  <a:cubicBezTo>
                    <a:pt x="152549" y="255798"/>
                    <a:pt x="154781" y="255798"/>
                    <a:pt x="156456" y="257287"/>
                  </a:cubicBezTo>
                  <a:lnTo>
                    <a:pt x="158688" y="256729"/>
                  </a:lnTo>
                  <a:cubicBezTo>
                    <a:pt x="159246" y="257473"/>
                    <a:pt x="159990" y="258031"/>
                    <a:pt x="160734" y="258589"/>
                  </a:cubicBezTo>
                  <a:cubicBezTo>
                    <a:pt x="160920" y="258589"/>
                    <a:pt x="160920" y="260077"/>
                    <a:pt x="160920" y="260077"/>
                  </a:cubicBezTo>
                  <a:cubicBezTo>
                    <a:pt x="160920" y="260077"/>
                    <a:pt x="159432" y="260263"/>
                    <a:pt x="159618" y="260263"/>
                  </a:cubicBezTo>
                  <a:cubicBezTo>
                    <a:pt x="153107" y="263054"/>
                    <a:pt x="145666" y="260077"/>
                    <a:pt x="139154" y="263240"/>
                  </a:cubicBezTo>
                  <a:cubicBezTo>
                    <a:pt x="138038" y="263240"/>
                    <a:pt x="136736" y="263426"/>
                    <a:pt x="135620" y="263426"/>
                  </a:cubicBezTo>
                  <a:cubicBezTo>
                    <a:pt x="133387" y="261379"/>
                    <a:pt x="130969" y="261379"/>
                    <a:pt x="128736" y="263240"/>
                  </a:cubicBezTo>
                  <a:cubicBezTo>
                    <a:pt x="123341" y="264914"/>
                    <a:pt x="117946" y="264542"/>
                    <a:pt x="112551" y="263798"/>
                  </a:cubicBezTo>
                  <a:cubicBezTo>
                    <a:pt x="100831" y="267891"/>
                    <a:pt x="88181" y="262124"/>
                    <a:pt x="76460" y="267147"/>
                  </a:cubicBezTo>
                  <a:lnTo>
                    <a:pt x="76646" y="267147"/>
                  </a:lnTo>
                  <a:cubicBezTo>
                    <a:pt x="73856" y="269565"/>
                    <a:pt x="70879" y="268263"/>
                    <a:pt x="68089" y="267333"/>
                  </a:cubicBezTo>
                  <a:cubicBezTo>
                    <a:pt x="66787" y="268449"/>
                    <a:pt x="65298" y="268635"/>
                    <a:pt x="63996" y="267333"/>
                  </a:cubicBezTo>
                  <a:cubicBezTo>
                    <a:pt x="61950" y="267519"/>
                    <a:pt x="60461" y="268821"/>
                    <a:pt x="58973" y="269937"/>
                  </a:cubicBezTo>
                  <a:cubicBezTo>
                    <a:pt x="57857" y="269937"/>
                    <a:pt x="56555" y="270123"/>
                    <a:pt x="55438" y="270123"/>
                  </a:cubicBezTo>
                  <a:cubicBezTo>
                    <a:pt x="50788" y="268077"/>
                    <a:pt x="46137" y="268077"/>
                    <a:pt x="41486" y="270123"/>
                  </a:cubicBezTo>
                  <a:cubicBezTo>
                    <a:pt x="39625" y="271425"/>
                    <a:pt x="37765" y="271425"/>
                    <a:pt x="35719" y="270681"/>
                  </a:cubicBezTo>
                  <a:cubicBezTo>
                    <a:pt x="35347" y="271053"/>
                    <a:pt x="34789" y="271425"/>
                    <a:pt x="34417" y="271797"/>
                  </a:cubicBezTo>
                  <a:cubicBezTo>
                    <a:pt x="34230" y="272169"/>
                    <a:pt x="34230" y="273100"/>
                    <a:pt x="34230" y="273100"/>
                  </a:cubicBezTo>
                  <a:cubicBezTo>
                    <a:pt x="42788" y="274588"/>
                    <a:pt x="48555" y="283890"/>
                    <a:pt x="58043" y="282587"/>
                  </a:cubicBezTo>
                  <a:cubicBezTo>
                    <a:pt x="66601" y="281471"/>
                    <a:pt x="68275" y="286308"/>
                    <a:pt x="69019" y="292075"/>
                  </a:cubicBezTo>
                  <a:cubicBezTo>
                    <a:pt x="67903" y="291889"/>
                    <a:pt x="66973" y="291889"/>
                    <a:pt x="65856" y="291703"/>
                  </a:cubicBezTo>
                  <a:lnTo>
                    <a:pt x="65856" y="291517"/>
                  </a:lnTo>
                  <a:cubicBezTo>
                    <a:pt x="61578" y="295052"/>
                    <a:pt x="55811" y="291331"/>
                    <a:pt x="51532" y="294680"/>
                  </a:cubicBezTo>
                  <a:cubicBezTo>
                    <a:pt x="51346" y="294680"/>
                    <a:pt x="51160" y="295052"/>
                    <a:pt x="50974" y="295796"/>
                  </a:cubicBezTo>
                  <a:cubicBezTo>
                    <a:pt x="50788" y="296540"/>
                    <a:pt x="51160" y="297284"/>
                    <a:pt x="51904" y="298028"/>
                  </a:cubicBezTo>
                  <a:lnTo>
                    <a:pt x="72554" y="298028"/>
                  </a:lnTo>
                  <a:cubicBezTo>
                    <a:pt x="72926" y="297470"/>
                    <a:pt x="73112" y="296726"/>
                    <a:pt x="73112" y="296168"/>
                  </a:cubicBezTo>
                  <a:cubicBezTo>
                    <a:pt x="74600" y="296354"/>
                    <a:pt x="75902" y="296354"/>
                    <a:pt x="77391" y="296354"/>
                  </a:cubicBezTo>
                  <a:cubicBezTo>
                    <a:pt x="114784" y="297284"/>
                    <a:pt x="152177" y="294494"/>
                    <a:pt x="189570" y="297842"/>
                  </a:cubicBezTo>
                  <a:cubicBezTo>
                    <a:pt x="193477" y="295796"/>
                    <a:pt x="197569" y="295982"/>
                    <a:pt x="201476" y="297656"/>
                  </a:cubicBezTo>
                  <a:cubicBezTo>
                    <a:pt x="210964" y="298214"/>
                    <a:pt x="200918" y="300819"/>
                    <a:pt x="201848" y="302121"/>
                  </a:cubicBezTo>
                  <a:cubicBezTo>
                    <a:pt x="200174" y="302679"/>
                    <a:pt x="199244" y="303981"/>
                    <a:pt x="197941" y="305098"/>
                  </a:cubicBezTo>
                  <a:cubicBezTo>
                    <a:pt x="192732" y="314958"/>
                    <a:pt x="202406" y="312725"/>
                    <a:pt x="206127" y="315144"/>
                  </a:cubicBezTo>
                  <a:cubicBezTo>
                    <a:pt x="211522" y="315330"/>
                    <a:pt x="216917" y="315516"/>
                    <a:pt x="222126" y="315702"/>
                  </a:cubicBezTo>
                  <a:cubicBezTo>
                    <a:pt x="242962" y="318120"/>
                    <a:pt x="263984" y="317934"/>
                    <a:pt x="284820" y="315702"/>
                  </a:cubicBezTo>
                  <a:cubicBezTo>
                    <a:pt x="290587" y="314399"/>
                    <a:pt x="296540" y="314399"/>
                    <a:pt x="302307" y="315702"/>
                  </a:cubicBezTo>
                  <a:cubicBezTo>
                    <a:pt x="304354" y="317562"/>
                    <a:pt x="307330" y="317004"/>
                    <a:pt x="309563" y="318678"/>
                  </a:cubicBezTo>
                  <a:cubicBezTo>
                    <a:pt x="311609" y="321097"/>
                    <a:pt x="314958" y="320911"/>
                    <a:pt x="317562" y="322027"/>
                  </a:cubicBezTo>
                  <a:cubicBezTo>
                    <a:pt x="320725" y="321097"/>
                    <a:pt x="323887" y="321469"/>
                    <a:pt x="326864" y="322771"/>
                  </a:cubicBezTo>
                  <a:cubicBezTo>
                    <a:pt x="332259" y="325934"/>
                    <a:pt x="341561" y="320539"/>
                    <a:pt x="344351" y="330212"/>
                  </a:cubicBezTo>
                  <a:cubicBezTo>
                    <a:pt x="344537" y="330212"/>
                    <a:pt x="344537" y="330212"/>
                    <a:pt x="344723" y="330398"/>
                  </a:cubicBezTo>
                  <a:cubicBezTo>
                    <a:pt x="344723" y="330584"/>
                    <a:pt x="344723" y="330957"/>
                    <a:pt x="344537" y="331143"/>
                  </a:cubicBezTo>
                  <a:cubicBezTo>
                    <a:pt x="343049" y="331143"/>
                    <a:pt x="341933" y="331701"/>
                    <a:pt x="340816" y="332631"/>
                  </a:cubicBezTo>
                  <a:cubicBezTo>
                    <a:pt x="317004" y="333561"/>
                    <a:pt x="293377" y="334677"/>
                    <a:pt x="269565" y="333003"/>
                  </a:cubicBezTo>
                  <a:cubicBezTo>
                    <a:pt x="253938" y="337096"/>
                    <a:pt x="237753" y="332073"/>
                    <a:pt x="222126" y="335980"/>
                  </a:cubicBezTo>
                  <a:lnTo>
                    <a:pt x="222498" y="336910"/>
                  </a:lnTo>
                  <a:cubicBezTo>
                    <a:pt x="219149" y="336724"/>
                    <a:pt x="215615" y="336724"/>
                    <a:pt x="212266" y="336538"/>
                  </a:cubicBezTo>
                  <a:cubicBezTo>
                    <a:pt x="213568" y="341002"/>
                    <a:pt x="217103" y="341561"/>
                    <a:pt x="220638" y="342491"/>
                  </a:cubicBezTo>
                  <a:cubicBezTo>
                    <a:pt x="221010" y="343235"/>
                    <a:pt x="221568" y="343979"/>
                    <a:pt x="222126" y="344723"/>
                  </a:cubicBezTo>
                  <a:cubicBezTo>
                    <a:pt x="222126" y="348630"/>
                    <a:pt x="219894" y="353281"/>
                    <a:pt x="223800" y="355885"/>
                  </a:cubicBezTo>
                  <a:cubicBezTo>
                    <a:pt x="223986" y="356257"/>
                    <a:pt x="224172" y="356815"/>
                    <a:pt x="224358" y="357188"/>
                  </a:cubicBezTo>
                  <a:cubicBezTo>
                    <a:pt x="224917" y="359234"/>
                    <a:pt x="228823" y="358304"/>
                    <a:pt x="228637" y="361094"/>
                  </a:cubicBezTo>
                  <a:cubicBezTo>
                    <a:pt x="225847" y="360722"/>
                    <a:pt x="223614" y="360908"/>
                    <a:pt x="224358" y="365001"/>
                  </a:cubicBezTo>
                  <a:cubicBezTo>
                    <a:pt x="223056" y="366117"/>
                    <a:pt x="221754" y="367233"/>
                    <a:pt x="221010" y="368722"/>
                  </a:cubicBezTo>
                  <a:cubicBezTo>
                    <a:pt x="220266" y="376535"/>
                    <a:pt x="214871" y="376721"/>
                    <a:pt x="208731" y="376721"/>
                  </a:cubicBezTo>
                  <a:cubicBezTo>
                    <a:pt x="199616" y="376535"/>
                    <a:pt x="190500" y="376349"/>
                    <a:pt x="181570" y="376907"/>
                  </a:cubicBezTo>
                  <a:cubicBezTo>
                    <a:pt x="180826" y="377465"/>
                    <a:pt x="180454" y="378023"/>
                    <a:pt x="180082" y="378582"/>
                  </a:cubicBezTo>
                  <a:cubicBezTo>
                    <a:pt x="178966" y="378210"/>
                    <a:pt x="177850" y="378023"/>
                    <a:pt x="176919" y="377651"/>
                  </a:cubicBezTo>
                  <a:cubicBezTo>
                    <a:pt x="175989" y="378396"/>
                    <a:pt x="174873" y="378582"/>
                    <a:pt x="173571" y="378396"/>
                  </a:cubicBezTo>
                  <a:cubicBezTo>
                    <a:pt x="172827" y="382302"/>
                    <a:pt x="176733" y="382488"/>
                    <a:pt x="178222" y="384721"/>
                  </a:cubicBezTo>
                  <a:lnTo>
                    <a:pt x="184175" y="384721"/>
                  </a:lnTo>
                  <a:lnTo>
                    <a:pt x="183803" y="385837"/>
                  </a:lnTo>
                  <a:cubicBezTo>
                    <a:pt x="185291" y="386395"/>
                    <a:pt x="186221" y="388069"/>
                    <a:pt x="188082" y="388255"/>
                  </a:cubicBezTo>
                  <a:cubicBezTo>
                    <a:pt x="189012" y="391046"/>
                    <a:pt x="192732" y="390116"/>
                    <a:pt x="194035" y="392534"/>
                  </a:cubicBezTo>
                  <a:lnTo>
                    <a:pt x="194221" y="392720"/>
                  </a:lnTo>
                  <a:cubicBezTo>
                    <a:pt x="197011" y="396441"/>
                    <a:pt x="192546" y="397743"/>
                    <a:pt x="191802" y="400162"/>
                  </a:cubicBezTo>
                  <a:cubicBezTo>
                    <a:pt x="189570" y="400162"/>
                    <a:pt x="188454" y="401650"/>
                    <a:pt x="187896" y="403696"/>
                  </a:cubicBezTo>
                  <a:lnTo>
                    <a:pt x="188268" y="403324"/>
                  </a:lnTo>
                  <a:cubicBezTo>
                    <a:pt x="183989" y="410208"/>
                    <a:pt x="183431" y="416161"/>
                    <a:pt x="192360" y="419881"/>
                  </a:cubicBezTo>
                  <a:cubicBezTo>
                    <a:pt x="195523" y="419137"/>
                    <a:pt x="198500" y="419509"/>
                    <a:pt x="201290" y="420440"/>
                  </a:cubicBezTo>
                  <a:cubicBezTo>
                    <a:pt x="214126" y="420998"/>
                    <a:pt x="226591" y="425090"/>
                    <a:pt x="239613" y="423788"/>
                  </a:cubicBezTo>
                  <a:cubicBezTo>
                    <a:pt x="240729" y="423788"/>
                    <a:pt x="242032" y="423788"/>
                    <a:pt x="243148" y="423974"/>
                  </a:cubicBezTo>
                  <a:cubicBezTo>
                    <a:pt x="244450" y="425090"/>
                    <a:pt x="245938" y="426021"/>
                    <a:pt x="247427" y="426765"/>
                  </a:cubicBezTo>
                  <a:cubicBezTo>
                    <a:pt x="246125" y="428067"/>
                    <a:pt x="244450" y="429183"/>
                    <a:pt x="243148" y="430485"/>
                  </a:cubicBezTo>
                  <a:cubicBezTo>
                    <a:pt x="231800" y="432160"/>
                    <a:pt x="220266" y="431230"/>
                    <a:pt x="208918" y="430857"/>
                  </a:cubicBezTo>
                  <a:cubicBezTo>
                    <a:pt x="207801" y="431230"/>
                    <a:pt x="207429" y="431788"/>
                    <a:pt x="207429" y="432532"/>
                  </a:cubicBezTo>
                  <a:lnTo>
                    <a:pt x="198500" y="432532"/>
                  </a:lnTo>
                  <a:cubicBezTo>
                    <a:pt x="198313" y="431788"/>
                    <a:pt x="197755" y="431230"/>
                    <a:pt x="196639" y="431230"/>
                  </a:cubicBezTo>
                  <a:cubicBezTo>
                    <a:pt x="182128" y="431043"/>
                    <a:pt x="167618" y="431043"/>
                    <a:pt x="153107" y="430857"/>
                  </a:cubicBezTo>
                  <a:cubicBezTo>
                    <a:pt x="151247" y="432718"/>
                    <a:pt x="148084" y="431974"/>
                    <a:pt x="146224" y="433834"/>
                  </a:cubicBezTo>
                  <a:cubicBezTo>
                    <a:pt x="135620" y="430299"/>
                    <a:pt x="124458" y="435136"/>
                    <a:pt x="113854" y="431043"/>
                  </a:cubicBezTo>
                  <a:cubicBezTo>
                    <a:pt x="110505" y="430671"/>
                    <a:pt x="107156" y="430485"/>
                    <a:pt x="103994" y="430113"/>
                  </a:cubicBezTo>
                  <a:cubicBezTo>
                    <a:pt x="100087" y="428253"/>
                    <a:pt x="95994" y="429183"/>
                    <a:pt x="91901" y="429183"/>
                  </a:cubicBezTo>
                  <a:cubicBezTo>
                    <a:pt x="91157" y="429369"/>
                    <a:pt x="90413" y="429927"/>
                    <a:pt x="89855" y="430485"/>
                  </a:cubicBezTo>
                  <a:cubicBezTo>
                    <a:pt x="89111" y="429369"/>
                    <a:pt x="88181" y="429369"/>
                    <a:pt x="86878" y="430113"/>
                  </a:cubicBezTo>
                  <a:cubicBezTo>
                    <a:pt x="83530" y="430299"/>
                    <a:pt x="79995" y="430671"/>
                    <a:pt x="76646" y="430857"/>
                  </a:cubicBezTo>
                  <a:cubicBezTo>
                    <a:pt x="75344" y="431974"/>
                    <a:pt x="74042" y="431788"/>
                    <a:pt x="72740" y="430671"/>
                  </a:cubicBezTo>
                  <a:cubicBezTo>
                    <a:pt x="71624" y="430857"/>
                    <a:pt x="70693" y="430857"/>
                    <a:pt x="69577" y="430671"/>
                  </a:cubicBezTo>
                  <a:cubicBezTo>
                    <a:pt x="68089" y="432532"/>
                    <a:pt x="66601" y="431788"/>
                    <a:pt x="65112" y="430857"/>
                  </a:cubicBezTo>
                  <a:cubicBezTo>
                    <a:pt x="64554" y="431416"/>
                    <a:pt x="63996" y="431416"/>
                    <a:pt x="63252" y="430857"/>
                  </a:cubicBezTo>
                  <a:cubicBezTo>
                    <a:pt x="62136" y="431416"/>
                    <a:pt x="61020" y="431788"/>
                    <a:pt x="59903" y="432160"/>
                  </a:cubicBezTo>
                  <a:cubicBezTo>
                    <a:pt x="59903" y="431602"/>
                    <a:pt x="59531" y="431043"/>
                    <a:pt x="58973" y="430485"/>
                  </a:cubicBezTo>
                  <a:cubicBezTo>
                    <a:pt x="53206" y="430485"/>
                    <a:pt x="47625" y="430671"/>
                    <a:pt x="41858" y="430671"/>
                  </a:cubicBezTo>
                  <a:cubicBezTo>
                    <a:pt x="38695" y="434764"/>
                    <a:pt x="43346" y="435508"/>
                    <a:pt x="45021" y="437555"/>
                  </a:cubicBezTo>
                  <a:cubicBezTo>
                    <a:pt x="47439" y="437741"/>
                    <a:pt x="49671" y="437927"/>
                    <a:pt x="52090" y="438113"/>
                  </a:cubicBezTo>
                  <a:cubicBezTo>
                    <a:pt x="53392" y="439043"/>
                    <a:pt x="54508" y="438857"/>
                    <a:pt x="55252" y="437741"/>
                  </a:cubicBezTo>
                  <a:cubicBezTo>
                    <a:pt x="55811" y="438299"/>
                    <a:pt x="56555" y="438857"/>
                    <a:pt x="57671" y="439229"/>
                  </a:cubicBezTo>
                  <a:cubicBezTo>
                    <a:pt x="65484" y="439973"/>
                    <a:pt x="73670" y="438113"/>
                    <a:pt x="81297" y="440717"/>
                  </a:cubicBezTo>
                  <a:cubicBezTo>
                    <a:pt x="82972" y="440903"/>
                    <a:pt x="84646" y="440903"/>
                    <a:pt x="86320" y="441089"/>
                  </a:cubicBezTo>
                  <a:cubicBezTo>
                    <a:pt x="87250" y="440345"/>
                    <a:pt x="87809" y="439601"/>
                    <a:pt x="87809" y="438299"/>
                  </a:cubicBezTo>
                  <a:lnTo>
                    <a:pt x="88181" y="438299"/>
                  </a:lnTo>
                  <a:cubicBezTo>
                    <a:pt x="88739" y="439415"/>
                    <a:pt x="89297" y="440159"/>
                    <a:pt x="90227" y="441089"/>
                  </a:cubicBezTo>
                  <a:cubicBezTo>
                    <a:pt x="91529" y="442578"/>
                    <a:pt x="93018" y="443880"/>
                    <a:pt x="95250" y="444252"/>
                  </a:cubicBezTo>
                  <a:lnTo>
                    <a:pt x="95622" y="444252"/>
                  </a:lnTo>
                  <a:cubicBezTo>
                    <a:pt x="105668" y="442206"/>
                    <a:pt x="115528" y="441834"/>
                    <a:pt x="125574" y="444252"/>
                  </a:cubicBezTo>
                  <a:lnTo>
                    <a:pt x="125202" y="443880"/>
                  </a:lnTo>
                  <a:cubicBezTo>
                    <a:pt x="131713" y="448345"/>
                    <a:pt x="138782" y="446484"/>
                    <a:pt x="145666" y="445368"/>
                  </a:cubicBezTo>
                  <a:lnTo>
                    <a:pt x="145666" y="445554"/>
                  </a:lnTo>
                  <a:cubicBezTo>
                    <a:pt x="145293" y="445554"/>
                    <a:pt x="145107" y="445926"/>
                    <a:pt x="144921" y="446484"/>
                  </a:cubicBezTo>
                  <a:cubicBezTo>
                    <a:pt x="144735" y="447043"/>
                    <a:pt x="145107" y="447601"/>
                    <a:pt x="146038" y="447973"/>
                  </a:cubicBezTo>
                  <a:cubicBezTo>
                    <a:pt x="152921" y="447973"/>
                    <a:pt x="159990" y="447787"/>
                    <a:pt x="166874" y="447787"/>
                  </a:cubicBezTo>
                  <a:cubicBezTo>
                    <a:pt x="167246" y="447787"/>
                    <a:pt x="167618" y="447601"/>
                    <a:pt x="167804" y="447043"/>
                  </a:cubicBezTo>
                  <a:cubicBezTo>
                    <a:pt x="174687" y="450763"/>
                    <a:pt x="182314" y="451135"/>
                    <a:pt x="189942" y="452066"/>
                  </a:cubicBezTo>
                  <a:cubicBezTo>
                    <a:pt x="190314" y="452251"/>
                    <a:pt x="190872" y="452251"/>
                    <a:pt x="191244" y="452251"/>
                  </a:cubicBezTo>
                  <a:lnTo>
                    <a:pt x="191244" y="452624"/>
                  </a:lnTo>
                  <a:cubicBezTo>
                    <a:pt x="190314" y="452624"/>
                    <a:pt x="189384" y="452437"/>
                    <a:pt x="188640" y="452066"/>
                  </a:cubicBezTo>
                  <a:cubicBezTo>
                    <a:pt x="171710" y="457274"/>
                    <a:pt x="154595" y="458205"/>
                    <a:pt x="137294" y="455228"/>
                  </a:cubicBezTo>
                  <a:cubicBezTo>
                    <a:pt x="135620" y="455228"/>
                    <a:pt x="134503" y="455972"/>
                    <a:pt x="134131" y="457088"/>
                  </a:cubicBezTo>
                  <a:cubicBezTo>
                    <a:pt x="132271" y="456158"/>
                    <a:pt x="130039" y="456158"/>
                    <a:pt x="128178" y="455228"/>
                  </a:cubicBezTo>
                  <a:cubicBezTo>
                    <a:pt x="127620" y="454112"/>
                    <a:pt x="126690" y="453554"/>
                    <a:pt x="125388" y="453554"/>
                  </a:cubicBezTo>
                  <a:cubicBezTo>
                    <a:pt x="122969" y="454484"/>
                    <a:pt x="120365" y="454484"/>
                    <a:pt x="117946" y="453554"/>
                  </a:cubicBezTo>
                  <a:cubicBezTo>
                    <a:pt x="116644" y="453554"/>
                    <a:pt x="115714" y="453926"/>
                    <a:pt x="114970" y="455042"/>
                  </a:cubicBezTo>
                  <a:cubicBezTo>
                    <a:pt x="112365" y="456530"/>
                    <a:pt x="109947" y="456716"/>
                    <a:pt x="107528" y="454670"/>
                  </a:cubicBezTo>
                  <a:cubicBezTo>
                    <a:pt x="106412" y="454298"/>
                    <a:pt x="105296" y="454112"/>
                    <a:pt x="104180" y="453740"/>
                  </a:cubicBezTo>
                  <a:cubicBezTo>
                    <a:pt x="101575" y="452810"/>
                    <a:pt x="99157" y="452437"/>
                    <a:pt x="97668" y="455414"/>
                  </a:cubicBezTo>
                  <a:cubicBezTo>
                    <a:pt x="98227" y="459321"/>
                    <a:pt x="100459" y="461553"/>
                    <a:pt x="104366" y="462297"/>
                  </a:cubicBezTo>
                  <a:cubicBezTo>
                    <a:pt x="112365" y="461181"/>
                    <a:pt x="120365" y="460623"/>
                    <a:pt x="127806" y="464530"/>
                  </a:cubicBezTo>
                  <a:cubicBezTo>
                    <a:pt x="126318" y="465274"/>
                    <a:pt x="125574" y="466762"/>
                    <a:pt x="126690" y="467878"/>
                  </a:cubicBezTo>
                  <a:cubicBezTo>
                    <a:pt x="128178" y="469553"/>
                    <a:pt x="130225" y="469367"/>
                    <a:pt x="132271" y="468623"/>
                  </a:cubicBezTo>
                  <a:cubicBezTo>
                    <a:pt x="135992" y="468809"/>
                    <a:pt x="137852" y="466948"/>
                    <a:pt x="138968" y="464158"/>
                  </a:cubicBezTo>
                  <a:cubicBezTo>
                    <a:pt x="139154" y="464344"/>
                    <a:pt x="139340" y="464344"/>
                    <a:pt x="139526" y="464530"/>
                  </a:cubicBezTo>
                  <a:cubicBezTo>
                    <a:pt x="142131" y="465460"/>
                    <a:pt x="144735" y="465832"/>
                    <a:pt x="147340" y="466018"/>
                  </a:cubicBezTo>
                  <a:cubicBezTo>
                    <a:pt x="151247" y="472715"/>
                    <a:pt x="159618" y="468995"/>
                    <a:pt x="165757" y="470297"/>
                  </a:cubicBezTo>
                  <a:cubicBezTo>
                    <a:pt x="166874" y="468437"/>
                    <a:pt x="168362" y="467692"/>
                    <a:pt x="170408" y="468064"/>
                  </a:cubicBezTo>
                  <a:cubicBezTo>
                    <a:pt x="172827" y="468250"/>
                    <a:pt x="172641" y="470669"/>
                    <a:pt x="173757" y="471971"/>
                  </a:cubicBezTo>
                  <a:lnTo>
                    <a:pt x="173943" y="472157"/>
                  </a:lnTo>
                  <a:cubicBezTo>
                    <a:pt x="177105" y="475320"/>
                    <a:pt x="179896" y="479599"/>
                    <a:pt x="184919" y="474762"/>
                  </a:cubicBezTo>
                  <a:cubicBezTo>
                    <a:pt x="185291" y="472715"/>
                    <a:pt x="182687" y="471227"/>
                    <a:pt x="184361" y="468995"/>
                  </a:cubicBezTo>
                  <a:cubicBezTo>
                    <a:pt x="183245" y="471413"/>
                    <a:pt x="185291" y="472901"/>
                    <a:pt x="186407" y="474576"/>
                  </a:cubicBezTo>
                  <a:cubicBezTo>
                    <a:pt x="192360" y="479599"/>
                    <a:pt x="200360" y="474948"/>
                    <a:pt x="206685" y="478482"/>
                  </a:cubicBezTo>
                  <a:lnTo>
                    <a:pt x="207987" y="478110"/>
                  </a:lnTo>
                  <a:lnTo>
                    <a:pt x="209104" y="478854"/>
                  </a:lnTo>
                  <a:cubicBezTo>
                    <a:pt x="211336" y="480715"/>
                    <a:pt x="213754" y="480715"/>
                    <a:pt x="216173" y="478854"/>
                  </a:cubicBezTo>
                  <a:lnTo>
                    <a:pt x="216359" y="478854"/>
                  </a:lnTo>
                  <a:cubicBezTo>
                    <a:pt x="220080" y="475320"/>
                    <a:pt x="223986" y="477180"/>
                    <a:pt x="227707" y="478482"/>
                  </a:cubicBezTo>
                  <a:cubicBezTo>
                    <a:pt x="228823" y="478296"/>
                    <a:pt x="229753" y="478669"/>
                    <a:pt x="230312" y="479599"/>
                  </a:cubicBezTo>
                  <a:cubicBezTo>
                    <a:pt x="238683" y="480343"/>
                    <a:pt x="247055" y="482017"/>
                    <a:pt x="255240" y="479413"/>
                  </a:cubicBezTo>
                  <a:cubicBezTo>
                    <a:pt x="255984" y="479413"/>
                    <a:pt x="256542" y="479599"/>
                    <a:pt x="257287" y="479599"/>
                  </a:cubicBezTo>
                  <a:cubicBezTo>
                    <a:pt x="261379" y="481087"/>
                    <a:pt x="265844" y="479785"/>
                    <a:pt x="269751" y="481831"/>
                  </a:cubicBezTo>
                  <a:lnTo>
                    <a:pt x="270681" y="481831"/>
                  </a:lnTo>
                  <a:cubicBezTo>
                    <a:pt x="277192" y="479785"/>
                    <a:pt x="283518" y="479413"/>
                    <a:pt x="290029" y="482017"/>
                  </a:cubicBezTo>
                  <a:lnTo>
                    <a:pt x="291517" y="481645"/>
                  </a:lnTo>
                  <a:lnTo>
                    <a:pt x="292819" y="482575"/>
                  </a:lnTo>
                  <a:cubicBezTo>
                    <a:pt x="295238" y="484250"/>
                    <a:pt x="297470" y="484063"/>
                    <a:pt x="299889" y="482389"/>
                  </a:cubicBezTo>
                  <a:lnTo>
                    <a:pt x="300075" y="482389"/>
                  </a:lnTo>
                  <a:cubicBezTo>
                    <a:pt x="301563" y="480157"/>
                    <a:pt x="303423" y="481645"/>
                    <a:pt x="305098" y="481831"/>
                  </a:cubicBezTo>
                  <a:cubicBezTo>
                    <a:pt x="306958" y="480715"/>
                    <a:pt x="308632" y="480901"/>
                    <a:pt x="310307" y="482203"/>
                  </a:cubicBezTo>
                  <a:cubicBezTo>
                    <a:pt x="313841" y="484808"/>
                    <a:pt x="317190" y="484622"/>
                    <a:pt x="320725" y="482389"/>
                  </a:cubicBezTo>
                  <a:cubicBezTo>
                    <a:pt x="326492" y="481087"/>
                    <a:pt x="332445" y="480901"/>
                    <a:pt x="338212" y="482761"/>
                  </a:cubicBezTo>
                  <a:cubicBezTo>
                    <a:pt x="340630" y="484250"/>
                    <a:pt x="342863" y="484250"/>
                    <a:pt x="345095" y="482575"/>
                  </a:cubicBezTo>
                  <a:cubicBezTo>
                    <a:pt x="346584" y="481273"/>
                    <a:pt x="348444" y="480901"/>
                    <a:pt x="350304" y="481831"/>
                  </a:cubicBezTo>
                  <a:cubicBezTo>
                    <a:pt x="353653" y="480901"/>
                    <a:pt x="357001" y="479785"/>
                    <a:pt x="360164" y="482017"/>
                  </a:cubicBezTo>
                  <a:cubicBezTo>
                    <a:pt x="363327" y="481273"/>
                    <a:pt x="366489" y="481459"/>
                    <a:pt x="369466" y="482575"/>
                  </a:cubicBezTo>
                  <a:cubicBezTo>
                    <a:pt x="374117" y="484622"/>
                    <a:pt x="378768" y="484436"/>
                    <a:pt x="383232" y="482761"/>
                  </a:cubicBezTo>
                  <a:cubicBezTo>
                    <a:pt x="387883" y="481087"/>
                    <a:pt x="392534" y="481459"/>
                    <a:pt x="397185" y="482575"/>
                  </a:cubicBezTo>
                  <a:cubicBezTo>
                    <a:pt x="400720" y="484250"/>
                    <a:pt x="404254" y="485180"/>
                    <a:pt x="407231" y="481831"/>
                  </a:cubicBezTo>
                  <a:cubicBezTo>
                    <a:pt x="408719" y="481087"/>
                    <a:pt x="410394" y="481273"/>
                    <a:pt x="411882" y="481645"/>
                  </a:cubicBezTo>
                  <a:lnTo>
                    <a:pt x="411510" y="481459"/>
                  </a:lnTo>
                  <a:cubicBezTo>
                    <a:pt x="421742" y="486110"/>
                    <a:pt x="432160" y="484622"/>
                    <a:pt x="442392" y="482389"/>
                  </a:cubicBezTo>
                  <a:cubicBezTo>
                    <a:pt x="443508" y="481459"/>
                    <a:pt x="444810" y="481459"/>
                    <a:pt x="445926" y="482575"/>
                  </a:cubicBezTo>
                  <a:cubicBezTo>
                    <a:pt x="457460" y="485552"/>
                    <a:pt x="469181" y="484994"/>
                    <a:pt x="480715" y="482947"/>
                  </a:cubicBezTo>
                  <a:cubicBezTo>
                    <a:pt x="481831" y="482947"/>
                    <a:pt x="483133" y="482761"/>
                    <a:pt x="484250" y="482761"/>
                  </a:cubicBezTo>
                  <a:cubicBezTo>
                    <a:pt x="491133" y="485180"/>
                    <a:pt x="498202" y="484994"/>
                    <a:pt x="505085" y="482947"/>
                  </a:cubicBezTo>
                  <a:cubicBezTo>
                    <a:pt x="512899" y="481645"/>
                    <a:pt x="520898" y="480343"/>
                    <a:pt x="528712" y="482389"/>
                  </a:cubicBezTo>
                  <a:cubicBezTo>
                    <a:pt x="531875" y="480157"/>
                    <a:pt x="535037" y="481459"/>
                    <a:pt x="538200" y="482203"/>
                  </a:cubicBezTo>
                  <a:cubicBezTo>
                    <a:pt x="542479" y="481087"/>
                    <a:pt x="546571" y="480157"/>
                    <a:pt x="550850" y="482017"/>
                  </a:cubicBezTo>
                  <a:cubicBezTo>
                    <a:pt x="551222" y="483877"/>
                    <a:pt x="552524" y="484994"/>
                    <a:pt x="553641" y="486110"/>
                  </a:cubicBezTo>
                  <a:cubicBezTo>
                    <a:pt x="555315" y="489459"/>
                    <a:pt x="555873" y="492807"/>
                    <a:pt x="551222" y="493365"/>
                  </a:cubicBezTo>
                  <a:cubicBezTo>
                    <a:pt x="546943" y="494109"/>
                    <a:pt x="542479" y="495040"/>
                    <a:pt x="538200" y="493365"/>
                  </a:cubicBezTo>
                  <a:cubicBezTo>
                    <a:pt x="526107" y="497086"/>
                    <a:pt x="513457" y="492621"/>
                    <a:pt x="501551" y="496156"/>
                  </a:cubicBezTo>
                  <a:cubicBezTo>
                    <a:pt x="492993" y="497644"/>
                    <a:pt x="484250" y="498016"/>
                    <a:pt x="475692" y="496714"/>
                  </a:cubicBezTo>
                  <a:cubicBezTo>
                    <a:pt x="461367" y="500993"/>
                    <a:pt x="446298" y="495598"/>
                    <a:pt x="431974" y="499690"/>
                  </a:cubicBezTo>
                  <a:cubicBezTo>
                    <a:pt x="422114" y="500621"/>
                    <a:pt x="412440" y="501737"/>
                    <a:pt x="402580" y="500249"/>
                  </a:cubicBezTo>
                  <a:cubicBezTo>
                    <a:pt x="386953" y="504155"/>
                    <a:pt x="370954" y="499318"/>
                    <a:pt x="355327" y="503039"/>
                  </a:cubicBezTo>
                  <a:cubicBezTo>
                    <a:pt x="340816" y="504155"/>
                    <a:pt x="326492" y="505086"/>
                    <a:pt x="311981" y="503597"/>
                  </a:cubicBezTo>
                  <a:cubicBezTo>
                    <a:pt x="305284" y="506202"/>
                    <a:pt x="298400" y="504899"/>
                    <a:pt x="291517" y="505086"/>
                  </a:cubicBezTo>
                  <a:cubicBezTo>
                    <a:pt x="266402" y="505830"/>
                    <a:pt x="241102" y="503597"/>
                    <a:pt x="215987" y="506388"/>
                  </a:cubicBezTo>
                  <a:cubicBezTo>
                    <a:pt x="211336" y="507876"/>
                    <a:pt x="206685" y="507690"/>
                    <a:pt x="202034" y="506574"/>
                  </a:cubicBezTo>
                  <a:cubicBezTo>
                    <a:pt x="184175" y="502667"/>
                    <a:pt x="165757" y="507690"/>
                    <a:pt x="147898" y="503783"/>
                  </a:cubicBezTo>
                  <a:cubicBezTo>
                    <a:pt x="132271" y="505458"/>
                    <a:pt x="116644" y="503969"/>
                    <a:pt x="101017" y="503225"/>
                  </a:cubicBezTo>
                  <a:cubicBezTo>
                    <a:pt x="79623" y="499132"/>
                    <a:pt x="57857" y="504341"/>
                    <a:pt x="36463" y="500435"/>
                  </a:cubicBezTo>
                  <a:cubicBezTo>
                    <a:pt x="31440" y="501365"/>
                    <a:pt x="26603" y="501365"/>
                    <a:pt x="21766" y="500435"/>
                  </a:cubicBezTo>
                  <a:cubicBezTo>
                    <a:pt x="19534" y="502295"/>
                    <a:pt x="15627" y="501179"/>
                    <a:pt x="13581" y="503783"/>
                  </a:cubicBezTo>
                  <a:cubicBezTo>
                    <a:pt x="8744" y="503225"/>
                    <a:pt x="3163" y="500249"/>
                    <a:pt x="0" y="507132"/>
                  </a:cubicBezTo>
                  <a:cubicBezTo>
                    <a:pt x="4465" y="507132"/>
                    <a:pt x="8930" y="506946"/>
                    <a:pt x="13395" y="506946"/>
                  </a:cubicBezTo>
                  <a:cubicBezTo>
                    <a:pt x="13953" y="507876"/>
                    <a:pt x="14697" y="508434"/>
                    <a:pt x="15813" y="508806"/>
                  </a:cubicBezTo>
                  <a:cubicBezTo>
                    <a:pt x="32184" y="511225"/>
                    <a:pt x="46509" y="521643"/>
                    <a:pt x="63438" y="522201"/>
                  </a:cubicBezTo>
                  <a:lnTo>
                    <a:pt x="63810" y="522201"/>
                  </a:lnTo>
                  <a:cubicBezTo>
                    <a:pt x="63252" y="522945"/>
                    <a:pt x="62880" y="523689"/>
                    <a:pt x="62880" y="524805"/>
                  </a:cubicBezTo>
                  <a:lnTo>
                    <a:pt x="62136" y="524433"/>
                  </a:lnTo>
                  <a:cubicBezTo>
                    <a:pt x="62322" y="526852"/>
                    <a:pt x="56369" y="530758"/>
                    <a:pt x="63438" y="531502"/>
                  </a:cubicBezTo>
                  <a:cubicBezTo>
                    <a:pt x="68461" y="532061"/>
                    <a:pt x="73670" y="531316"/>
                    <a:pt x="78879" y="531130"/>
                  </a:cubicBezTo>
                  <a:cubicBezTo>
                    <a:pt x="79251" y="531875"/>
                    <a:pt x="79995" y="532619"/>
                    <a:pt x="80739" y="533363"/>
                  </a:cubicBezTo>
                  <a:cubicBezTo>
                    <a:pt x="82786" y="534479"/>
                    <a:pt x="85018" y="535223"/>
                    <a:pt x="87437" y="535409"/>
                  </a:cubicBezTo>
                  <a:cubicBezTo>
                    <a:pt x="87064" y="536339"/>
                    <a:pt x="86692" y="537083"/>
                    <a:pt x="86320" y="538014"/>
                  </a:cubicBezTo>
                  <a:cubicBezTo>
                    <a:pt x="82786" y="538572"/>
                    <a:pt x="78507" y="537083"/>
                    <a:pt x="76833" y="541920"/>
                  </a:cubicBezTo>
                  <a:cubicBezTo>
                    <a:pt x="77949" y="542851"/>
                    <a:pt x="79251" y="543781"/>
                    <a:pt x="80367" y="544897"/>
                  </a:cubicBezTo>
                  <a:cubicBezTo>
                    <a:pt x="84274" y="548990"/>
                    <a:pt x="86692" y="546757"/>
                    <a:pt x="88739" y="542851"/>
                  </a:cubicBezTo>
                  <a:lnTo>
                    <a:pt x="88739" y="542665"/>
                  </a:lnTo>
                  <a:cubicBezTo>
                    <a:pt x="89297" y="542479"/>
                    <a:pt x="90041" y="542293"/>
                    <a:pt x="90599" y="541734"/>
                  </a:cubicBezTo>
                  <a:lnTo>
                    <a:pt x="92273" y="541734"/>
                  </a:lnTo>
                  <a:lnTo>
                    <a:pt x="93948" y="541548"/>
                  </a:lnTo>
                  <a:cubicBezTo>
                    <a:pt x="94692" y="539688"/>
                    <a:pt x="95994" y="539316"/>
                    <a:pt x="97855" y="539316"/>
                  </a:cubicBezTo>
                  <a:cubicBezTo>
                    <a:pt x="97855" y="538200"/>
                    <a:pt x="98041" y="537270"/>
                    <a:pt x="98041" y="536153"/>
                  </a:cubicBezTo>
                  <a:lnTo>
                    <a:pt x="98785" y="536153"/>
                  </a:lnTo>
                  <a:cubicBezTo>
                    <a:pt x="102319" y="536712"/>
                    <a:pt x="105668" y="537828"/>
                    <a:pt x="109203" y="538014"/>
                  </a:cubicBezTo>
                  <a:cubicBezTo>
                    <a:pt x="107900" y="540060"/>
                    <a:pt x="107156" y="542479"/>
                    <a:pt x="106784" y="544897"/>
                  </a:cubicBezTo>
                  <a:cubicBezTo>
                    <a:pt x="106784" y="546571"/>
                    <a:pt x="107528" y="547688"/>
                    <a:pt x="109017" y="548432"/>
                  </a:cubicBezTo>
                  <a:cubicBezTo>
                    <a:pt x="113667" y="548432"/>
                    <a:pt x="118318" y="549548"/>
                    <a:pt x="122969" y="547874"/>
                  </a:cubicBezTo>
                  <a:cubicBezTo>
                    <a:pt x="124085" y="547874"/>
                    <a:pt x="125016" y="548246"/>
                    <a:pt x="125760" y="548804"/>
                  </a:cubicBezTo>
                  <a:cubicBezTo>
                    <a:pt x="134131" y="552338"/>
                    <a:pt x="143433" y="548246"/>
                    <a:pt x="151991" y="551780"/>
                  </a:cubicBezTo>
                  <a:cubicBezTo>
                    <a:pt x="158502" y="550106"/>
                    <a:pt x="164827" y="548990"/>
                    <a:pt x="171152" y="551780"/>
                  </a:cubicBezTo>
                  <a:cubicBezTo>
                    <a:pt x="175617" y="554943"/>
                    <a:pt x="180268" y="554013"/>
                    <a:pt x="184919" y="552338"/>
                  </a:cubicBezTo>
                  <a:cubicBezTo>
                    <a:pt x="186035" y="552152"/>
                    <a:pt x="187151" y="551966"/>
                    <a:pt x="188454" y="551780"/>
                  </a:cubicBezTo>
                  <a:cubicBezTo>
                    <a:pt x="203522" y="554943"/>
                    <a:pt x="218591" y="554385"/>
                    <a:pt x="233846" y="552152"/>
                  </a:cubicBezTo>
                  <a:cubicBezTo>
                    <a:pt x="236265" y="551222"/>
                    <a:pt x="238497" y="551222"/>
                    <a:pt x="240916" y="552152"/>
                  </a:cubicBezTo>
                  <a:cubicBezTo>
                    <a:pt x="255984" y="554385"/>
                    <a:pt x="271053" y="554571"/>
                    <a:pt x="286122" y="552152"/>
                  </a:cubicBezTo>
                  <a:cubicBezTo>
                    <a:pt x="300633" y="551222"/>
                    <a:pt x="314958" y="550292"/>
                    <a:pt x="329468" y="551780"/>
                  </a:cubicBezTo>
                  <a:cubicBezTo>
                    <a:pt x="349746" y="547502"/>
                    <a:pt x="370396" y="552896"/>
                    <a:pt x="390674" y="548804"/>
                  </a:cubicBezTo>
                  <a:cubicBezTo>
                    <a:pt x="400534" y="547688"/>
                    <a:pt x="410208" y="547129"/>
                    <a:pt x="420067" y="548246"/>
                  </a:cubicBezTo>
                  <a:cubicBezTo>
                    <a:pt x="432160" y="544153"/>
                    <a:pt x="444810" y="549176"/>
                    <a:pt x="456902" y="545269"/>
                  </a:cubicBezTo>
                  <a:cubicBezTo>
                    <a:pt x="462297" y="543967"/>
                    <a:pt x="467878" y="543781"/>
                    <a:pt x="473459" y="544711"/>
                  </a:cubicBezTo>
                  <a:cubicBezTo>
                    <a:pt x="481645" y="540990"/>
                    <a:pt x="490575" y="545269"/>
                    <a:pt x="498760" y="541920"/>
                  </a:cubicBezTo>
                  <a:cubicBezTo>
                    <a:pt x="503039" y="540432"/>
                    <a:pt x="507504" y="540432"/>
                    <a:pt x="511783" y="541176"/>
                  </a:cubicBezTo>
                  <a:cubicBezTo>
                    <a:pt x="518666" y="537642"/>
                    <a:pt x="526666" y="541734"/>
                    <a:pt x="533549" y="538200"/>
                  </a:cubicBezTo>
                  <a:cubicBezTo>
                    <a:pt x="536525" y="536898"/>
                    <a:pt x="539688" y="536712"/>
                    <a:pt x="542665" y="537456"/>
                  </a:cubicBezTo>
                  <a:cubicBezTo>
                    <a:pt x="547502" y="534851"/>
                    <a:pt x="553083" y="537456"/>
                    <a:pt x="557919" y="534851"/>
                  </a:cubicBezTo>
                  <a:cubicBezTo>
                    <a:pt x="559966" y="533735"/>
                    <a:pt x="562198" y="533549"/>
                    <a:pt x="564431" y="534293"/>
                  </a:cubicBezTo>
                  <a:cubicBezTo>
                    <a:pt x="567593" y="531689"/>
                    <a:pt x="572058" y="533735"/>
                    <a:pt x="575407" y="531316"/>
                  </a:cubicBezTo>
                  <a:lnTo>
                    <a:pt x="576709" y="530386"/>
                  </a:lnTo>
                  <a:lnTo>
                    <a:pt x="578383" y="530758"/>
                  </a:lnTo>
                  <a:cubicBezTo>
                    <a:pt x="581546" y="528154"/>
                    <a:pt x="586197" y="530200"/>
                    <a:pt x="589359" y="527782"/>
                  </a:cubicBezTo>
                  <a:lnTo>
                    <a:pt x="590848" y="526852"/>
                  </a:lnTo>
                  <a:lnTo>
                    <a:pt x="592522" y="527224"/>
                  </a:lnTo>
                  <a:cubicBezTo>
                    <a:pt x="596801" y="523689"/>
                    <a:pt x="602568" y="527410"/>
                    <a:pt x="606847" y="524061"/>
                  </a:cubicBezTo>
                  <a:cubicBezTo>
                    <a:pt x="607963" y="524061"/>
                    <a:pt x="609265" y="524247"/>
                    <a:pt x="610381" y="524247"/>
                  </a:cubicBezTo>
                  <a:cubicBezTo>
                    <a:pt x="611684" y="525177"/>
                    <a:pt x="612800" y="525921"/>
                    <a:pt x="614288" y="526666"/>
                  </a:cubicBezTo>
                  <a:cubicBezTo>
                    <a:pt x="615032" y="528340"/>
                    <a:pt x="616148" y="529456"/>
                    <a:pt x="617823" y="530386"/>
                  </a:cubicBezTo>
                  <a:cubicBezTo>
                    <a:pt x="619311" y="532619"/>
                    <a:pt x="618753" y="535781"/>
                    <a:pt x="621357" y="537270"/>
                  </a:cubicBezTo>
                  <a:cubicBezTo>
                    <a:pt x="622102" y="538944"/>
                    <a:pt x="623404" y="540060"/>
                    <a:pt x="625078" y="540804"/>
                  </a:cubicBezTo>
                  <a:cubicBezTo>
                    <a:pt x="626752" y="540804"/>
                    <a:pt x="628427" y="540618"/>
                    <a:pt x="630101" y="540618"/>
                  </a:cubicBezTo>
                  <a:cubicBezTo>
                    <a:pt x="632706" y="539316"/>
                    <a:pt x="636054" y="539688"/>
                    <a:pt x="637915" y="537083"/>
                  </a:cubicBezTo>
                  <a:cubicBezTo>
                    <a:pt x="648891" y="531502"/>
                    <a:pt x="653169" y="538572"/>
                    <a:pt x="656518" y="547315"/>
                  </a:cubicBezTo>
                  <a:lnTo>
                    <a:pt x="656146" y="546943"/>
                  </a:lnTo>
                  <a:cubicBezTo>
                    <a:pt x="656332" y="549176"/>
                    <a:pt x="657634" y="550292"/>
                    <a:pt x="659495" y="550850"/>
                  </a:cubicBezTo>
                  <a:cubicBezTo>
                    <a:pt x="660611" y="553641"/>
                    <a:pt x="664146" y="552896"/>
                    <a:pt x="666006" y="554943"/>
                  </a:cubicBezTo>
                  <a:cubicBezTo>
                    <a:pt x="668238" y="557175"/>
                    <a:pt x="671401" y="556803"/>
                    <a:pt x="673819" y="558106"/>
                  </a:cubicBezTo>
                  <a:cubicBezTo>
                    <a:pt x="675680" y="558106"/>
                    <a:pt x="677726" y="558292"/>
                    <a:pt x="679586" y="558292"/>
                  </a:cubicBezTo>
                  <a:cubicBezTo>
                    <a:pt x="682563" y="555129"/>
                    <a:pt x="687400" y="558106"/>
                    <a:pt x="690190" y="554757"/>
                  </a:cubicBezTo>
                  <a:lnTo>
                    <a:pt x="690004" y="554757"/>
                  </a:lnTo>
                  <a:cubicBezTo>
                    <a:pt x="692795" y="552338"/>
                    <a:pt x="695586" y="553455"/>
                    <a:pt x="698562" y="554571"/>
                  </a:cubicBezTo>
                  <a:lnTo>
                    <a:pt x="699864" y="554199"/>
                  </a:lnTo>
                  <a:lnTo>
                    <a:pt x="700794" y="555129"/>
                  </a:lnTo>
                  <a:cubicBezTo>
                    <a:pt x="702097" y="556245"/>
                    <a:pt x="703213" y="557547"/>
                    <a:pt x="705073" y="557547"/>
                  </a:cubicBezTo>
                  <a:cubicBezTo>
                    <a:pt x="706934" y="560338"/>
                    <a:pt x="709166" y="562570"/>
                    <a:pt x="711771" y="564431"/>
                  </a:cubicBezTo>
                  <a:cubicBezTo>
                    <a:pt x="712143" y="566291"/>
                    <a:pt x="713445" y="567407"/>
                    <a:pt x="714933" y="568337"/>
                  </a:cubicBezTo>
                  <a:cubicBezTo>
                    <a:pt x="715677" y="569826"/>
                    <a:pt x="716980" y="570942"/>
                    <a:pt x="718096" y="572058"/>
                  </a:cubicBezTo>
                  <a:cubicBezTo>
                    <a:pt x="719212" y="573360"/>
                    <a:pt x="720328" y="574477"/>
                    <a:pt x="721816" y="575221"/>
                  </a:cubicBezTo>
                  <a:cubicBezTo>
                    <a:pt x="724979" y="578755"/>
                    <a:pt x="729816" y="576895"/>
                    <a:pt x="733537" y="578755"/>
                  </a:cubicBezTo>
                  <a:cubicBezTo>
                    <a:pt x="736513" y="577639"/>
                    <a:pt x="740234" y="578197"/>
                    <a:pt x="741908" y="574477"/>
                  </a:cubicBezTo>
                  <a:lnTo>
                    <a:pt x="741908" y="572988"/>
                  </a:lnTo>
                  <a:cubicBezTo>
                    <a:pt x="740234" y="570756"/>
                    <a:pt x="741164" y="567035"/>
                    <a:pt x="738001" y="565919"/>
                  </a:cubicBezTo>
                  <a:cubicBezTo>
                    <a:pt x="737815" y="563873"/>
                    <a:pt x="736513" y="562756"/>
                    <a:pt x="734839" y="562012"/>
                  </a:cubicBezTo>
                  <a:cubicBezTo>
                    <a:pt x="736885" y="555501"/>
                    <a:pt x="736885" y="555501"/>
                    <a:pt x="746931" y="557733"/>
                  </a:cubicBezTo>
                  <a:lnTo>
                    <a:pt x="748233" y="557547"/>
                  </a:lnTo>
                  <a:lnTo>
                    <a:pt x="749164" y="558478"/>
                  </a:lnTo>
                  <a:cubicBezTo>
                    <a:pt x="751024" y="560152"/>
                    <a:pt x="754187" y="559222"/>
                    <a:pt x="755675" y="561826"/>
                  </a:cubicBezTo>
                  <a:lnTo>
                    <a:pt x="755861" y="562012"/>
                  </a:lnTo>
                  <a:cubicBezTo>
                    <a:pt x="757349" y="562756"/>
                    <a:pt x="758279" y="564431"/>
                    <a:pt x="759954" y="564617"/>
                  </a:cubicBezTo>
                  <a:cubicBezTo>
                    <a:pt x="761628" y="567593"/>
                    <a:pt x="764977" y="567035"/>
                    <a:pt x="767581" y="568337"/>
                  </a:cubicBezTo>
                  <a:lnTo>
                    <a:pt x="768883" y="567965"/>
                  </a:lnTo>
                  <a:lnTo>
                    <a:pt x="769814" y="568896"/>
                  </a:lnTo>
                  <a:cubicBezTo>
                    <a:pt x="771488" y="570384"/>
                    <a:pt x="773534" y="570384"/>
                    <a:pt x="775395" y="570198"/>
                  </a:cubicBezTo>
                  <a:cubicBezTo>
                    <a:pt x="775395" y="570756"/>
                    <a:pt x="775581" y="571500"/>
                    <a:pt x="776325" y="572244"/>
                  </a:cubicBezTo>
                  <a:cubicBezTo>
                    <a:pt x="777441" y="572616"/>
                    <a:pt x="777627" y="573360"/>
                    <a:pt x="777069" y="574477"/>
                  </a:cubicBezTo>
                  <a:cubicBezTo>
                    <a:pt x="777441" y="575965"/>
                    <a:pt x="778371" y="576895"/>
                    <a:pt x="779859" y="577267"/>
                  </a:cubicBezTo>
                  <a:cubicBezTo>
                    <a:pt x="779859" y="578011"/>
                    <a:pt x="779859" y="578569"/>
                    <a:pt x="780045" y="579313"/>
                  </a:cubicBezTo>
                  <a:cubicBezTo>
                    <a:pt x="783394" y="579313"/>
                    <a:pt x="786929" y="579500"/>
                    <a:pt x="790277" y="579500"/>
                  </a:cubicBezTo>
                  <a:cubicBezTo>
                    <a:pt x="789161" y="583034"/>
                    <a:pt x="788045" y="586383"/>
                    <a:pt x="786929" y="589918"/>
                  </a:cubicBezTo>
                  <a:cubicBezTo>
                    <a:pt x="789905" y="592522"/>
                    <a:pt x="792882" y="594568"/>
                    <a:pt x="796975" y="592894"/>
                  </a:cubicBezTo>
                  <a:cubicBezTo>
                    <a:pt x="797161" y="592336"/>
                    <a:pt x="797161" y="591778"/>
                    <a:pt x="797347" y="591406"/>
                  </a:cubicBezTo>
                  <a:cubicBezTo>
                    <a:pt x="798835" y="591406"/>
                    <a:pt x="799951" y="590662"/>
                    <a:pt x="800695" y="589173"/>
                  </a:cubicBezTo>
                  <a:cubicBezTo>
                    <a:pt x="800323" y="588429"/>
                    <a:pt x="800323" y="587871"/>
                    <a:pt x="800881" y="587127"/>
                  </a:cubicBezTo>
                  <a:cubicBezTo>
                    <a:pt x="799951" y="585639"/>
                    <a:pt x="798649" y="584522"/>
                    <a:pt x="798091" y="582848"/>
                  </a:cubicBezTo>
                  <a:lnTo>
                    <a:pt x="797719" y="582476"/>
                  </a:lnTo>
                  <a:cubicBezTo>
                    <a:pt x="796603" y="581732"/>
                    <a:pt x="795486" y="581546"/>
                    <a:pt x="794370" y="582104"/>
                  </a:cubicBezTo>
                  <a:lnTo>
                    <a:pt x="794370" y="581918"/>
                  </a:lnTo>
                  <a:cubicBezTo>
                    <a:pt x="794556" y="580988"/>
                    <a:pt x="794556" y="580244"/>
                    <a:pt x="793998" y="579500"/>
                  </a:cubicBezTo>
                  <a:lnTo>
                    <a:pt x="790649" y="579500"/>
                  </a:lnTo>
                  <a:cubicBezTo>
                    <a:pt x="790649" y="578383"/>
                    <a:pt x="790463" y="577267"/>
                    <a:pt x="790463" y="576151"/>
                  </a:cubicBezTo>
                  <a:cubicBezTo>
                    <a:pt x="788417" y="575965"/>
                    <a:pt x="787115" y="575035"/>
                    <a:pt x="786557" y="572988"/>
                  </a:cubicBezTo>
                  <a:cubicBezTo>
                    <a:pt x="785813" y="572802"/>
                    <a:pt x="785068" y="572802"/>
                    <a:pt x="784324" y="572802"/>
                  </a:cubicBezTo>
                  <a:cubicBezTo>
                    <a:pt x="783208" y="571128"/>
                    <a:pt x="781348" y="570198"/>
                    <a:pt x="779859" y="569082"/>
                  </a:cubicBezTo>
                  <a:lnTo>
                    <a:pt x="780045" y="569082"/>
                  </a:lnTo>
                  <a:cubicBezTo>
                    <a:pt x="779301" y="568151"/>
                    <a:pt x="778371" y="567965"/>
                    <a:pt x="777627" y="568337"/>
                  </a:cubicBezTo>
                  <a:cubicBezTo>
                    <a:pt x="777813" y="567965"/>
                    <a:pt x="777999" y="567407"/>
                    <a:pt x="777999" y="567035"/>
                  </a:cubicBezTo>
                  <a:cubicBezTo>
                    <a:pt x="777441" y="566477"/>
                    <a:pt x="777069" y="565919"/>
                    <a:pt x="776511" y="565547"/>
                  </a:cubicBezTo>
                  <a:lnTo>
                    <a:pt x="775767" y="564803"/>
                  </a:lnTo>
                  <a:lnTo>
                    <a:pt x="776325" y="563873"/>
                  </a:lnTo>
                  <a:cubicBezTo>
                    <a:pt x="776139" y="561454"/>
                    <a:pt x="775022" y="559966"/>
                    <a:pt x="772790" y="559222"/>
                  </a:cubicBezTo>
                  <a:cubicBezTo>
                    <a:pt x="776697" y="552525"/>
                    <a:pt x="777813" y="552152"/>
                    <a:pt x="792510" y="554757"/>
                  </a:cubicBezTo>
                  <a:lnTo>
                    <a:pt x="793440" y="554385"/>
                  </a:lnTo>
                  <a:lnTo>
                    <a:pt x="794184" y="555129"/>
                  </a:lnTo>
                  <a:cubicBezTo>
                    <a:pt x="797533" y="558292"/>
                    <a:pt x="802370" y="556059"/>
                    <a:pt x="805904" y="558292"/>
                  </a:cubicBezTo>
                  <a:lnTo>
                    <a:pt x="807207" y="557919"/>
                  </a:lnTo>
                  <a:lnTo>
                    <a:pt x="808137" y="558850"/>
                  </a:lnTo>
                  <a:cubicBezTo>
                    <a:pt x="812416" y="562198"/>
                    <a:pt x="817997" y="559222"/>
                    <a:pt x="822461" y="561640"/>
                  </a:cubicBezTo>
                  <a:cubicBezTo>
                    <a:pt x="823764" y="564431"/>
                    <a:pt x="827298" y="563687"/>
                    <a:pt x="829159" y="565733"/>
                  </a:cubicBezTo>
                  <a:cubicBezTo>
                    <a:pt x="830275" y="567035"/>
                    <a:pt x="831391" y="568337"/>
                    <a:pt x="833065" y="568896"/>
                  </a:cubicBezTo>
                  <a:cubicBezTo>
                    <a:pt x="835670" y="572430"/>
                    <a:pt x="839949" y="573546"/>
                    <a:pt x="843111" y="576337"/>
                  </a:cubicBezTo>
                  <a:cubicBezTo>
                    <a:pt x="844228" y="577453"/>
                    <a:pt x="845344" y="578941"/>
                    <a:pt x="847018" y="579313"/>
                  </a:cubicBezTo>
                  <a:cubicBezTo>
                    <a:pt x="848320" y="582104"/>
                    <a:pt x="851855" y="581360"/>
                    <a:pt x="853715" y="583220"/>
                  </a:cubicBezTo>
                  <a:lnTo>
                    <a:pt x="853529" y="583220"/>
                  </a:lnTo>
                  <a:cubicBezTo>
                    <a:pt x="855390" y="585453"/>
                    <a:pt x="858552" y="584895"/>
                    <a:pt x="860785" y="586755"/>
                  </a:cubicBezTo>
                  <a:cubicBezTo>
                    <a:pt x="865622" y="588615"/>
                    <a:pt x="871203" y="592894"/>
                    <a:pt x="873807" y="583778"/>
                  </a:cubicBezTo>
                  <a:lnTo>
                    <a:pt x="873993" y="584150"/>
                  </a:lnTo>
                  <a:cubicBezTo>
                    <a:pt x="872691" y="581546"/>
                    <a:pt x="872319" y="578941"/>
                    <a:pt x="874179" y="576337"/>
                  </a:cubicBezTo>
                  <a:cubicBezTo>
                    <a:pt x="876226" y="574663"/>
                    <a:pt x="879388" y="575035"/>
                    <a:pt x="881249" y="573174"/>
                  </a:cubicBezTo>
                  <a:lnTo>
                    <a:pt x="882551" y="572430"/>
                  </a:lnTo>
                  <a:lnTo>
                    <a:pt x="884039" y="572802"/>
                  </a:lnTo>
                  <a:cubicBezTo>
                    <a:pt x="898550" y="570198"/>
                    <a:pt x="913061" y="570570"/>
                    <a:pt x="927757" y="572802"/>
                  </a:cubicBezTo>
                  <a:cubicBezTo>
                    <a:pt x="929060" y="571686"/>
                    <a:pt x="930548" y="571500"/>
                    <a:pt x="932036" y="572616"/>
                  </a:cubicBezTo>
                  <a:cubicBezTo>
                    <a:pt x="934269" y="572430"/>
                    <a:pt x="935757" y="571128"/>
                    <a:pt x="936501" y="569082"/>
                  </a:cubicBezTo>
                  <a:cubicBezTo>
                    <a:pt x="938361" y="568523"/>
                    <a:pt x="939292" y="567407"/>
                    <a:pt x="940408" y="565919"/>
                  </a:cubicBezTo>
                  <a:lnTo>
                    <a:pt x="940222" y="566105"/>
                  </a:lnTo>
                  <a:cubicBezTo>
                    <a:pt x="942268" y="564431"/>
                    <a:pt x="945617" y="564989"/>
                    <a:pt x="947291" y="562570"/>
                  </a:cubicBezTo>
                  <a:cubicBezTo>
                    <a:pt x="953244" y="560710"/>
                    <a:pt x="959011" y="559594"/>
                    <a:pt x="964778" y="562942"/>
                  </a:cubicBezTo>
                  <a:cubicBezTo>
                    <a:pt x="966639" y="564803"/>
                    <a:pt x="969987" y="564059"/>
                    <a:pt x="971662" y="566477"/>
                  </a:cubicBezTo>
                  <a:cubicBezTo>
                    <a:pt x="973894" y="568337"/>
                    <a:pt x="977057" y="568151"/>
                    <a:pt x="979475" y="569640"/>
                  </a:cubicBezTo>
                  <a:lnTo>
                    <a:pt x="980963" y="569268"/>
                  </a:lnTo>
                  <a:lnTo>
                    <a:pt x="982266" y="570198"/>
                  </a:lnTo>
                  <a:cubicBezTo>
                    <a:pt x="989149" y="572430"/>
                    <a:pt x="996218" y="572430"/>
                    <a:pt x="1003102" y="570198"/>
                  </a:cubicBezTo>
                  <a:lnTo>
                    <a:pt x="1003846" y="569268"/>
                  </a:lnTo>
                  <a:lnTo>
                    <a:pt x="1005148" y="569454"/>
                  </a:lnTo>
                  <a:cubicBezTo>
                    <a:pt x="1007380" y="569268"/>
                    <a:pt x="1009055" y="567965"/>
                    <a:pt x="1009799" y="565733"/>
                  </a:cubicBezTo>
                  <a:lnTo>
                    <a:pt x="1009427" y="566105"/>
                  </a:lnTo>
                  <a:cubicBezTo>
                    <a:pt x="1015008" y="559222"/>
                    <a:pt x="1010171" y="554571"/>
                    <a:pt x="1006264" y="549548"/>
                  </a:cubicBezTo>
                  <a:cubicBezTo>
                    <a:pt x="1005520" y="548060"/>
                    <a:pt x="1004776" y="546757"/>
                    <a:pt x="1003846" y="545455"/>
                  </a:cubicBezTo>
                  <a:cubicBezTo>
                    <a:pt x="1002730" y="544711"/>
                    <a:pt x="1002357" y="543781"/>
                    <a:pt x="1003102" y="542665"/>
                  </a:cubicBezTo>
                  <a:cubicBezTo>
                    <a:pt x="1002916" y="542665"/>
                    <a:pt x="1002730" y="542106"/>
                    <a:pt x="1002544" y="541176"/>
                  </a:cubicBezTo>
                  <a:cubicBezTo>
                    <a:pt x="1002357" y="540246"/>
                    <a:pt x="1002730" y="539316"/>
                    <a:pt x="1003474" y="538572"/>
                  </a:cubicBezTo>
                  <a:cubicBezTo>
                    <a:pt x="1005148" y="536339"/>
                    <a:pt x="1008497" y="537083"/>
                    <a:pt x="1010171" y="534665"/>
                  </a:cubicBezTo>
                  <a:lnTo>
                    <a:pt x="1009985" y="534851"/>
                  </a:lnTo>
                  <a:cubicBezTo>
                    <a:pt x="1012217" y="533177"/>
                    <a:pt x="1015194" y="533549"/>
                    <a:pt x="1017240" y="532061"/>
                  </a:cubicBezTo>
                  <a:lnTo>
                    <a:pt x="1018542" y="531130"/>
                  </a:lnTo>
                  <a:lnTo>
                    <a:pt x="1020031" y="531502"/>
                  </a:lnTo>
                  <a:cubicBezTo>
                    <a:pt x="1023379" y="529084"/>
                    <a:pt x="1027844" y="531130"/>
                    <a:pt x="1031193" y="528526"/>
                  </a:cubicBezTo>
                  <a:cubicBezTo>
                    <a:pt x="1033053" y="528340"/>
                    <a:pt x="1035100" y="527968"/>
                    <a:pt x="1036960" y="527782"/>
                  </a:cubicBezTo>
                  <a:cubicBezTo>
                    <a:pt x="1041611" y="524991"/>
                    <a:pt x="1047564" y="527968"/>
                    <a:pt x="1052215" y="524805"/>
                  </a:cubicBezTo>
                  <a:lnTo>
                    <a:pt x="1053517" y="524061"/>
                  </a:lnTo>
                  <a:lnTo>
                    <a:pt x="1055005" y="524433"/>
                  </a:lnTo>
                  <a:cubicBezTo>
                    <a:pt x="1058168" y="521829"/>
                    <a:pt x="1062633" y="523875"/>
                    <a:pt x="1065981" y="521643"/>
                  </a:cubicBezTo>
                  <a:lnTo>
                    <a:pt x="1067284" y="520712"/>
                  </a:lnTo>
                  <a:lnTo>
                    <a:pt x="1068772" y="520899"/>
                  </a:lnTo>
                  <a:cubicBezTo>
                    <a:pt x="1071004" y="519224"/>
                    <a:pt x="1074167" y="519596"/>
                    <a:pt x="1076400" y="517922"/>
                  </a:cubicBezTo>
                  <a:lnTo>
                    <a:pt x="1077144" y="516806"/>
                  </a:lnTo>
                  <a:lnTo>
                    <a:pt x="1078446" y="516992"/>
                  </a:lnTo>
                  <a:cubicBezTo>
                    <a:pt x="1080678" y="516806"/>
                    <a:pt x="1081981" y="515503"/>
                    <a:pt x="1083469" y="514015"/>
                  </a:cubicBezTo>
                  <a:cubicBezTo>
                    <a:pt x="1087376" y="510108"/>
                    <a:pt x="1095003" y="508248"/>
                    <a:pt x="1090166" y="500249"/>
                  </a:cubicBezTo>
                  <a:lnTo>
                    <a:pt x="1090352" y="500435"/>
                  </a:lnTo>
                  <a:cubicBezTo>
                    <a:pt x="1088492" y="498202"/>
                    <a:pt x="1085515" y="498388"/>
                    <a:pt x="1083097" y="497272"/>
                  </a:cubicBezTo>
                  <a:cubicBezTo>
                    <a:pt x="1081608" y="494481"/>
                    <a:pt x="1078260" y="495040"/>
                    <a:pt x="1076027" y="493551"/>
                  </a:cubicBezTo>
                  <a:cubicBezTo>
                    <a:pt x="1075841" y="493551"/>
                    <a:pt x="1075655" y="492993"/>
                    <a:pt x="1075469" y="492249"/>
                  </a:cubicBezTo>
                  <a:cubicBezTo>
                    <a:pt x="1075283" y="491319"/>
                    <a:pt x="1075655" y="490575"/>
                    <a:pt x="1076400" y="489831"/>
                  </a:cubicBezTo>
                  <a:cubicBezTo>
                    <a:pt x="1087934" y="488342"/>
                    <a:pt x="1099654" y="488528"/>
                    <a:pt x="1111188" y="489831"/>
                  </a:cubicBezTo>
                  <a:cubicBezTo>
                    <a:pt x="1130908" y="492249"/>
                    <a:pt x="1150627" y="492063"/>
                    <a:pt x="1170347" y="489831"/>
                  </a:cubicBezTo>
                  <a:cubicBezTo>
                    <a:pt x="1173510" y="489645"/>
                    <a:pt x="1176672" y="489459"/>
                    <a:pt x="1180021" y="489273"/>
                  </a:cubicBezTo>
                  <a:cubicBezTo>
                    <a:pt x="1183184" y="487040"/>
                    <a:pt x="1186532" y="488342"/>
                    <a:pt x="1189695" y="489273"/>
                  </a:cubicBezTo>
                  <a:cubicBezTo>
                    <a:pt x="1190811" y="487784"/>
                    <a:pt x="1191741" y="487784"/>
                    <a:pt x="1192857" y="489273"/>
                  </a:cubicBezTo>
                  <a:cubicBezTo>
                    <a:pt x="1196764" y="487412"/>
                    <a:pt x="1201415" y="488900"/>
                    <a:pt x="1205136" y="486296"/>
                  </a:cubicBezTo>
                  <a:cubicBezTo>
                    <a:pt x="1207926" y="483133"/>
                    <a:pt x="1212763" y="485738"/>
                    <a:pt x="1215740" y="482947"/>
                  </a:cubicBezTo>
                  <a:lnTo>
                    <a:pt x="1215926" y="482947"/>
                  </a:lnTo>
                  <a:cubicBezTo>
                    <a:pt x="1222437" y="480529"/>
                    <a:pt x="1226158" y="476622"/>
                    <a:pt x="1223739" y="468995"/>
                  </a:cubicBezTo>
                  <a:cubicBezTo>
                    <a:pt x="1222437" y="468809"/>
                    <a:pt x="1221879" y="468064"/>
                    <a:pt x="1222251" y="466762"/>
                  </a:cubicBezTo>
                  <a:cubicBezTo>
                    <a:pt x="1221879" y="464716"/>
                    <a:pt x="1220577" y="463228"/>
                    <a:pt x="1219088" y="461925"/>
                  </a:cubicBezTo>
                  <a:cubicBezTo>
                    <a:pt x="1217972" y="460809"/>
                    <a:pt x="1216856" y="459321"/>
                    <a:pt x="1215368" y="458763"/>
                  </a:cubicBezTo>
                  <a:cubicBezTo>
                    <a:pt x="1215182" y="458763"/>
                    <a:pt x="1214810" y="458391"/>
                    <a:pt x="1214624" y="457460"/>
                  </a:cubicBezTo>
                  <a:cubicBezTo>
                    <a:pt x="1214438" y="456716"/>
                    <a:pt x="1214810" y="455972"/>
                    <a:pt x="1215554" y="455228"/>
                  </a:cubicBezTo>
                  <a:cubicBezTo>
                    <a:pt x="1217600" y="455042"/>
                    <a:pt x="1219460" y="454856"/>
                    <a:pt x="1221507" y="454484"/>
                  </a:cubicBezTo>
                  <a:cubicBezTo>
                    <a:pt x="1226158" y="451507"/>
                    <a:pt x="1231925" y="454670"/>
                    <a:pt x="1236390" y="451507"/>
                  </a:cubicBezTo>
                  <a:lnTo>
                    <a:pt x="1237878" y="450763"/>
                  </a:lnTo>
                  <a:lnTo>
                    <a:pt x="1239552" y="451135"/>
                  </a:lnTo>
                  <a:cubicBezTo>
                    <a:pt x="1243831" y="447601"/>
                    <a:pt x="1249598" y="451321"/>
                    <a:pt x="1253877" y="447973"/>
                  </a:cubicBezTo>
                  <a:cubicBezTo>
                    <a:pt x="1255551" y="447787"/>
                    <a:pt x="1257412" y="447601"/>
                    <a:pt x="1259086" y="447229"/>
                  </a:cubicBezTo>
                  <a:cubicBezTo>
                    <a:pt x="1264109" y="444810"/>
                    <a:pt x="1269876" y="447229"/>
                    <a:pt x="1274713" y="444438"/>
                  </a:cubicBezTo>
                  <a:cubicBezTo>
                    <a:pt x="1277503" y="443322"/>
                    <a:pt x="1280480" y="442764"/>
                    <a:pt x="1283457" y="443694"/>
                  </a:cubicBezTo>
                  <a:cubicBezTo>
                    <a:pt x="1288108" y="442020"/>
                    <a:pt x="1293130" y="442392"/>
                    <a:pt x="1297967" y="442392"/>
                  </a:cubicBezTo>
                  <a:lnTo>
                    <a:pt x="1297595" y="443136"/>
                  </a:lnTo>
                  <a:lnTo>
                    <a:pt x="1298525" y="444438"/>
                  </a:lnTo>
                  <a:lnTo>
                    <a:pt x="1298898" y="444624"/>
                  </a:lnTo>
                  <a:cubicBezTo>
                    <a:pt x="1300014" y="445182"/>
                    <a:pt x="1301130" y="445368"/>
                    <a:pt x="1302432" y="444810"/>
                  </a:cubicBezTo>
                  <a:cubicBezTo>
                    <a:pt x="1305595" y="442578"/>
                    <a:pt x="1310990" y="445926"/>
                    <a:pt x="1313036" y="440531"/>
                  </a:cubicBezTo>
                  <a:cubicBezTo>
                    <a:pt x="1311920" y="439415"/>
                    <a:pt x="1310804" y="438299"/>
                    <a:pt x="1309688" y="436997"/>
                  </a:cubicBezTo>
                  <a:cubicBezTo>
                    <a:pt x="1307269" y="436997"/>
                    <a:pt x="1304851" y="437183"/>
                    <a:pt x="1302246" y="437183"/>
                  </a:cubicBezTo>
                  <a:lnTo>
                    <a:pt x="1302618" y="436439"/>
                  </a:lnTo>
                  <a:cubicBezTo>
                    <a:pt x="1301130" y="435694"/>
                    <a:pt x="1299828" y="434764"/>
                    <a:pt x="1298712" y="433648"/>
                  </a:cubicBezTo>
                  <a:lnTo>
                    <a:pt x="1298898" y="433648"/>
                  </a:lnTo>
                  <a:cubicBezTo>
                    <a:pt x="1297223" y="432160"/>
                    <a:pt x="1297967" y="430485"/>
                    <a:pt x="1298525" y="428811"/>
                  </a:cubicBezTo>
                  <a:cubicBezTo>
                    <a:pt x="1297967" y="427695"/>
                    <a:pt x="1298339" y="426951"/>
                    <a:pt x="1299456" y="426579"/>
                  </a:cubicBezTo>
                  <a:cubicBezTo>
                    <a:pt x="1300386" y="425462"/>
                    <a:pt x="1301130" y="424160"/>
                    <a:pt x="1302060" y="422858"/>
                  </a:cubicBezTo>
                  <a:cubicBezTo>
                    <a:pt x="1303734" y="421928"/>
                    <a:pt x="1303920" y="419509"/>
                    <a:pt x="1306153" y="419323"/>
                  </a:cubicBezTo>
                  <a:lnTo>
                    <a:pt x="1312478" y="419323"/>
                  </a:lnTo>
                  <a:cubicBezTo>
                    <a:pt x="1314338" y="418393"/>
                    <a:pt x="1315641" y="416905"/>
                    <a:pt x="1316199" y="415044"/>
                  </a:cubicBezTo>
                  <a:lnTo>
                    <a:pt x="1316199" y="413742"/>
                  </a:lnTo>
                  <a:cubicBezTo>
                    <a:pt x="1315455" y="412068"/>
                    <a:pt x="1315083" y="410580"/>
                    <a:pt x="1316385" y="409091"/>
                  </a:cubicBezTo>
                  <a:cubicBezTo>
                    <a:pt x="1317687" y="408161"/>
                    <a:pt x="1318803" y="407231"/>
                    <a:pt x="1320106" y="406301"/>
                  </a:cubicBezTo>
                  <a:cubicBezTo>
                    <a:pt x="1321780" y="404813"/>
                    <a:pt x="1323640" y="404627"/>
                    <a:pt x="1325687" y="405371"/>
                  </a:cubicBezTo>
                  <a:cubicBezTo>
                    <a:pt x="1331640" y="402580"/>
                    <a:pt x="1338523" y="405557"/>
                    <a:pt x="1344476" y="402766"/>
                  </a:cubicBezTo>
                  <a:cubicBezTo>
                    <a:pt x="1350801" y="401278"/>
                    <a:pt x="1357127" y="401092"/>
                    <a:pt x="1363638" y="402022"/>
                  </a:cubicBezTo>
                  <a:cubicBezTo>
                    <a:pt x="1366614" y="401278"/>
                    <a:pt x="1369591" y="400720"/>
                    <a:pt x="1372381" y="399417"/>
                  </a:cubicBezTo>
                  <a:cubicBezTo>
                    <a:pt x="1378893" y="397743"/>
                    <a:pt x="1385590" y="397929"/>
                    <a:pt x="1392101" y="398673"/>
                  </a:cubicBezTo>
                  <a:cubicBezTo>
                    <a:pt x="1399171" y="395325"/>
                    <a:pt x="1406984" y="399045"/>
                    <a:pt x="1414053" y="395883"/>
                  </a:cubicBezTo>
                  <a:cubicBezTo>
                    <a:pt x="1417030" y="394581"/>
                    <a:pt x="1420006" y="394395"/>
                    <a:pt x="1423169" y="394953"/>
                  </a:cubicBezTo>
                  <a:cubicBezTo>
                    <a:pt x="1426890" y="393092"/>
                    <a:pt x="1431355" y="394395"/>
                    <a:pt x="1434889" y="392348"/>
                  </a:cubicBezTo>
                  <a:lnTo>
                    <a:pt x="1436378" y="391418"/>
                  </a:lnTo>
                  <a:lnTo>
                    <a:pt x="1438052" y="391790"/>
                  </a:lnTo>
                  <a:cubicBezTo>
                    <a:pt x="1441028" y="388814"/>
                    <a:pt x="1446051" y="391790"/>
                    <a:pt x="1448656" y="387883"/>
                  </a:cubicBezTo>
                  <a:cubicBezTo>
                    <a:pt x="1456283" y="383791"/>
                    <a:pt x="1454981" y="379140"/>
                    <a:pt x="1449028" y="374303"/>
                  </a:cubicBezTo>
                  <a:lnTo>
                    <a:pt x="1448842" y="374117"/>
                  </a:lnTo>
                  <a:cubicBezTo>
                    <a:pt x="1447354" y="372814"/>
                    <a:pt x="1445865" y="371512"/>
                    <a:pt x="1443633" y="371326"/>
                  </a:cubicBezTo>
                  <a:cubicBezTo>
                    <a:pt x="1441773" y="371140"/>
                    <a:pt x="1440098" y="370768"/>
                    <a:pt x="1438238" y="370582"/>
                  </a:cubicBezTo>
                  <a:cubicBezTo>
                    <a:pt x="1432099" y="367420"/>
                    <a:pt x="1425215" y="370582"/>
                    <a:pt x="1419076" y="367791"/>
                  </a:cubicBezTo>
                  <a:cubicBezTo>
                    <a:pt x="1414984" y="368722"/>
                    <a:pt x="1410891" y="368350"/>
                    <a:pt x="1406984" y="367233"/>
                  </a:cubicBezTo>
                  <a:cubicBezTo>
                    <a:pt x="1397310" y="363513"/>
                    <a:pt x="1387078" y="367978"/>
                    <a:pt x="1377404" y="364257"/>
                  </a:cubicBezTo>
                  <a:cubicBezTo>
                    <a:pt x="1373312" y="365373"/>
                    <a:pt x="1369219" y="365001"/>
                    <a:pt x="1365126" y="363513"/>
                  </a:cubicBezTo>
                  <a:cubicBezTo>
                    <a:pt x="1361591" y="361280"/>
                    <a:pt x="1357127" y="362769"/>
                    <a:pt x="1353406" y="360908"/>
                  </a:cubicBezTo>
                  <a:cubicBezTo>
                    <a:pt x="1351359" y="361652"/>
                    <a:pt x="1349499" y="361280"/>
                    <a:pt x="1347639" y="360164"/>
                  </a:cubicBezTo>
                  <a:cubicBezTo>
                    <a:pt x="1339267" y="356815"/>
                    <a:pt x="1330338" y="360908"/>
                    <a:pt x="1321966" y="357560"/>
                  </a:cubicBezTo>
                  <a:cubicBezTo>
                    <a:pt x="1320106" y="357374"/>
                    <a:pt x="1318245" y="357188"/>
                    <a:pt x="1316199" y="357001"/>
                  </a:cubicBezTo>
                  <a:cubicBezTo>
                    <a:pt x="1310618" y="353467"/>
                    <a:pt x="1303734" y="357560"/>
                    <a:pt x="1298153" y="354025"/>
                  </a:cubicBezTo>
                  <a:lnTo>
                    <a:pt x="1268202" y="354025"/>
                  </a:lnTo>
                  <a:cubicBezTo>
                    <a:pt x="1263923" y="357374"/>
                    <a:pt x="1257970" y="353653"/>
                    <a:pt x="1253691" y="357374"/>
                  </a:cubicBezTo>
                  <a:lnTo>
                    <a:pt x="1253877" y="357374"/>
                  </a:lnTo>
                  <a:cubicBezTo>
                    <a:pt x="1250900" y="360350"/>
                    <a:pt x="1246250" y="357746"/>
                    <a:pt x="1243273" y="360536"/>
                  </a:cubicBezTo>
                  <a:cubicBezTo>
                    <a:pt x="1239180" y="363141"/>
                    <a:pt x="1234529" y="361280"/>
                    <a:pt x="1230251" y="361466"/>
                  </a:cubicBezTo>
                  <a:cubicBezTo>
                    <a:pt x="1223925" y="363885"/>
                    <a:pt x="1217600" y="366303"/>
                    <a:pt x="1211275" y="361280"/>
                  </a:cubicBezTo>
                  <a:cubicBezTo>
                    <a:pt x="1206996" y="361280"/>
                    <a:pt x="1202903" y="361280"/>
                    <a:pt x="1198625" y="361466"/>
                  </a:cubicBezTo>
                  <a:cubicBezTo>
                    <a:pt x="1196020" y="361094"/>
                    <a:pt x="1193602" y="360722"/>
                    <a:pt x="1190997" y="360350"/>
                  </a:cubicBezTo>
                  <a:cubicBezTo>
                    <a:pt x="1190439" y="359606"/>
                    <a:pt x="1189881" y="358676"/>
                    <a:pt x="1189137" y="357932"/>
                  </a:cubicBezTo>
                  <a:cubicBezTo>
                    <a:pt x="1189695" y="357932"/>
                    <a:pt x="1190439" y="357746"/>
                    <a:pt x="1190997" y="357560"/>
                  </a:cubicBezTo>
                  <a:cubicBezTo>
                    <a:pt x="1191555" y="355885"/>
                    <a:pt x="1190997" y="354769"/>
                    <a:pt x="1190067" y="353653"/>
                  </a:cubicBezTo>
                  <a:cubicBezTo>
                    <a:pt x="1191741" y="352723"/>
                    <a:pt x="1193230" y="351793"/>
                    <a:pt x="1194346" y="350304"/>
                  </a:cubicBezTo>
                  <a:lnTo>
                    <a:pt x="1195648" y="349374"/>
                  </a:lnTo>
                  <a:lnTo>
                    <a:pt x="1196950" y="349932"/>
                  </a:lnTo>
                  <a:cubicBezTo>
                    <a:pt x="1202531" y="346211"/>
                    <a:pt x="1209787" y="350862"/>
                    <a:pt x="1215182" y="346397"/>
                  </a:cubicBezTo>
                  <a:lnTo>
                    <a:pt x="1214996" y="346584"/>
                  </a:lnTo>
                  <a:cubicBezTo>
                    <a:pt x="1216112" y="345653"/>
                    <a:pt x="1217414" y="344723"/>
                    <a:pt x="1218716" y="343979"/>
                  </a:cubicBezTo>
                  <a:cubicBezTo>
                    <a:pt x="1220391" y="342305"/>
                    <a:pt x="1222251" y="342119"/>
                    <a:pt x="1224297" y="342863"/>
                  </a:cubicBezTo>
                  <a:cubicBezTo>
                    <a:pt x="1227088" y="341747"/>
                    <a:pt x="1230251" y="341747"/>
                    <a:pt x="1232669" y="339700"/>
                  </a:cubicBezTo>
                  <a:cubicBezTo>
                    <a:pt x="1234529" y="337654"/>
                    <a:pt x="1237878" y="338398"/>
                    <a:pt x="1239552" y="335794"/>
                  </a:cubicBezTo>
                  <a:lnTo>
                    <a:pt x="1239366" y="335980"/>
                  </a:lnTo>
                  <a:cubicBezTo>
                    <a:pt x="1241599" y="334305"/>
                    <a:pt x="1244761" y="334863"/>
                    <a:pt x="1246808" y="332631"/>
                  </a:cubicBezTo>
                  <a:cubicBezTo>
                    <a:pt x="1249412" y="329282"/>
                    <a:pt x="1255365" y="333189"/>
                    <a:pt x="1256854" y="327608"/>
                  </a:cubicBezTo>
                  <a:cubicBezTo>
                    <a:pt x="1259272" y="323515"/>
                    <a:pt x="1262993" y="325190"/>
                    <a:pt x="1266527" y="325375"/>
                  </a:cubicBezTo>
                  <a:cubicBezTo>
                    <a:pt x="1268946" y="322957"/>
                    <a:pt x="1276201" y="326306"/>
                    <a:pt x="1274713" y="318864"/>
                  </a:cubicBezTo>
                  <a:cubicBezTo>
                    <a:pt x="1271550" y="315888"/>
                    <a:pt x="1266899" y="318306"/>
                    <a:pt x="1263737" y="315516"/>
                  </a:cubicBezTo>
                  <a:cubicBezTo>
                    <a:pt x="1262621" y="316260"/>
                    <a:pt x="1261690" y="316074"/>
                    <a:pt x="1260760" y="315144"/>
                  </a:cubicBezTo>
                  <a:cubicBezTo>
                    <a:pt x="1254807" y="311795"/>
                    <a:pt x="1247738" y="315144"/>
                    <a:pt x="1241599" y="312167"/>
                  </a:cubicBezTo>
                  <a:cubicBezTo>
                    <a:pt x="1227088" y="312353"/>
                    <a:pt x="1212577" y="313283"/>
                    <a:pt x="1198066" y="311237"/>
                  </a:cubicBezTo>
                  <a:cubicBezTo>
                    <a:pt x="1196764" y="310493"/>
                    <a:pt x="1195648" y="309190"/>
                    <a:pt x="1194160" y="308632"/>
                  </a:cubicBezTo>
                  <a:cubicBezTo>
                    <a:pt x="1193416" y="307330"/>
                    <a:pt x="1192485" y="306586"/>
                    <a:pt x="1190997" y="306400"/>
                  </a:cubicBezTo>
                  <a:cubicBezTo>
                    <a:pt x="1190997" y="306028"/>
                    <a:pt x="1190811" y="305470"/>
                    <a:pt x="1190811" y="305098"/>
                  </a:cubicBezTo>
                  <a:cubicBezTo>
                    <a:pt x="1190067" y="304912"/>
                    <a:pt x="1189323" y="304912"/>
                    <a:pt x="1188579" y="304726"/>
                  </a:cubicBezTo>
                  <a:cubicBezTo>
                    <a:pt x="1187835" y="299889"/>
                    <a:pt x="1190997" y="296726"/>
                    <a:pt x="1193788" y="293377"/>
                  </a:cubicBezTo>
                  <a:cubicBezTo>
                    <a:pt x="1196950" y="291517"/>
                    <a:pt x="1196950" y="289843"/>
                    <a:pt x="1193788" y="287982"/>
                  </a:cubicBezTo>
                  <a:cubicBezTo>
                    <a:pt x="1190253" y="282587"/>
                    <a:pt x="1183742" y="287424"/>
                    <a:pt x="1179649" y="284076"/>
                  </a:cubicBezTo>
                  <a:cubicBezTo>
                    <a:pt x="1172952" y="284634"/>
                    <a:pt x="1166440" y="284820"/>
                    <a:pt x="1159929" y="283332"/>
                  </a:cubicBezTo>
                  <a:cubicBezTo>
                    <a:pt x="1153232" y="281471"/>
                    <a:pt x="1146535" y="279983"/>
                    <a:pt x="1139651" y="279239"/>
                  </a:cubicBezTo>
                  <a:cubicBezTo>
                    <a:pt x="1140023" y="279053"/>
                    <a:pt x="1140396" y="279053"/>
                    <a:pt x="1140954" y="278867"/>
                  </a:cubicBezTo>
                  <a:cubicBezTo>
                    <a:pt x="1142628" y="278309"/>
                    <a:pt x="1143558" y="275518"/>
                    <a:pt x="1144860" y="273844"/>
                  </a:cubicBezTo>
                  <a:cubicBezTo>
                    <a:pt x="1143000" y="273472"/>
                    <a:pt x="1141140" y="273286"/>
                    <a:pt x="1139093" y="272914"/>
                  </a:cubicBezTo>
                  <a:cubicBezTo>
                    <a:pt x="1137419" y="273472"/>
                    <a:pt x="1135373" y="273100"/>
                    <a:pt x="1133512" y="273100"/>
                  </a:cubicBezTo>
                  <a:cubicBezTo>
                    <a:pt x="1135373" y="272355"/>
                    <a:pt x="1137233" y="271425"/>
                    <a:pt x="1139093" y="269937"/>
                  </a:cubicBezTo>
                  <a:cubicBezTo>
                    <a:pt x="1147651" y="269193"/>
                    <a:pt x="1156395" y="266774"/>
                    <a:pt x="1164952" y="269565"/>
                  </a:cubicBezTo>
                  <a:cubicBezTo>
                    <a:pt x="1177230" y="266774"/>
                    <a:pt x="1189509" y="268077"/>
                    <a:pt x="1201787" y="268821"/>
                  </a:cubicBezTo>
                  <a:cubicBezTo>
                    <a:pt x="1203648" y="268449"/>
                    <a:pt x="1205136" y="267519"/>
                    <a:pt x="1206438" y="266402"/>
                  </a:cubicBezTo>
                  <a:cubicBezTo>
                    <a:pt x="1206996" y="266588"/>
                    <a:pt x="1207554" y="266774"/>
                    <a:pt x="1208112" y="266774"/>
                  </a:cubicBezTo>
                  <a:cubicBezTo>
                    <a:pt x="1204020" y="269193"/>
                    <a:pt x="1200299" y="272169"/>
                    <a:pt x="1198439" y="277006"/>
                  </a:cubicBezTo>
                  <a:cubicBezTo>
                    <a:pt x="1198997" y="277751"/>
                    <a:pt x="1198997" y="278681"/>
                    <a:pt x="1198625" y="279425"/>
                  </a:cubicBezTo>
                  <a:cubicBezTo>
                    <a:pt x="1199555" y="281471"/>
                    <a:pt x="1200857" y="282774"/>
                    <a:pt x="1203089" y="283332"/>
                  </a:cubicBezTo>
                  <a:cubicBezTo>
                    <a:pt x="1204950" y="283518"/>
                    <a:pt x="1206996" y="283890"/>
                    <a:pt x="1208856" y="284076"/>
                  </a:cubicBezTo>
                  <a:cubicBezTo>
                    <a:pt x="1215740" y="286122"/>
                    <a:pt x="1222809" y="286122"/>
                    <a:pt x="1229692" y="284076"/>
                  </a:cubicBezTo>
                  <a:lnTo>
                    <a:pt x="1239738" y="283518"/>
                  </a:lnTo>
                  <a:cubicBezTo>
                    <a:pt x="1242901" y="280727"/>
                    <a:pt x="1247366" y="282959"/>
                    <a:pt x="1250528" y="280541"/>
                  </a:cubicBezTo>
                  <a:lnTo>
                    <a:pt x="1251645" y="279611"/>
                  </a:lnTo>
                  <a:lnTo>
                    <a:pt x="1253133" y="279797"/>
                  </a:lnTo>
                  <a:cubicBezTo>
                    <a:pt x="1254993" y="279239"/>
                    <a:pt x="1256295" y="277937"/>
                    <a:pt x="1257598" y="276634"/>
                  </a:cubicBezTo>
                  <a:cubicBezTo>
                    <a:pt x="1261318" y="271239"/>
                    <a:pt x="1257598" y="268821"/>
                    <a:pt x="1253691" y="266402"/>
                  </a:cubicBezTo>
                  <a:cubicBezTo>
                    <a:pt x="1252575" y="266960"/>
                    <a:pt x="1251459" y="266588"/>
                    <a:pt x="1250714" y="265658"/>
                  </a:cubicBezTo>
                  <a:cubicBezTo>
                    <a:pt x="1241599" y="262124"/>
                    <a:pt x="1231739" y="266774"/>
                    <a:pt x="1222623" y="262868"/>
                  </a:cubicBezTo>
                  <a:cubicBezTo>
                    <a:pt x="1221135" y="261751"/>
                    <a:pt x="1219647" y="261565"/>
                    <a:pt x="1218158" y="261938"/>
                  </a:cubicBezTo>
                  <a:cubicBezTo>
                    <a:pt x="1218158" y="259891"/>
                    <a:pt x="1217786" y="257659"/>
                    <a:pt x="1219088" y="255984"/>
                  </a:cubicBezTo>
                  <a:cubicBezTo>
                    <a:pt x="1219460" y="255798"/>
                    <a:pt x="1219647" y="255798"/>
                    <a:pt x="1220019" y="255612"/>
                  </a:cubicBezTo>
                  <a:lnTo>
                    <a:pt x="1221135" y="255612"/>
                  </a:lnTo>
                  <a:lnTo>
                    <a:pt x="1222809" y="255798"/>
                  </a:lnTo>
                  <a:cubicBezTo>
                    <a:pt x="1223181" y="255240"/>
                    <a:pt x="1223367" y="254868"/>
                    <a:pt x="1223553" y="254310"/>
                  </a:cubicBezTo>
                  <a:cubicBezTo>
                    <a:pt x="1223925" y="254310"/>
                    <a:pt x="1224111" y="254124"/>
                    <a:pt x="1224483" y="253938"/>
                  </a:cubicBezTo>
                  <a:cubicBezTo>
                    <a:pt x="1228576" y="253380"/>
                    <a:pt x="1232855" y="254682"/>
                    <a:pt x="1236762" y="252450"/>
                  </a:cubicBezTo>
                  <a:lnTo>
                    <a:pt x="1236390" y="251706"/>
                  </a:lnTo>
                  <a:cubicBezTo>
                    <a:pt x="1238808" y="250961"/>
                    <a:pt x="1241599" y="250589"/>
                    <a:pt x="1244389" y="250403"/>
                  </a:cubicBezTo>
                  <a:cubicBezTo>
                    <a:pt x="1241971" y="251334"/>
                    <a:pt x="1239366" y="251706"/>
                    <a:pt x="1236390" y="251706"/>
                  </a:cubicBezTo>
                  <a:cubicBezTo>
                    <a:pt x="1250156" y="253566"/>
                    <a:pt x="1264109" y="252264"/>
                    <a:pt x="1277876" y="252078"/>
                  </a:cubicBezTo>
                  <a:cubicBezTo>
                    <a:pt x="1279178" y="241846"/>
                    <a:pt x="1265783" y="250961"/>
                    <a:pt x="1265411" y="242962"/>
                  </a:cubicBezTo>
                  <a:cubicBezTo>
                    <a:pt x="1266527" y="243148"/>
                    <a:pt x="1267458" y="242962"/>
                    <a:pt x="1268202" y="242032"/>
                  </a:cubicBezTo>
                  <a:lnTo>
                    <a:pt x="1268388" y="241846"/>
                  </a:lnTo>
                  <a:cubicBezTo>
                    <a:pt x="1269876" y="239985"/>
                    <a:pt x="1268946" y="237009"/>
                    <a:pt x="1271550" y="235521"/>
                  </a:cubicBezTo>
                  <a:cubicBezTo>
                    <a:pt x="1277131" y="235148"/>
                    <a:pt x="1282899" y="234776"/>
                    <a:pt x="1288480" y="234404"/>
                  </a:cubicBezTo>
                  <a:cubicBezTo>
                    <a:pt x="1300200" y="234776"/>
                    <a:pt x="1311920" y="234962"/>
                    <a:pt x="1323640" y="235334"/>
                  </a:cubicBezTo>
                  <a:cubicBezTo>
                    <a:pt x="1324384" y="235893"/>
                    <a:pt x="1324942" y="236823"/>
                    <a:pt x="1325501" y="237567"/>
                  </a:cubicBezTo>
                  <a:cubicBezTo>
                    <a:pt x="1324756" y="237567"/>
                    <a:pt x="1324198" y="237939"/>
                    <a:pt x="1323826" y="239055"/>
                  </a:cubicBezTo>
                  <a:cubicBezTo>
                    <a:pt x="1331268" y="243334"/>
                    <a:pt x="1332942" y="243148"/>
                    <a:pt x="1334058" y="237753"/>
                  </a:cubicBezTo>
                  <a:cubicBezTo>
                    <a:pt x="1333500" y="237381"/>
                    <a:pt x="1333128" y="237195"/>
                    <a:pt x="1332570" y="237195"/>
                  </a:cubicBezTo>
                  <a:cubicBezTo>
                    <a:pt x="1332942" y="236451"/>
                    <a:pt x="1333500" y="235707"/>
                    <a:pt x="1334058" y="234962"/>
                  </a:cubicBezTo>
                  <a:cubicBezTo>
                    <a:pt x="1350243" y="234962"/>
                    <a:pt x="1366242" y="234776"/>
                    <a:pt x="1382427" y="234776"/>
                  </a:cubicBezTo>
                  <a:cubicBezTo>
                    <a:pt x="1383171" y="233846"/>
                    <a:pt x="1383544" y="232916"/>
                    <a:pt x="1383358" y="232172"/>
                  </a:cubicBezTo>
                  <a:cubicBezTo>
                    <a:pt x="1384288" y="232916"/>
                    <a:pt x="1385404" y="232916"/>
                    <a:pt x="1386334" y="231986"/>
                  </a:cubicBezTo>
                  <a:lnTo>
                    <a:pt x="1389683" y="230870"/>
                  </a:lnTo>
                  <a:cubicBezTo>
                    <a:pt x="1401961" y="231056"/>
                    <a:pt x="1414239" y="231428"/>
                    <a:pt x="1426518" y="231428"/>
                  </a:cubicBezTo>
                  <a:cubicBezTo>
                    <a:pt x="1428564" y="231428"/>
                    <a:pt x="1432657" y="232730"/>
                    <a:pt x="1431727" y="227707"/>
                  </a:cubicBezTo>
                  <a:cubicBezTo>
                    <a:pt x="1430796" y="226219"/>
                    <a:pt x="1429680" y="226033"/>
                    <a:pt x="1428378" y="227149"/>
                  </a:cubicBezTo>
                  <a:cubicBezTo>
                    <a:pt x="1415355" y="227521"/>
                    <a:pt x="1402519" y="228079"/>
                    <a:pt x="1389497" y="228451"/>
                  </a:cubicBezTo>
                  <a:cubicBezTo>
                    <a:pt x="1386148" y="228079"/>
                    <a:pt x="1382613" y="227707"/>
                    <a:pt x="1379265" y="227149"/>
                  </a:cubicBezTo>
                  <a:cubicBezTo>
                    <a:pt x="1377590" y="226591"/>
                    <a:pt x="1375730" y="225847"/>
                    <a:pt x="1374056" y="225103"/>
                  </a:cubicBezTo>
                  <a:cubicBezTo>
                    <a:pt x="1372567" y="224731"/>
                    <a:pt x="1371079" y="224358"/>
                    <a:pt x="1369591" y="224172"/>
                  </a:cubicBezTo>
                  <a:cubicBezTo>
                    <a:pt x="1371079" y="223986"/>
                    <a:pt x="1372195" y="223242"/>
                    <a:pt x="1372567" y="220824"/>
                  </a:cubicBezTo>
                  <a:cubicBezTo>
                    <a:pt x="1371823" y="220638"/>
                    <a:pt x="1370893" y="220452"/>
                    <a:pt x="1370149" y="220452"/>
                  </a:cubicBezTo>
                  <a:cubicBezTo>
                    <a:pt x="1370149" y="219149"/>
                    <a:pt x="1369405" y="218219"/>
                    <a:pt x="1368103" y="217847"/>
                  </a:cubicBezTo>
                  <a:cubicBezTo>
                    <a:pt x="1364940" y="217847"/>
                    <a:pt x="1361963" y="217661"/>
                    <a:pt x="1358801" y="217661"/>
                  </a:cubicBezTo>
                  <a:cubicBezTo>
                    <a:pt x="1358615" y="220638"/>
                    <a:pt x="1359359" y="222312"/>
                    <a:pt x="1360847" y="223242"/>
                  </a:cubicBezTo>
                  <a:cubicBezTo>
                    <a:pt x="1358057" y="223056"/>
                    <a:pt x="1355452" y="223242"/>
                    <a:pt x="1352662" y="223614"/>
                  </a:cubicBezTo>
                  <a:cubicBezTo>
                    <a:pt x="1353592" y="222684"/>
                    <a:pt x="1354150" y="220824"/>
                    <a:pt x="1354150" y="218033"/>
                  </a:cubicBezTo>
                  <a:lnTo>
                    <a:pt x="1337593" y="218033"/>
                  </a:lnTo>
                  <a:cubicBezTo>
                    <a:pt x="1336291" y="217661"/>
                    <a:pt x="1335174" y="217289"/>
                    <a:pt x="1333872" y="216731"/>
                  </a:cubicBezTo>
                  <a:cubicBezTo>
                    <a:pt x="1332756" y="216173"/>
                    <a:pt x="1331640" y="216173"/>
                    <a:pt x="1330524" y="216917"/>
                  </a:cubicBezTo>
                  <a:cubicBezTo>
                    <a:pt x="1328105" y="216917"/>
                    <a:pt x="1325687" y="216731"/>
                    <a:pt x="1323454" y="216731"/>
                  </a:cubicBezTo>
                  <a:cubicBezTo>
                    <a:pt x="1322338" y="216359"/>
                    <a:pt x="1321222" y="216359"/>
                    <a:pt x="1319919" y="216545"/>
                  </a:cubicBezTo>
                  <a:lnTo>
                    <a:pt x="1320106" y="217847"/>
                  </a:lnTo>
                  <a:lnTo>
                    <a:pt x="1299828" y="217847"/>
                  </a:lnTo>
                  <a:cubicBezTo>
                    <a:pt x="1297967" y="218405"/>
                    <a:pt x="1295921" y="218963"/>
                    <a:pt x="1294991" y="220638"/>
                  </a:cubicBezTo>
                  <a:cubicBezTo>
                    <a:pt x="1294247" y="220452"/>
                    <a:pt x="1293689" y="220266"/>
                    <a:pt x="1292944" y="220452"/>
                  </a:cubicBezTo>
                  <a:cubicBezTo>
                    <a:pt x="1292200" y="218405"/>
                    <a:pt x="1290712" y="217475"/>
                    <a:pt x="1288666" y="217847"/>
                  </a:cubicBezTo>
                  <a:cubicBezTo>
                    <a:pt x="1286433" y="217661"/>
                    <a:pt x="1284201" y="217661"/>
                    <a:pt x="1281782" y="217475"/>
                  </a:cubicBezTo>
                  <a:cubicBezTo>
                    <a:pt x="1280852" y="218405"/>
                    <a:pt x="1279922" y="219149"/>
                    <a:pt x="1278992" y="220080"/>
                  </a:cubicBezTo>
                  <a:cubicBezTo>
                    <a:pt x="1279178" y="219149"/>
                    <a:pt x="1278806" y="218219"/>
                    <a:pt x="1278434" y="217289"/>
                  </a:cubicBezTo>
                  <a:lnTo>
                    <a:pt x="1269318" y="217289"/>
                  </a:lnTo>
                  <a:cubicBezTo>
                    <a:pt x="1267830" y="217103"/>
                    <a:pt x="1266341" y="216731"/>
                    <a:pt x="1265039" y="215987"/>
                  </a:cubicBezTo>
                  <a:cubicBezTo>
                    <a:pt x="1264667" y="215801"/>
                    <a:pt x="1264481" y="215615"/>
                    <a:pt x="1264109" y="215615"/>
                  </a:cubicBezTo>
                  <a:lnTo>
                    <a:pt x="1264109" y="214313"/>
                  </a:lnTo>
                  <a:cubicBezTo>
                    <a:pt x="1259830" y="212638"/>
                    <a:pt x="1262063" y="211708"/>
                    <a:pt x="1264481" y="210592"/>
                  </a:cubicBezTo>
                  <a:cubicBezTo>
                    <a:pt x="1264667" y="210220"/>
                    <a:pt x="1265039" y="209662"/>
                    <a:pt x="1265039" y="209290"/>
                  </a:cubicBezTo>
                  <a:cubicBezTo>
                    <a:pt x="1266713" y="208731"/>
                    <a:pt x="1268388" y="208545"/>
                    <a:pt x="1270062" y="208731"/>
                  </a:cubicBezTo>
                  <a:cubicBezTo>
                    <a:pt x="1288480" y="208731"/>
                    <a:pt x="1306897" y="208918"/>
                    <a:pt x="1325315" y="208545"/>
                  </a:cubicBezTo>
                  <a:cubicBezTo>
                    <a:pt x="1327547" y="208173"/>
                    <a:pt x="1329779" y="207801"/>
                    <a:pt x="1332198" y="207615"/>
                  </a:cubicBezTo>
                  <a:cubicBezTo>
                    <a:pt x="1347825" y="210034"/>
                    <a:pt x="1363452" y="208545"/>
                    <a:pt x="1379079" y="207615"/>
                  </a:cubicBezTo>
                  <a:cubicBezTo>
                    <a:pt x="1401217" y="207429"/>
                    <a:pt x="1423169" y="207057"/>
                    <a:pt x="1445307" y="206871"/>
                  </a:cubicBezTo>
                  <a:cubicBezTo>
                    <a:pt x="1446051" y="206313"/>
                    <a:pt x="1446609" y="205569"/>
                    <a:pt x="1446795" y="205011"/>
                  </a:cubicBezTo>
                  <a:lnTo>
                    <a:pt x="1448470" y="206127"/>
                  </a:lnTo>
                  <a:cubicBezTo>
                    <a:pt x="1447354" y="205755"/>
                    <a:pt x="1446237" y="206127"/>
                    <a:pt x="1445493" y="206871"/>
                  </a:cubicBezTo>
                  <a:lnTo>
                    <a:pt x="1448842" y="207429"/>
                  </a:lnTo>
                  <a:cubicBezTo>
                    <a:pt x="1462608" y="207057"/>
                    <a:pt x="1476375" y="206499"/>
                    <a:pt x="1490328" y="206127"/>
                  </a:cubicBezTo>
                  <a:cubicBezTo>
                    <a:pt x="1492932" y="204267"/>
                    <a:pt x="1492932" y="202406"/>
                    <a:pt x="1490700" y="200360"/>
                  </a:cubicBezTo>
                  <a:lnTo>
                    <a:pt x="1487351" y="199802"/>
                  </a:lnTo>
                  <a:cubicBezTo>
                    <a:pt x="1486607" y="199802"/>
                    <a:pt x="1485863" y="199802"/>
                    <a:pt x="1485119" y="199988"/>
                  </a:cubicBezTo>
                  <a:lnTo>
                    <a:pt x="1481212" y="199988"/>
                  </a:lnTo>
                  <a:cubicBezTo>
                    <a:pt x="1479538" y="199430"/>
                    <a:pt x="1478049" y="198500"/>
                    <a:pt x="1476933" y="196639"/>
                  </a:cubicBezTo>
                  <a:lnTo>
                    <a:pt x="1473585" y="196639"/>
                  </a:lnTo>
                  <a:cubicBezTo>
                    <a:pt x="1472840" y="198127"/>
                    <a:pt x="1471724" y="199058"/>
                    <a:pt x="1470422" y="199616"/>
                  </a:cubicBezTo>
                  <a:cubicBezTo>
                    <a:pt x="1469492" y="199430"/>
                    <a:pt x="1468562" y="199430"/>
                    <a:pt x="1467445" y="199244"/>
                  </a:cubicBezTo>
                  <a:cubicBezTo>
                    <a:pt x="1465957" y="198686"/>
                    <a:pt x="1464655" y="198686"/>
                    <a:pt x="1463167" y="199430"/>
                  </a:cubicBezTo>
                  <a:cubicBezTo>
                    <a:pt x="1462050" y="199802"/>
                    <a:pt x="1460934" y="199988"/>
                    <a:pt x="1459818" y="199802"/>
                  </a:cubicBezTo>
                  <a:cubicBezTo>
                    <a:pt x="1459446" y="199058"/>
                    <a:pt x="1459260" y="198127"/>
                    <a:pt x="1459260" y="197197"/>
                  </a:cubicBezTo>
                  <a:cubicBezTo>
                    <a:pt x="1454237" y="193291"/>
                    <a:pt x="1449028" y="191802"/>
                    <a:pt x="1443633" y="193477"/>
                  </a:cubicBezTo>
                  <a:cubicBezTo>
                    <a:pt x="1442889" y="193291"/>
                    <a:pt x="1442145" y="193291"/>
                    <a:pt x="1441587" y="193291"/>
                  </a:cubicBezTo>
                  <a:cubicBezTo>
                    <a:pt x="1439354" y="193291"/>
                    <a:pt x="1437122" y="193477"/>
                    <a:pt x="1434889" y="193663"/>
                  </a:cubicBezTo>
                  <a:cubicBezTo>
                    <a:pt x="1433773" y="193663"/>
                    <a:pt x="1432657" y="193477"/>
                    <a:pt x="1431727" y="192918"/>
                  </a:cubicBezTo>
                  <a:cubicBezTo>
                    <a:pt x="1423913" y="190686"/>
                    <a:pt x="1415914" y="190314"/>
                    <a:pt x="1408100" y="192918"/>
                  </a:cubicBezTo>
                  <a:cubicBezTo>
                    <a:pt x="1406426" y="192546"/>
                    <a:pt x="1404938" y="191988"/>
                    <a:pt x="1403449" y="191430"/>
                  </a:cubicBezTo>
                  <a:cubicBezTo>
                    <a:pt x="1392659" y="192174"/>
                    <a:pt x="1381683" y="189942"/>
                    <a:pt x="1370893" y="192360"/>
                  </a:cubicBezTo>
                  <a:cubicBezTo>
                    <a:pt x="1367358" y="191430"/>
                    <a:pt x="1363638" y="191058"/>
                    <a:pt x="1360103" y="189942"/>
                  </a:cubicBezTo>
                  <a:cubicBezTo>
                    <a:pt x="1355452" y="191988"/>
                    <a:pt x="1350615" y="190314"/>
                    <a:pt x="1345964" y="189942"/>
                  </a:cubicBezTo>
                  <a:cubicBezTo>
                    <a:pt x="1343918" y="190872"/>
                    <a:pt x="1341686" y="190686"/>
                    <a:pt x="1339639" y="189942"/>
                  </a:cubicBezTo>
                  <a:cubicBezTo>
                    <a:pt x="1336477" y="190872"/>
                    <a:pt x="1333686" y="190500"/>
                    <a:pt x="1330709" y="189198"/>
                  </a:cubicBezTo>
                  <a:cubicBezTo>
                    <a:pt x="1325501" y="187709"/>
                    <a:pt x="1320478" y="184919"/>
                    <a:pt x="1315455" y="184175"/>
                  </a:cubicBezTo>
                  <a:cubicBezTo>
                    <a:pt x="1317873" y="183989"/>
                    <a:pt x="1321222" y="185477"/>
                    <a:pt x="1323640" y="182501"/>
                  </a:cubicBezTo>
                  <a:lnTo>
                    <a:pt x="1324570" y="181570"/>
                  </a:lnTo>
                  <a:lnTo>
                    <a:pt x="1325873" y="181942"/>
                  </a:lnTo>
                  <a:cubicBezTo>
                    <a:pt x="1328477" y="180640"/>
                    <a:pt x="1332198" y="181384"/>
                    <a:pt x="1333500" y="177850"/>
                  </a:cubicBezTo>
                  <a:lnTo>
                    <a:pt x="1333128" y="178222"/>
                  </a:lnTo>
                  <a:cubicBezTo>
                    <a:pt x="1339081" y="171710"/>
                    <a:pt x="1333314" y="170594"/>
                    <a:pt x="1328849" y="168920"/>
                  </a:cubicBezTo>
                  <a:cubicBezTo>
                    <a:pt x="1310804" y="169664"/>
                    <a:pt x="1292944" y="169478"/>
                    <a:pt x="1274899" y="168176"/>
                  </a:cubicBezTo>
                  <a:cubicBezTo>
                    <a:pt x="1265039" y="161106"/>
                    <a:pt x="1253877" y="166501"/>
                    <a:pt x="1243273" y="165013"/>
                  </a:cubicBezTo>
                  <a:lnTo>
                    <a:pt x="1242157" y="165013"/>
                  </a:lnTo>
                  <a:lnTo>
                    <a:pt x="1242901" y="165013"/>
                  </a:lnTo>
                  <a:cubicBezTo>
                    <a:pt x="1292200" y="162409"/>
                    <a:pt x="1341500" y="163525"/>
                    <a:pt x="1390799" y="163153"/>
                  </a:cubicBezTo>
                  <a:cubicBezTo>
                    <a:pt x="1391915" y="162409"/>
                    <a:pt x="1392845" y="161851"/>
                    <a:pt x="1393217" y="161293"/>
                  </a:cubicBezTo>
                  <a:cubicBezTo>
                    <a:pt x="1402519" y="162223"/>
                    <a:pt x="1412007" y="162409"/>
                    <a:pt x="1421309" y="160920"/>
                  </a:cubicBezTo>
                  <a:lnTo>
                    <a:pt x="1420565" y="161479"/>
                  </a:lnTo>
                  <a:lnTo>
                    <a:pt x="1420937" y="162223"/>
                  </a:lnTo>
                  <a:cubicBezTo>
                    <a:pt x="1431541" y="160734"/>
                    <a:pt x="1441959" y="161293"/>
                    <a:pt x="1452563" y="162037"/>
                  </a:cubicBezTo>
                  <a:cubicBezTo>
                    <a:pt x="1454051" y="162967"/>
                    <a:pt x="1455167" y="162595"/>
                    <a:pt x="1456097" y="160920"/>
                  </a:cubicBezTo>
                  <a:lnTo>
                    <a:pt x="1456469" y="160548"/>
                  </a:lnTo>
                  <a:cubicBezTo>
                    <a:pt x="1456655" y="161106"/>
                    <a:pt x="1456841" y="161851"/>
                    <a:pt x="1457400" y="162595"/>
                  </a:cubicBezTo>
                  <a:cubicBezTo>
                    <a:pt x="1473957" y="163153"/>
                    <a:pt x="1490514" y="163153"/>
                    <a:pt x="1507071" y="162595"/>
                  </a:cubicBezTo>
                  <a:cubicBezTo>
                    <a:pt x="1508001" y="162223"/>
                    <a:pt x="1508559" y="161665"/>
                    <a:pt x="1508931" y="160920"/>
                  </a:cubicBezTo>
                  <a:cubicBezTo>
                    <a:pt x="1510047" y="161293"/>
                    <a:pt x="1510978" y="161479"/>
                    <a:pt x="1512094" y="161851"/>
                  </a:cubicBezTo>
                  <a:cubicBezTo>
                    <a:pt x="1516745" y="160548"/>
                    <a:pt x="1521396" y="160734"/>
                    <a:pt x="1526046" y="161665"/>
                  </a:cubicBezTo>
                  <a:cubicBezTo>
                    <a:pt x="1528465" y="162967"/>
                    <a:pt x="1530697" y="162781"/>
                    <a:pt x="1533116" y="161479"/>
                  </a:cubicBezTo>
                  <a:lnTo>
                    <a:pt x="1533674" y="161106"/>
                  </a:lnTo>
                  <a:cubicBezTo>
                    <a:pt x="1533488" y="157386"/>
                    <a:pt x="1530883" y="156456"/>
                    <a:pt x="1527721" y="156642"/>
                  </a:cubicBezTo>
                  <a:cubicBezTo>
                    <a:pt x="1521396" y="156828"/>
                    <a:pt x="1515070" y="157200"/>
                    <a:pt x="1508745" y="157386"/>
                  </a:cubicBezTo>
                  <a:cubicBezTo>
                    <a:pt x="1505024" y="155898"/>
                    <a:pt x="1500188" y="158316"/>
                    <a:pt x="1497025" y="154595"/>
                  </a:cubicBezTo>
                  <a:cubicBezTo>
                    <a:pt x="1493118" y="154595"/>
                    <a:pt x="1489025" y="154409"/>
                    <a:pt x="1485119" y="154409"/>
                  </a:cubicBezTo>
                  <a:cubicBezTo>
                    <a:pt x="1478794" y="155711"/>
                    <a:pt x="1472468" y="151805"/>
                    <a:pt x="1466143" y="153107"/>
                  </a:cubicBezTo>
                  <a:cubicBezTo>
                    <a:pt x="1465027" y="151991"/>
                    <a:pt x="1463353" y="151433"/>
                    <a:pt x="1461492" y="150875"/>
                  </a:cubicBezTo>
                  <a:cubicBezTo>
                    <a:pt x="1459260" y="150502"/>
                    <a:pt x="1457027" y="150316"/>
                    <a:pt x="1454609" y="150688"/>
                  </a:cubicBezTo>
                  <a:cubicBezTo>
                    <a:pt x="1453121" y="150875"/>
                    <a:pt x="1451818" y="151061"/>
                    <a:pt x="1450330" y="151433"/>
                  </a:cubicBezTo>
                  <a:cubicBezTo>
                    <a:pt x="1446981" y="152549"/>
                    <a:pt x="1443447" y="151991"/>
                    <a:pt x="1440284" y="151061"/>
                  </a:cubicBezTo>
                  <a:cubicBezTo>
                    <a:pt x="1436564" y="150316"/>
                    <a:pt x="1433029" y="150316"/>
                    <a:pt x="1429308" y="151433"/>
                  </a:cubicBezTo>
                  <a:cubicBezTo>
                    <a:pt x="1427262" y="152177"/>
                    <a:pt x="1425215" y="153107"/>
                    <a:pt x="1423541" y="154409"/>
                  </a:cubicBezTo>
                  <a:lnTo>
                    <a:pt x="1422239" y="154409"/>
                  </a:lnTo>
                  <a:cubicBezTo>
                    <a:pt x="1422053" y="153665"/>
                    <a:pt x="1421681" y="153107"/>
                    <a:pt x="1420937" y="152363"/>
                  </a:cubicBezTo>
                  <a:cubicBezTo>
                    <a:pt x="1419820" y="151805"/>
                    <a:pt x="1418704" y="151247"/>
                    <a:pt x="1417588" y="150875"/>
                  </a:cubicBezTo>
                  <a:cubicBezTo>
                    <a:pt x="1420565" y="151061"/>
                    <a:pt x="1423727" y="150875"/>
                    <a:pt x="1426890" y="150502"/>
                  </a:cubicBezTo>
                  <a:cubicBezTo>
                    <a:pt x="1428564" y="150316"/>
                    <a:pt x="1430238" y="149944"/>
                    <a:pt x="1431727" y="149572"/>
                  </a:cubicBezTo>
                  <a:cubicBezTo>
                    <a:pt x="1432285" y="149386"/>
                    <a:pt x="1432657" y="149014"/>
                    <a:pt x="1433215" y="148642"/>
                  </a:cubicBezTo>
                  <a:cubicBezTo>
                    <a:pt x="1434517" y="149014"/>
                    <a:pt x="1435633" y="149386"/>
                    <a:pt x="1436936" y="149572"/>
                  </a:cubicBezTo>
                  <a:cubicBezTo>
                    <a:pt x="1441028" y="150130"/>
                    <a:pt x="1445307" y="150502"/>
                    <a:pt x="1449028" y="147898"/>
                  </a:cubicBezTo>
                  <a:cubicBezTo>
                    <a:pt x="1449400" y="147526"/>
                    <a:pt x="1449772" y="146968"/>
                    <a:pt x="1449772" y="146596"/>
                  </a:cubicBezTo>
                  <a:lnTo>
                    <a:pt x="1453679" y="146596"/>
                  </a:lnTo>
                  <a:cubicBezTo>
                    <a:pt x="1455353" y="147154"/>
                    <a:pt x="1457213" y="147712"/>
                    <a:pt x="1458888" y="148084"/>
                  </a:cubicBezTo>
                  <a:cubicBezTo>
                    <a:pt x="1460376" y="148270"/>
                    <a:pt x="1461864" y="148084"/>
                    <a:pt x="1463167" y="147340"/>
                  </a:cubicBezTo>
                  <a:cubicBezTo>
                    <a:pt x="1466887" y="146968"/>
                    <a:pt x="1470422" y="146596"/>
                    <a:pt x="1474143" y="146224"/>
                  </a:cubicBezTo>
                  <a:cubicBezTo>
                    <a:pt x="1479724" y="146596"/>
                    <a:pt x="1485305" y="147898"/>
                    <a:pt x="1490700" y="145666"/>
                  </a:cubicBezTo>
                  <a:lnTo>
                    <a:pt x="1490886" y="143991"/>
                  </a:lnTo>
                  <a:cubicBezTo>
                    <a:pt x="1490514" y="142689"/>
                    <a:pt x="1489584" y="142131"/>
                    <a:pt x="1488467" y="142503"/>
                  </a:cubicBezTo>
                  <a:lnTo>
                    <a:pt x="1488467" y="141945"/>
                  </a:lnTo>
                  <a:cubicBezTo>
                    <a:pt x="1488467" y="141015"/>
                    <a:pt x="1487909" y="140271"/>
                    <a:pt x="1486793" y="139712"/>
                  </a:cubicBezTo>
                  <a:cubicBezTo>
                    <a:pt x="1485863" y="139898"/>
                    <a:pt x="1484933" y="139898"/>
                    <a:pt x="1484188" y="139340"/>
                  </a:cubicBezTo>
                  <a:cubicBezTo>
                    <a:pt x="1481398" y="136178"/>
                    <a:pt x="1476561" y="139340"/>
                    <a:pt x="1473957" y="135806"/>
                  </a:cubicBezTo>
                  <a:lnTo>
                    <a:pt x="1470236" y="135806"/>
                  </a:lnTo>
                  <a:cubicBezTo>
                    <a:pt x="1466701" y="138410"/>
                    <a:pt x="1463167" y="138224"/>
                    <a:pt x="1459632" y="135806"/>
                  </a:cubicBezTo>
                  <a:lnTo>
                    <a:pt x="1456283" y="135806"/>
                  </a:lnTo>
                  <a:cubicBezTo>
                    <a:pt x="1454795" y="137666"/>
                    <a:pt x="1452377" y="137480"/>
                    <a:pt x="1450330" y="138038"/>
                  </a:cubicBezTo>
                  <a:cubicBezTo>
                    <a:pt x="1450330" y="137852"/>
                    <a:pt x="1450516" y="137666"/>
                    <a:pt x="1450516" y="137480"/>
                  </a:cubicBezTo>
                  <a:cubicBezTo>
                    <a:pt x="1450702" y="136736"/>
                    <a:pt x="1450144" y="136178"/>
                    <a:pt x="1449028" y="135992"/>
                  </a:cubicBezTo>
                  <a:cubicBezTo>
                    <a:pt x="1444377" y="135806"/>
                    <a:pt x="1439912" y="135620"/>
                    <a:pt x="1435261" y="135620"/>
                  </a:cubicBezTo>
                  <a:cubicBezTo>
                    <a:pt x="1430982" y="136178"/>
                    <a:pt x="1426890" y="137852"/>
                    <a:pt x="1422611" y="138038"/>
                  </a:cubicBezTo>
                  <a:cubicBezTo>
                    <a:pt x="1422983" y="137294"/>
                    <a:pt x="1422239" y="136550"/>
                    <a:pt x="1420565" y="136178"/>
                  </a:cubicBezTo>
                  <a:cubicBezTo>
                    <a:pt x="1419634" y="136550"/>
                    <a:pt x="1418704" y="136364"/>
                    <a:pt x="1417960" y="135620"/>
                  </a:cubicBezTo>
                  <a:cubicBezTo>
                    <a:pt x="1415728" y="133759"/>
                    <a:pt x="1413495" y="133945"/>
                    <a:pt x="1411077" y="135248"/>
                  </a:cubicBezTo>
                  <a:cubicBezTo>
                    <a:pt x="1408844" y="135434"/>
                    <a:pt x="1406426" y="135620"/>
                    <a:pt x="1404193" y="135806"/>
                  </a:cubicBezTo>
                  <a:cubicBezTo>
                    <a:pt x="1403635" y="136736"/>
                    <a:pt x="1403263" y="137480"/>
                    <a:pt x="1403263" y="138596"/>
                  </a:cubicBezTo>
                  <a:cubicBezTo>
                    <a:pt x="1402519" y="138224"/>
                    <a:pt x="1401589" y="138224"/>
                    <a:pt x="1400845" y="138782"/>
                  </a:cubicBezTo>
                  <a:lnTo>
                    <a:pt x="1401031" y="138596"/>
                  </a:lnTo>
                  <a:lnTo>
                    <a:pt x="1400659" y="138596"/>
                  </a:lnTo>
                  <a:cubicBezTo>
                    <a:pt x="1400845" y="137666"/>
                    <a:pt x="1400845" y="136736"/>
                    <a:pt x="1400473" y="135806"/>
                  </a:cubicBezTo>
                  <a:cubicBezTo>
                    <a:pt x="1395078" y="135992"/>
                    <a:pt x="1389683" y="136178"/>
                    <a:pt x="1384288" y="136178"/>
                  </a:cubicBezTo>
                  <a:cubicBezTo>
                    <a:pt x="1382241" y="136736"/>
                    <a:pt x="1380381" y="137294"/>
                    <a:pt x="1379265" y="139154"/>
                  </a:cubicBezTo>
                  <a:lnTo>
                    <a:pt x="1374056" y="139154"/>
                  </a:lnTo>
                  <a:cubicBezTo>
                    <a:pt x="1374056" y="137852"/>
                    <a:pt x="1373684" y="136736"/>
                    <a:pt x="1372754" y="135620"/>
                  </a:cubicBezTo>
                  <a:cubicBezTo>
                    <a:pt x="1371637" y="134689"/>
                    <a:pt x="1370521" y="134317"/>
                    <a:pt x="1369033" y="134689"/>
                  </a:cubicBezTo>
                  <a:lnTo>
                    <a:pt x="1366800" y="135248"/>
                  </a:lnTo>
                  <a:lnTo>
                    <a:pt x="1366614" y="135248"/>
                  </a:lnTo>
                  <a:cubicBezTo>
                    <a:pt x="1366614" y="135062"/>
                    <a:pt x="1366614" y="135062"/>
                    <a:pt x="1366800" y="134875"/>
                  </a:cubicBezTo>
                  <a:cubicBezTo>
                    <a:pt x="1366986" y="133945"/>
                    <a:pt x="1366614" y="133015"/>
                    <a:pt x="1365870" y="132271"/>
                  </a:cubicBezTo>
                  <a:cubicBezTo>
                    <a:pt x="1363638" y="132271"/>
                    <a:pt x="1361219" y="132271"/>
                    <a:pt x="1358987" y="132457"/>
                  </a:cubicBezTo>
                  <a:cubicBezTo>
                    <a:pt x="1358243" y="133015"/>
                    <a:pt x="1357871" y="133573"/>
                    <a:pt x="1357871" y="134503"/>
                  </a:cubicBezTo>
                  <a:cubicBezTo>
                    <a:pt x="1357685" y="134503"/>
                    <a:pt x="1357499" y="134503"/>
                    <a:pt x="1357313" y="134317"/>
                  </a:cubicBezTo>
                  <a:cubicBezTo>
                    <a:pt x="1356754" y="134503"/>
                    <a:pt x="1356010" y="134689"/>
                    <a:pt x="1355452" y="134689"/>
                  </a:cubicBezTo>
                  <a:cubicBezTo>
                    <a:pt x="1354150" y="135248"/>
                    <a:pt x="1352662" y="135620"/>
                    <a:pt x="1351359" y="136178"/>
                  </a:cubicBezTo>
                  <a:lnTo>
                    <a:pt x="1351732" y="135620"/>
                  </a:lnTo>
                  <a:cubicBezTo>
                    <a:pt x="1350429" y="134689"/>
                    <a:pt x="1349313" y="133387"/>
                    <a:pt x="1347825" y="132643"/>
                  </a:cubicBezTo>
                  <a:cubicBezTo>
                    <a:pt x="1346150" y="130039"/>
                    <a:pt x="1342802" y="130597"/>
                    <a:pt x="1340569" y="129108"/>
                  </a:cubicBezTo>
                  <a:cubicBezTo>
                    <a:pt x="1338523" y="129108"/>
                    <a:pt x="1336663" y="129108"/>
                    <a:pt x="1334616" y="128922"/>
                  </a:cubicBezTo>
                  <a:cubicBezTo>
                    <a:pt x="1331082" y="131713"/>
                    <a:pt x="1326431" y="129853"/>
                    <a:pt x="1322524" y="131527"/>
                  </a:cubicBezTo>
                  <a:cubicBezTo>
                    <a:pt x="1320664" y="130411"/>
                    <a:pt x="1318803" y="130783"/>
                    <a:pt x="1316943" y="132085"/>
                  </a:cubicBezTo>
                  <a:lnTo>
                    <a:pt x="1313408" y="132085"/>
                  </a:lnTo>
                  <a:cubicBezTo>
                    <a:pt x="1309874" y="130225"/>
                    <a:pt x="1306339" y="129667"/>
                    <a:pt x="1302990" y="132457"/>
                  </a:cubicBezTo>
                  <a:cubicBezTo>
                    <a:pt x="1300758" y="133945"/>
                    <a:pt x="1298339" y="133945"/>
                    <a:pt x="1296107" y="132457"/>
                  </a:cubicBezTo>
                  <a:cubicBezTo>
                    <a:pt x="1294247" y="130411"/>
                    <a:pt x="1294619" y="127434"/>
                    <a:pt x="1292944" y="125202"/>
                  </a:cubicBezTo>
                  <a:cubicBezTo>
                    <a:pt x="1292014" y="124644"/>
                    <a:pt x="1291642" y="123899"/>
                    <a:pt x="1292014" y="122969"/>
                  </a:cubicBezTo>
                  <a:cubicBezTo>
                    <a:pt x="1291642" y="122783"/>
                    <a:pt x="1291270" y="122783"/>
                    <a:pt x="1290898" y="122597"/>
                  </a:cubicBezTo>
                  <a:lnTo>
                    <a:pt x="1290898" y="121853"/>
                  </a:lnTo>
                  <a:cubicBezTo>
                    <a:pt x="1292944" y="113295"/>
                    <a:pt x="1300014" y="116644"/>
                    <a:pt x="1305037" y="116458"/>
                  </a:cubicBezTo>
                  <a:cubicBezTo>
                    <a:pt x="1322710" y="116086"/>
                    <a:pt x="1340383" y="116272"/>
                    <a:pt x="1358057" y="116272"/>
                  </a:cubicBezTo>
                  <a:cubicBezTo>
                    <a:pt x="1358057" y="117016"/>
                    <a:pt x="1358615" y="117574"/>
                    <a:pt x="1359731" y="117760"/>
                  </a:cubicBezTo>
                  <a:cubicBezTo>
                    <a:pt x="1364382" y="117574"/>
                    <a:pt x="1369033" y="117016"/>
                    <a:pt x="1373498" y="117016"/>
                  </a:cubicBezTo>
                  <a:cubicBezTo>
                    <a:pt x="1425587" y="117388"/>
                    <a:pt x="1477677" y="118132"/>
                    <a:pt x="1529767" y="118318"/>
                  </a:cubicBezTo>
                  <a:cubicBezTo>
                    <a:pt x="1564556" y="118504"/>
                    <a:pt x="1599158" y="119621"/>
                    <a:pt x="1633947" y="117574"/>
                  </a:cubicBezTo>
                  <a:cubicBezTo>
                    <a:pt x="1643063" y="117574"/>
                    <a:pt x="1652178" y="117760"/>
                    <a:pt x="1661480" y="117760"/>
                  </a:cubicBezTo>
                  <a:cubicBezTo>
                    <a:pt x="1665015" y="119807"/>
                    <a:pt x="1668549" y="118876"/>
                    <a:pt x="1666689" y="114598"/>
                  </a:cubicBezTo>
                  <a:close/>
                  <a:moveTo>
                    <a:pt x="677540" y="60834"/>
                  </a:moveTo>
                  <a:lnTo>
                    <a:pt x="675866" y="60834"/>
                  </a:lnTo>
                  <a:lnTo>
                    <a:pt x="675494" y="60461"/>
                  </a:lnTo>
                  <a:cubicBezTo>
                    <a:pt x="675866" y="60461"/>
                    <a:pt x="676052" y="60275"/>
                    <a:pt x="676424" y="60275"/>
                  </a:cubicBezTo>
                  <a:cubicBezTo>
                    <a:pt x="677168" y="60089"/>
                    <a:pt x="677726" y="60089"/>
                    <a:pt x="677726" y="59159"/>
                  </a:cubicBezTo>
                  <a:cubicBezTo>
                    <a:pt x="677540" y="56741"/>
                    <a:pt x="679400" y="61020"/>
                    <a:pt x="677540" y="60834"/>
                  </a:cubicBezTo>
                  <a:close/>
                  <a:moveTo>
                    <a:pt x="1127559" y="280913"/>
                  </a:moveTo>
                  <a:cubicBezTo>
                    <a:pt x="1126443" y="281099"/>
                    <a:pt x="1125327" y="281099"/>
                    <a:pt x="1124210" y="281285"/>
                  </a:cubicBezTo>
                  <a:cubicBezTo>
                    <a:pt x="1117885" y="282587"/>
                    <a:pt x="1111560" y="285564"/>
                    <a:pt x="1105049" y="283890"/>
                  </a:cubicBezTo>
                  <a:cubicBezTo>
                    <a:pt x="1103933" y="283518"/>
                    <a:pt x="1107467" y="282587"/>
                    <a:pt x="1108584" y="281471"/>
                  </a:cubicBezTo>
                  <a:cubicBezTo>
                    <a:pt x="1110072" y="280913"/>
                    <a:pt x="1111560" y="280169"/>
                    <a:pt x="1112862" y="279053"/>
                  </a:cubicBezTo>
                  <a:cubicBezTo>
                    <a:pt x="1113607" y="277564"/>
                    <a:pt x="1113979" y="276076"/>
                    <a:pt x="1113420" y="274402"/>
                  </a:cubicBezTo>
                  <a:cubicBezTo>
                    <a:pt x="1111932" y="273472"/>
                    <a:pt x="1110444" y="273100"/>
                    <a:pt x="1108770" y="273100"/>
                  </a:cubicBezTo>
                  <a:cubicBezTo>
                    <a:pt x="1103933" y="272728"/>
                    <a:pt x="1099096" y="273844"/>
                    <a:pt x="1094259" y="272542"/>
                  </a:cubicBezTo>
                  <a:cubicBezTo>
                    <a:pt x="1101514" y="274216"/>
                    <a:pt x="1109142" y="271239"/>
                    <a:pt x="1116211" y="274774"/>
                  </a:cubicBezTo>
                  <a:cubicBezTo>
                    <a:pt x="1120490" y="275518"/>
                    <a:pt x="1124583" y="276262"/>
                    <a:pt x="1128675" y="275890"/>
                  </a:cubicBezTo>
                  <a:cubicBezTo>
                    <a:pt x="1128117" y="276448"/>
                    <a:pt x="1127559" y="277006"/>
                    <a:pt x="1127001" y="278123"/>
                  </a:cubicBezTo>
                  <a:cubicBezTo>
                    <a:pt x="1126629" y="278867"/>
                    <a:pt x="1127001" y="280541"/>
                    <a:pt x="1127559" y="280913"/>
                  </a:cubicBezTo>
                  <a:close/>
                  <a:moveTo>
                    <a:pt x="1202903" y="165943"/>
                  </a:moveTo>
                  <a:cubicBezTo>
                    <a:pt x="1203275" y="165943"/>
                    <a:pt x="1203648" y="166129"/>
                    <a:pt x="1204206" y="166129"/>
                  </a:cubicBezTo>
                  <a:cubicBezTo>
                    <a:pt x="1204020" y="166129"/>
                    <a:pt x="1203648" y="166315"/>
                    <a:pt x="1203462" y="166315"/>
                  </a:cubicBezTo>
                  <a:cubicBezTo>
                    <a:pt x="1203834" y="167618"/>
                    <a:pt x="1203089" y="166874"/>
                    <a:pt x="1202903" y="165943"/>
                  </a:cubicBezTo>
                  <a:close/>
                  <a:moveTo>
                    <a:pt x="1339267" y="224731"/>
                  </a:moveTo>
                  <a:cubicBezTo>
                    <a:pt x="1339453" y="224544"/>
                    <a:pt x="1339453" y="224358"/>
                    <a:pt x="1339453" y="224172"/>
                  </a:cubicBezTo>
                  <a:cubicBezTo>
                    <a:pt x="1340011" y="225289"/>
                    <a:pt x="1340941" y="226219"/>
                    <a:pt x="1342430" y="226777"/>
                  </a:cubicBezTo>
                  <a:cubicBezTo>
                    <a:pt x="1344104" y="226033"/>
                    <a:pt x="1346336" y="226405"/>
                    <a:pt x="1348383" y="226777"/>
                  </a:cubicBezTo>
                  <a:cubicBezTo>
                    <a:pt x="1347081" y="227149"/>
                    <a:pt x="1345964" y="227521"/>
                    <a:pt x="1344662" y="227893"/>
                  </a:cubicBezTo>
                  <a:cubicBezTo>
                    <a:pt x="1344290" y="228079"/>
                    <a:pt x="1344104" y="228265"/>
                    <a:pt x="1343918" y="228637"/>
                  </a:cubicBezTo>
                  <a:lnTo>
                    <a:pt x="1341128" y="228637"/>
                  </a:lnTo>
                  <a:cubicBezTo>
                    <a:pt x="1339639" y="227893"/>
                    <a:pt x="1338151" y="227707"/>
                    <a:pt x="1336663" y="227893"/>
                  </a:cubicBezTo>
                  <a:cubicBezTo>
                    <a:pt x="1337779" y="226777"/>
                    <a:pt x="1338709" y="225847"/>
                    <a:pt x="1339267" y="224731"/>
                  </a:cubicBezTo>
                  <a:close/>
                  <a:moveTo>
                    <a:pt x="1280294" y="222126"/>
                  </a:moveTo>
                  <a:cubicBezTo>
                    <a:pt x="1280294" y="222312"/>
                    <a:pt x="1280294" y="222312"/>
                    <a:pt x="1280108" y="222498"/>
                  </a:cubicBezTo>
                  <a:lnTo>
                    <a:pt x="1279736" y="222126"/>
                  </a:lnTo>
                  <a:lnTo>
                    <a:pt x="1280294" y="222126"/>
                  </a:lnTo>
                  <a:close/>
                  <a:moveTo>
                    <a:pt x="1420192" y="144549"/>
                  </a:moveTo>
                  <a:cubicBezTo>
                    <a:pt x="1420565" y="143991"/>
                    <a:pt x="1421309" y="143619"/>
                    <a:pt x="1421867" y="143061"/>
                  </a:cubicBezTo>
                  <a:cubicBezTo>
                    <a:pt x="1421681" y="143619"/>
                    <a:pt x="1421495" y="144177"/>
                    <a:pt x="1421495" y="144921"/>
                  </a:cubicBezTo>
                  <a:cubicBezTo>
                    <a:pt x="1421495" y="145107"/>
                    <a:pt x="1421681" y="145293"/>
                    <a:pt x="1421681" y="145480"/>
                  </a:cubicBezTo>
                  <a:cubicBezTo>
                    <a:pt x="1420751" y="145480"/>
                    <a:pt x="1420006" y="144921"/>
                    <a:pt x="1420192" y="144549"/>
                  </a:cubicBezTo>
                  <a:close/>
                  <a:moveTo>
                    <a:pt x="1407914" y="149386"/>
                  </a:moveTo>
                  <a:cubicBezTo>
                    <a:pt x="1408472" y="150130"/>
                    <a:pt x="1409030" y="150875"/>
                    <a:pt x="1409774" y="151433"/>
                  </a:cubicBezTo>
                  <a:cubicBezTo>
                    <a:pt x="1409402" y="151247"/>
                    <a:pt x="1409030" y="151247"/>
                    <a:pt x="1408658" y="151061"/>
                  </a:cubicBezTo>
                  <a:cubicBezTo>
                    <a:pt x="1407542" y="150688"/>
                    <a:pt x="1406426" y="150316"/>
                    <a:pt x="1405310" y="150130"/>
                  </a:cubicBezTo>
                  <a:cubicBezTo>
                    <a:pt x="1406240" y="149944"/>
                    <a:pt x="1407170" y="149758"/>
                    <a:pt x="1407914" y="149386"/>
                  </a:cubicBezTo>
                  <a:close/>
                  <a:moveTo>
                    <a:pt x="1404565" y="142317"/>
                  </a:moveTo>
                  <a:cubicBezTo>
                    <a:pt x="1404565" y="142503"/>
                    <a:pt x="1404565" y="142503"/>
                    <a:pt x="1404565" y="142317"/>
                  </a:cubicBezTo>
                  <a:cubicBezTo>
                    <a:pt x="1404379" y="143061"/>
                    <a:pt x="1404007" y="143433"/>
                    <a:pt x="1403821" y="143619"/>
                  </a:cubicBezTo>
                  <a:cubicBezTo>
                    <a:pt x="1404007" y="143247"/>
                    <a:pt x="1404379" y="142875"/>
                    <a:pt x="1404565" y="142317"/>
                  </a:cubicBezTo>
                  <a:close/>
                  <a:moveTo>
                    <a:pt x="1403263" y="143805"/>
                  </a:moveTo>
                  <a:cubicBezTo>
                    <a:pt x="1402891" y="143619"/>
                    <a:pt x="1402519" y="143061"/>
                    <a:pt x="1402147" y="142131"/>
                  </a:cubicBezTo>
                  <a:lnTo>
                    <a:pt x="1403263" y="143805"/>
                  </a:lnTo>
                  <a:close/>
                  <a:moveTo>
                    <a:pt x="1370335" y="151061"/>
                  </a:moveTo>
                  <a:cubicBezTo>
                    <a:pt x="1370149" y="151061"/>
                    <a:pt x="1370149" y="151061"/>
                    <a:pt x="1369963" y="151247"/>
                  </a:cubicBezTo>
                  <a:lnTo>
                    <a:pt x="1369591" y="151247"/>
                  </a:lnTo>
                  <a:cubicBezTo>
                    <a:pt x="1369777" y="151061"/>
                    <a:pt x="1370149" y="151061"/>
                    <a:pt x="1370335" y="151061"/>
                  </a:cubicBezTo>
                  <a:close/>
                  <a:moveTo>
                    <a:pt x="1363638" y="149944"/>
                  </a:moveTo>
                  <a:cubicBezTo>
                    <a:pt x="1363638" y="149758"/>
                    <a:pt x="1363638" y="149758"/>
                    <a:pt x="1363824" y="149572"/>
                  </a:cubicBezTo>
                  <a:cubicBezTo>
                    <a:pt x="1364568" y="150130"/>
                    <a:pt x="1365312" y="150502"/>
                    <a:pt x="1366056" y="150875"/>
                  </a:cubicBezTo>
                  <a:cubicBezTo>
                    <a:pt x="1361963" y="151247"/>
                    <a:pt x="1357871" y="151433"/>
                    <a:pt x="1353778" y="151433"/>
                  </a:cubicBezTo>
                  <a:cubicBezTo>
                    <a:pt x="1357127" y="151433"/>
                    <a:pt x="1360475" y="151061"/>
                    <a:pt x="1363638" y="149944"/>
                  </a:cubicBezTo>
                  <a:close/>
                  <a:moveTo>
                    <a:pt x="1349685" y="151247"/>
                  </a:moveTo>
                  <a:cubicBezTo>
                    <a:pt x="1347081" y="151247"/>
                    <a:pt x="1344662" y="151061"/>
                    <a:pt x="1342058" y="150875"/>
                  </a:cubicBezTo>
                  <a:cubicBezTo>
                    <a:pt x="1344476" y="151061"/>
                    <a:pt x="1347081" y="151247"/>
                    <a:pt x="1349685" y="151247"/>
                  </a:cubicBezTo>
                  <a:close/>
                  <a:moveTo>
                    <a:pt x="1286805" y="143991"/>
                  </a:moveTo>
                  <a:cubicBezTo>
                    <a:pt x="1285503" y="144177"/>
                    <a:pt x="1284201" y="144177"/>
                    <a:pt x="1282712" y="143991"/>
                  </a:cubicBezTo>
                  <a:cubicBezTo>
                    <a:pt x="1285317" y="143061"/>
                    <a:pt x="1287177" y="142317"/>
                    <a:pt x="1288666" y="141387"/>
                  </a:cubicBezTo>
                  <a:cubicBezTo>
                    <a:pt x="1288293" y="142317"/>
                    <a:pt x="1287549" y="143247"/>
                    <a:pt x="1286805" y="143991"/>
                  </a:cubicBezTo>
                  <a:close/>
                  <a:moveTo>
                    <a:pt x="1302990" y="43346"/>
                  </a:moveTo>
                  <a:lnTo>
                    <a:pt x="1300758" y="43346"/>
                  </a:lnTo>
                  <a:lnTo>
                    <a:pt x="1300758" y="43160"/>
                  </a:lnTo>
                  <a:cubicBezTo>
                    <a:pt x="1301874" y="43160"/>
                    <a:pt x="1302990" y="43346"/>
                    <a:pt x="1303920" y="43160"/>
                  </a:cubicBezTo>
                  <a:cubicBezTo>
                    <a:pt x="1308199" y="43160"/>
                    <a:pt x="1312664" y="42974"/>
                    <a:pt x="1317129" y="43532"/>
                  </a:cubicBezTo>
                  <a:cubicBezTo>
                    <a:pt x="1320664" y="44276"/>
                    <a:pt x="1324012" y="44834"/>
                    <a:pt x="1327547" y="45021"/>
                  </a:cubicBezTo>
                  <a:cubicBezTo>
                    <a:pt x="1323454" y="45021"/>
                    <a:pt x="1319361" y="44648"/>
                    <a:pt x="1315269" y="43346"/>
                  </a:cubicBezTo>
                  <a:lnTo>
                    <a:pt x="1302990" y="43346"/>
                  </a:lnTo>
                  <a:close/>
                  <a:moveTo>
                    <a:pt x="1478980" y="108645"/>
                  </a:moveTo>
                  <a:cubicBezTo>
                    <a:pt x="1478980" y="108086"/>
                    <a:pt x="1478794" y="107714"/>
                    <a:pt x="1478794" y="107156"/>
                  </a:cubicBezTo>
                  <a:lnTo>
                    <a:pt x="1479352" y="107714"/>
                  </a:lnTo>
                  <a:cubicBezTo>
                    <a:pt x="1479352" y="108086"/>
                    <a:pt x="1479166" y="108272"/>
                    <a:pt x="1478980" y="108645"/>
                  </a:cubicBezTo>
                  <a:close/>
                  <a:moveTo>
                    <a:pt x="1494979" y="111435"/>
                  </a:moveTo>
                  <a:cubicBezTo>
                    <a:pt x="1494793" y="111621"/>
                    <a:pt x="1494048" y="111063"/>
                    <a:pt x="1493862" y="110691"/>
                  </a:cubicBezTo>
                  <a:lnTo>
                    <a:pt x="1496281" y="110691"/>
                  </a:lnTo>
                  <a:cubicBezTo>
                    <a:pt x="1495909" y="110877"/>
                    <a:pt x="1495351" y="111063"/>
                    <a:pt x="1494979" y="111435"/>
                  </a:cubicBezTo>
                  <a:close/>
                  <a:moveTo>
                    <a:pt x="1605483" y="109575"/>
                  </a:moveTo>
                  <a:cubicBezTo>
                    <a:pt x="1605483" y="109761"/>
                    <a:pt x="1605297" y="109761"/>
                    <a:pt x="1605297" y="109761"/>
                  </a:cubicBezTo>
                  <a:lnTo>
                    <a:pt x="1604925" y="109761"/>
                  </a:lnTo>
                  <a:cubicBezTo>
                    <a:pt x="1604739" y="109575"/>
                    <a:pt x="1604553" y="109389"/>
                    <a:pt x="1603995" y="109203"/>
                  </a:cubicBezTo>
                  <a:cubicBezTo>
                    <a:pt x="1603437" y="109017"/>
                    <a:pt x="1603065" y="108645"/>
                    <a:pt x="1602693" y="108272"/>
                  </a:cubicBezTo>
                  <a:cubicBezTo>
                    <a:pt x="1602879" y="108086"/>
                    <a:pt x="1602879" y="107900"/>
                    <a:pt x="1603065" y="107714"/>
                  </a:cubicBezTo>
                  <a:cubicBezTo>
                    <a:pt x="1603437" y="108272"/>
                    <a:pt x="1603995" y="108645"/>
                    <a:pt x="1604739" y="109017"/>
                  </a:cubicBezTo>
                  <a:cubicBezTo>
                    <a:pt x="1606228" y="107528"/>
                    <a:pt x="1606972" y="108086"/>
                    <a:pt x="1605483" y="109575"/>
                  </a:cubicBezTo>
                  <a:close/>
                  <a:moveTo>
                    <a:pt x="1627808" y="115900"/>
                  </a:moveTo>
                  <a:cubicBezTo>
                    <a:pt x="1627622" y="115900"/>
                    <a:pt x="1627622" y="115900"/>
                    <a:pt x="1627436" y="115714"/>
                  </a:cubicBezTo>
                  <a:cubicBezTo>
                    <a:pt x="1627622" y="115714"/>
                    <a:pt x="1627808" y="115714"/>
                    <a:pt x="1627808" y="115900"/>
                  </a:cubicBezTo>
                  <a:close/>
                  <a:moveTo>
                    <a:pt x="241102" y="13581"/>
                  </a:moveTo>
                  <a:cubicBezTo>
                    <a:pt x="244636" y="11162"/>
                    <a:pt x="248915" y="8930"/>
                    <a:pt x="244450" y="4093"/>
                  </a:cubicBezTo>
                  <a:cubicBezTo>
                    <a:pt x="244078" y="2046"/>
                    <a:pt x="242590" y="1116"/>
                    <a:pt x="240916" y="0"/>
                  </a:cubicBezTo>
                  <a:cubicBezTo>
                    <a:pt x="236823" y="372"/>
                    <a:pt x="231800" y="-744"/>
                    <a:pt x="231428" y="5953"/>
                  </a:cubicBezTo>
                  <a:cubicBezTo>
                    <a:pt x="231056" y="13395"/>
                    <a:pt x="235893" y="13395"/>
                    <a:pt x="241102" y="1358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29419D6-9B41-650D-048C-7C92B39BBFBA}"/>
                </a:ext>
              </a:extLst>
            </p:cNvPr>
            <p:cNvSpPr/>
            <p:nvPr/>
          </p:nvSpPr>
          <p:spPr>
            <a:xfrm>
              <a:off x="8645687" y="2977072"/>
              <a:ext cx="1528232" cy="478315"/>
            </a:xfrm>
            <a:custGeom>
              <a:avLst/>
              <a:gdLst>
                <a:gd name="connsiteX0" fmla="*/ 1518977 w 1528232"/>
                <a:gd name="connsiteY0" fmla="*/ 120705 h 478315"/>
                <a:gd name="connsiteX1" fmla="*/ 1516001 w 1528232"/>
                <a:gd name="connsiteY1" fmla="*/ 119403 h 478315"/>
                <a:gd name="connsiteX2" fmla="*/ 1483072 w 1528232"/>
                <a:gd name="connsiteY2" fmla="*/ 119217 h 478315"/>
                <a:gd name="connsiteX3" fmla="*/ 1483072 w 1528232"/>
                <a:gd name="connsiteY3" fmla="*/ 122193 h 478315"/>
                <a:gd name="connsiteX4" fmla="*/ 1516001 w 1528232"/>
                <a:gd name="connsiteY4" fmla="*/ 122007 h 478315"/>
                <a:gd name="connsiteX5" fmla="*/ 1518977 w 1528232"/>
                <a:gd name="connsiteY5" fmla="*/ 120705 h 478315"/>
                <a:gd name="connsiteX6" fmla="*/ 1276573 w 1528232"/>
                <a:gd name="connsiteY6" fmla="*/ 471009 h 478315"/>
                <a:gd name="connsiteX7" fmla="*/ 1266899 w 1528232"/>
                <a:gd name="connsiteY7" fmla="*/ 471195 h 478315"/>
                <a:gd name="connsiteX8" fmla="*/ 1262621 w 1528232"/>
                <a:gd name="connsiteY8" fmla="*/ 478079 h 478315"/>
                <a:gd name="connsiteX9" fmla="*/ 1279922 w 1528232"/>
                <a:gd name="connsiteY9" fmla="*/ 476032 h 478315"/>
                <a:gd name="connsiteX10" fmla="*/ 1276573 w 1528232"/>
                <a:gd name="connsiteY10" fmla="*/ 471009 h 478315"/>
                <a:gd name="connsiteX11" fmla="*/ 1433773 w 1528232"/>
                <a:gd name="connsiteY11" fmla="*/ 154 h 478315"/>
                <a:gd name="connsiteX12" fmla="*/ 1423169 w 1528232"/>
                <a:gd name="connsiteY12" fmla="*/ 154 h 478315"/>
                <a:gd name="connsiteX13" fmla="*/ 1420192 w 1528232"/>
                <a:gd name="connsiteY13" fmla="*/ 2015 h 478315"/>
                <a:gd name="connsiteX14" fmla="*/ 1420006 w 1528232"/>
                <a:gd name="connsiteY14" fmla="*/ 2759 h 478315"/>
                <a:gd name="connsiteX15" fmla="*/ 1424657 w 1528232"/>
                <a:gd name="connsiteY15" fmla="*/ 7223 h 478315"/>
                <a:gd name="connsiteX16" fmla="*/ 1432657 w 1528232"/>
                <a:gd name="connsiteY16" fmla="*/ 7223 h 478315"/>
                <a:gd name="connsiteX17" fmla="*/ 1437494 w 1528232"/>
                <a:gd name="connsiteY17" fmla="*/ 2015 h 478315"/>
                <a:gd name="connsiteX18" fmla="*/ 1433773 w 1528232"/>
                <a:gd name="connsiteY18" fmla="*/ 154 h 478315"/>
                <a:gd name="connsiteX19" fmla="*/ 1526418 w 1528232"/>
                <a:gd name="connsiteY19" fmla="*/ 133355 h 478315"/>
                <a:gd name="connsiteX20" fmla="*/ 1520465 w 1528232"/>
                <a:gd name="connsiteY20" fmla="*/ 132239 h 478315"/>
                <a:gd name="connsiteX21" fmla="*/ 1510234 w 1528232"/>
                <a:gd name="connsiteY21" fmla="*/ 132611 h 478315"/>
                <a:gd name="connsiteX22" fmla="*/ 1506699 w 1528232"/>
                <a:gd name="connsiteY22" fmla="*/ 132239 h 478315"/>
                <a:gd name="connsiteX23" fmla="*/ 1499257 w 1528232"/>
                <a:gd name="connsiteY23" fmla="*/ 136704 h 478315"/>
                <a:gd name="connsiteX24" fmla="*/ 1526418 w 1528232"/>
                <a:gd name="connsiteY24" fmla="*/ 136146 h 478315"/>
                <a:gd name="connsiteX25" fmla="*/ 1526418 w 1528232"/>
                <a:gd name="connsiteY25" fmla="*/ 133355 h 478315"/>
                <a:gd name="connsiteX26" fmla="*/ 1471910 w 1528232"/>
                <a:gd name="connsiteY26" fmla="*/ 118659 h 478315"/>
                <a:gd name="connsiteX27" fmla="*/ 1454423 w 1528232"/>
                <a:gd name="connsiteY27" fmla="*/ 118473 h 478315"/>
                <a:gd name="connsiteX28" fmla="*/ 1451632 w 1528232"/>
                <a:gd name="connsiteY28" fmla="*/ 119403 h 478315"/>
                <a:gd name="connsiteX29" fmla="*/ 1474329 w 1528232"/>
                <a:gd name="connsiteY29" fmla="*/ 122193 h 478315"/>
                <a:gd name="connsiteX30" fmla="*/ 1471910 w 1528232"/>
                <a:gd name="connsiteY30" fmla="*/ 118659 h 478315"/>
                <a:gd name="connsiteX31" fmla="*/ 5209 w 1528232"/>
                <a:gd name="connsiteY31" fmla="*/ 432872 h 478315"/>
                <a:gd name="connsiteX32" fmla="*/ 21952 w 1528232"/>
                <a:gd name="connsiteY32" fmla="*/ 429337 h 478315"/>
                <a:gd name="connsiteX33" fmla="*/ 2791 w 1528232"/>
                <a:gd name="connsiteY33" fmla="*/ 429523 h 478315"/>
                <a:gd name="connsiteX34" fmla="*/ 0 w 1528232"/>
                <a:gd name="connsiteY34" fmla="*/ 430826 h 478315"/>
                <a:gd name="connsiteX35" fmla="*/ 2791 w 1528232"/>
                <a:gd name="connsiteY35" fmla="*/ 432128 h 478315"/>
                <a:gd name="connsiteX36" fmla="*/ 4093 w 1528232"/>
                <a:gd name="connsiteY36" fmla="*/ 432128 h 478315"/>
                <a:gd name="connsiteX37" fmla="*/ 5209 w 1528232"/>
                <a:gd name="connsiteY37" fmla="*/ 432872 h 478315"/>
                <a:gd name="connsiteX38" fmla="*/ 1371823 w 1528232"/>
                <a:gd name="connsiteY38" fmla="*/ 153447 h 478315"/>
                <a:gd name="connsiteX39" fmla="*/ 1384474 w 1528232"/>
                <a:gd name="connsiteY39" fmla="*/ 153633 h 478315"/>
                <a:gd name="connsiteX40" fmla="*/ 1371823 w 1528232"/>
                <a:gd name="connsiteY40" fmla="*/ 153447 h 478315"/>
                <a:gd name="connsiteX41" fmla="*/ 168920 w 1528232"/>
                <a:gd name="connsiteY41" fmla="*/ 209072 h 478315"/>
                <a:gd name="connsiteX42" fmla="*/ 165385 w 1528232"/>
                <a:gd name="connsiteY42" fmla="*/ 209072 h 478315"/>
                <a:gd name="connsiteX43" fmla="*/ 158502 w 1528232"/>
                <a:gd name="connsiteY43" fmla="*/ 210188 h 478315"/>
                <a:gd name="connsiteX44" fmla="*/ 158316 w 1528232"/>
                <a:gd name="connsiteY44" fmla="*/ 212420 h 478315"/>
                <a:gd name="connsiteX45" fmla="*/ 168920 w 1528232"/>
                <a:gd name="connsiteY45" fmla="*/ 212420 h 478315"/>
                <a:gd name="connsiteX46" fmla="*/ 168734 w 1528232"/>
                <a:gd name="connsiteY46" fmla="*/ 210560 h 478315"/>
                <a:gd name="connsiteX47" fmla="*/ 168920 w 1528232"/>
                <a:gd name="connsiteY47" fmla="*/ 209072 h 47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28232" h="478315">
                  <a:moveTo>
                    <a:pt x="1518977" y="120705"/>
                  </a:moveTo>
                  <a:cubicBezTo>
                    <a:pt x="1518047" y="120333"/>
                    <a:pt x="1516931" y="119775"/>
                    <a:pt x="1516001" y="119403"/>
                  </a:cubicBezTo>
                  <a:cubicBezTo>
                    <a:pt x="1505024" y="119403"/>
                    <a:pt x="1494048" y="119403"/>
                    <a:pt x="1483072" y="119217"/>
                  </a:cubicBezTo>
                  <a:cubicBezTo>
                    <a:pt x="1480654" y="120333"/>
                    <a:pt x="1480654" y="121263"/>
                    <a:pt x="1483072" y="122193"/>
                  </a:cubicBezTo>
                  <a:cubicBezTo>
                    <a:pt x="1494048" y="122193"/>
                    <a:pt x="1505024" y="122007"/>
                    <a:pt x="1516001" y="122007"/>
                  </a:cubicBezTo>
                  <a:cubicBezTo>
                    <a:pt x="1517117" y="121635"/>
                    <a:pt x="1518047" y="121263"/>
                    <a:pt x="1518977" y="120705"/>
                  </a:cubicBezTo>
                  <a:close/>
                  <a:moveTo>
                    <a:pt x="1276573" y="471009"/>
                  </a:moveTo>
                  <a:cubicBezTo>
                    <a:pt x="1273411" y="471009"/>
                    <a:pt x="1270248" y="471009"/>
                    <a:pt x="1266899" y="471195"/>
                  </a:cubicBezTo>
                  <a:cubicBezTo>
                    <a:pt x="1264295" y="472683"/>
                    <a:pt x="1260946" y="473800"/>
                    <a:pt x="1262621" y="478079"/>
                  </a:cubicBezTo>
                  <a:cubicBezTo>
                    <a:pt x="1268388" y="477892"/>
                    <a:pt x="1274527" y="479567"/>
                    <a:pt x="1279922" y="476032"/>
                  </a:cubicBezTo>
                  <a:cubicBezTo>
                    <a:pt x="1279364" y="473800"/>
                    <a:pt x="1278248" y="472311"/>
                    <a:pt x="1276573" y="471009"/>
                  </a:cubicBezTo>
                  <a:close/>
                  <a:moveTo>
                    <a:pt x="1433773" y="154"/>
                  </a:moveTo>
                  <a:lnTo>
                    <a:pt x="1423169" y="154"/>
                  </a:lnTo>
                  <a:cubicBezTo>
                    <a:pt x="1421495" y="-218"/>
                    <a:pt x="1420565" y="340"/>
                    <a:pt x="1420192" y="2015"/>
                  </a:cubicBezTo>
                  <a:lnTo>
                    <a:pt x="1420006" y="2759"/>
                  </a:lnTo>
                  <a:cubicBezTo>
                    <a:pt x="1420751" y="4991"/>
                    <a:pt x="1422239" y="6665"/>
                    <a:pt x="1424657" y="7223"/>
                  </a:cubicBezTo>
                  <a:lnTo>
                    <a:pt x="1432657" y="7223"/>
                  </a:lnTo>
                  <a:cubicBezTo>
                    <a:pt x="1435261" y="6479"/>
                    <a:pt x="1437866" y="5177"/>
                    <a:pt x="1437494" y="2015"/>
                  </a:cubicBezTo>
                  <a:cubicBezTo>
                    <a:pt x="1437308" y="-32"/>
                    <a:pt x="1435447" y="-218"/>
                    <a:pt x="1433773" y="154"/>
                  </a:cubicBezTo>
                  <a:close/>
                  <a:moveTo>
                    <a:pt x="1526418" y="133355"/>
                  </a:moveTo>
                  <a:cubicBezTo>
                    <a:pt x="1524372" y="132983"/>
                    <a:pt x="1522512" y="132611"/>
                    <a:pt x="1520465" y="132239"/>
                  </a:cubicBezTo>
                  <a:cubicBezTo>
                    <a:pt x="1517117" y="131123"/>
                    <a:pt x="1513582" y="130751"/>
                    <a:pt x="1510234" y="132611"/>
                  </a:cubicBezTo>
                  <a:cubicBezTo>
                    <a:pt x="1509117" y="132425"/>
                    <a:pt x="1507815" y="132239"/>
                    <a:pt x="1506699" y="132239"/>
                  </a:cubicBezTo>
                  <a:cubicBezTo>
                    <a:pt x="1503536" y="132797"/>
                    <a:pt x="1499071" y="130937"/>
                    <a:pt x="1499257" y="136704"/>
                  </a:cubicBezTo>
                  <a:lnTo>
                    <a:pt x="1526418" y="136146"/>
                  </a:lnTo>
                  <a:cubicBezTo>
                    <a:pt x="1528837" y="135216"/>
                    <a:pt x="1528837" y="134286"/>
                    <a:pt x="1526418" y="133355"/>
                  </a:cubicBezTo>
                  <a:close/>
                  <a:moveTo>
                    <a:pt x="1471910" y="118659"/>
                  </a:moveTo>
                  <a:cubicBezTo>
                    <a:pt x="1466143" y="118659"/>
                    <a:pt x="1460376" y="118473"/>
                    <a:pt x="1454423" y="118473"/>
                  </a:cubicBezTo>
                  <a:cubicBezTo>
                    <a:pt x="1453121" y="117728"/>
                    <a:pt x="1452191" y="118100"/>
                    <a:pt x="1451632" y="119403"/>
                  </a:cubicBezTo>
                  <a:cubicBezTo>
                    <a:pt x="1458516" y="125914"/>
                    <a:pt x="1466887" y="121263"/>
                    <a:pt x="1474329" y="122193"/>
                  </a:cubicBezTo>
                  <a:cubicBezTo>
                    <a:pt x="1477119" y="118473"/>
                    <a:pt x="1474515" y="118659"/>
                    <a:pt x="1471910" y="118659"/>
                  </a:cubicBezTo>
                  <a:close/>
                  <a:moveTo>
                    <a:pt x="5209" y="432872"/>
                  </a:moveTo>
                  <a:cubicBezTo>
                    <a:pt x="10790" y="431570"/>
                    <a:pt x="17859" y="437337"/>
                    <a:pt x="21952" y="429337"/>
                  </a:cubicBezTo>
                  <a:cubicBezTo>
                    <a:pt x="15627" y="429337"/>
                    <a:pt x="9116" y="429523"/>
                    <a:pt x="2791" y="429523"/>
                  </a:cubicBezTo>
                  <a:cubicBezTo>
                    <a:pt x="1860" y="429895"/>
                    <a:pt x="930" y="430453"/>
                    <a:pt x="0" y="430826"/>
                  </a:cubicBezTo>
                  <a:cubicBezTo>
                    <a:pt x="930" y="431198"/>
                    <a:pt x="1860" y="431756"/>
                    <a:pt x="2791" y="432128"/>
                  </a:cubicBezTo>
                  <a:lnTo>
                    <a:pt x="4093" y="432128"/>
                  </a:lnTo>
                  <a:lnTo>
                    <a:pt x="5209" y="432872"/>
                  </a:lnTo>
                  <a:close/>
                  <a:moveTo>
                    <a:pt x="1371823" y="153447"/>
                  </a:moveTo>
                  <a:cubicBezTo>
                    <a:pt x="1376102" y="153447"/>
                    <a:pt x="1380195" y="153633"/>
                    <a:pt x="1384474" y="153633"/>
                  </a:cubicBezTo>
                  <a:cubicBezTo>
                    <a:pt x="1380381" y="147122"/>
                    <a:pt x="1376288" y="147494"/>
                    <a:pt x="1371823" y="153447"/>
                  </a:cubicBezTo>
                  <a:close/>
                  <a:moveTo>
                    <a:pt x="168920" y="209072"/>
                  </a:moveTo>
                  <a:cubicBezTo>
                    <a:pt x="167804" y="208328"/>
                    <a:pt x="166688" y="208328"/>
                    <a:pt x="165385" y="209072"/>
                  </a:cubicBezTo>
                  <a:cubicBezTo>
                    <a:pt x="163153" y="209444"/>
                    <a:pt x="160734" y="209816"/>
                    <a:pt x="158502" y="210188"/>
                  </a:cubicBezTo>
                  <a:cubicBezTo>
                    <a:pt x="158502" y="210932"/>
                    <a:pt x="158502" y="211676"/>
                    <a:pt x="158316" y="212420"/>
                  </a:cubicBezTo>
                  <a:lnTo>
                    <a:pt x="168920" y="212420"/>
                  </a:lnTo>
                  <a:cubicBezTo>
                    <a:pt x="168920" y="211862"/>
                    <a:pt x="168734" y="211118"/>
                    <a:pt x="168734" y="210560"/>
                  </a:cubicBezTo>
                  <a:lnTo>
                    <a:pt x="168920" y="209072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089B98E-A7C8-4993-BE98-6345C5629D5D}"/>
                </a:ext>
              </a:extLst>
            </p:cNvPr>
            <p:cNvSpPr/>
            <p:nvPr/>
          </p:nvSpPr>
          <p:spPr>
            <a:xfrm>
              <a:off x="8594362" y="2981319"/>
              <a:ext cx="1641738" cy="515503"/>
            </a:xfrm>
            <a:custGeom>
              <a:avLst/>
              <a:gdLst>
                <a:gd name="connsiteX0" fmla="*/ 210012 w 1641738"/>
                <a:gd name="connsiteY0" fmla="*/ 205755 h 515503"/>
                <a:gd name="connsiteX1" fmla="*/ 199780 w 1641738"/>
                <a:gd name="connsiteY1" fmla="*/ 205941 h 515503"/>
                <a:gd name="connsiteX2" fmla="*/ 199780 w 1641738"/>
                <a:gd name="connsiteY2" fmla="*/ 208173 h 515503"/>
                <a:gd name="connsiteX3" fmla="*/ 209640 w 1641738"/>
                <a:gd name="connsiteY3" fmla="*/ 209476 h 515503"/>
                <a:gd name="connsiteX4" fmla="*/ 210012 w 1641738"/>
                <a:gd name="connsiteY4" fmla="*/ 207987 h 515503"/>
                <a:gd name="connsiteX5" fmla="*/ 210012 w 1641738"/>
                <a:gd name="connsiteY5" fmla="*/ 205755 h 515503"/>
                <a:gd name="connsiteX6" fmla="*/ 91136 w 1641738"/>
                <a:gd name="connsiteY6" fmla="*/ 424904 h 515503"/>
                <a:gd name="connsiteX7" fmla="*/ 80718 w 1641738"/>
                <a:gd name="connsiteY7" fmla="*/ 424904 h 515503"/>
                <a:gd name="connsiteX8" fmla="*/ 91136 w 1641738"/>
                <a:gd name="connsiteY8" fmla="*/ 424904 h 515503"/>
                <a:gd name="connsiteX9" fmla="*/ 1418311 w 1641738"/>
                <a:gd name="connsiteY9" fmla="*/ 25487 h 515503"/>
                <a:gd name="connsiteX10" fmla="*/ 1419613 w 1641738"/>
                <a:gd name="connsiteY10" fmla="*/ 27533 h 515503"/>
                <a:gd name="connsiteX11" fmla="*/ 1422218 w 1641738"/>
                <a:gd name="connsiteY11" fmla="*/ 28649 h 515503"/>
                <a:gd name="connsiteX12" fmla="*/ 1429287 w 1641738"/>
                <a:gd name="connsiteY12" fmla="*/ 24371 h 515503"/>
                <a:gd name="connsiteX13" fmla="*/ 1419613 w 1641738"/>
                <a:gd name="connsiteY13" fmla="*/ 24557 h 515503"/>
                <a:gd name="connsiteX14" fmla="*/ 1418311 w 1641738"/>
                <a:gd name="connsiteY14" fmla="*/ 25487 h 515503"/>
                <a:gd name="connsiteX15" fmla="*/ 125552 w 1641738"/>
                <a:gd name="connsiteY15" fmla="*/ 377279 h 515503"/>
                <a:gd name="connsiteX16" fmla="*/ 126669 w 1641738"/>
                <a:gd name="connsiteY16" fmla="*/ 379326 h 515503"/>
                <a:gd name="connsiteX17" fmla="*/ 129831 w 1641738"/>
                <a:gd name="connsiteY17" fmla="*/ 380442 h 515503"/>
                <a:gd name="connsiteX18" fmla="*/ 136528 w 1641738"/>
                <a:gd name="connsiteY18" fmla="*/ 379512 h 515503"/>
                <a:gd name="connsiteX19" fmla="*/ 137273 w 1641738"/>
                <a:gd name="connsiteY19" fmla="*/ 378209 h 515503"/>
                <a:gd name="connsiteX20" fmla="*/ 136156 w 1641738"/>
                <a:gd name="connsiteY20" fmla="*/ 375977 h 515503"/>
                <a:gd name="connsiteX21" fmla="*/ 132994 w 1641738"/>
                <a:gd name="connsiteY21" fmla="*/ 375233 h 515503"/>
                <a:gd name="connsiteX22" fmla="*/ 126297 w 1641738"/>
                <a:gd name="connsiteY22" fmla="*/ 376163 h 515503"/>
                <a:gd name="connsiteX23" fmla="*/ 126483 w 1641738"/>
                <a:gd name="connsiteY23" fmla="*/ 375977 h 515503"/>
                <a:gd name="connsiteX24" fmla="*/ 125552 w 1641738"/>
                <a:gd name="connsiteY24" fmla="*/ 377279 h 515503"/>
                <a:gd name="connsiteX25" fmla="*/ 1537001 w 1641738"/>
                <a:gd name="connsiteY25" fmla="*/ 132271 h 515503"/>
                <a:gd name="connsiteX26" fmla="*/ 1547605 w 1641738"/>
                <a:gd name="connsiteY26" fmla="*/ 132271 h 515503"/>
                <a:gd name="connsiteX27" fmla="*/ 1537001 w 1641738"/>
                <a:gd name="connsiteY27" fmla="*/ 132271 h 515503"/>
                <a:gd name="connsiteX28" fmla="*/ 1519886 w 1641738"/>
                <a:gd name="connsiteY28" fmla="*/ 3349 h 515503"/>
                <a:gd name="connsiteX29" fmla="*/ 1526211 w 1641738"/>
                <a:gd name="connsiteY29" fmla="*/ 3163 h 515503"/>
                <a:gd name="connsiteX30" fmla="*/ 1526397 w 1641738"/>
                <a:gd name="connsiteY30" fmla="*/ 0 h 515503"/>
                <a:gd name="connsiteX31" fmla="*/ 1526397 w 1641738"/>
                <a:gd name="connsiteY31" fmla="*/ 186 h 515503"/>
                <a:gd name="connsiteX32" fmla="*/ 1519886 w 1641738"/>
                <a:gd name="connsiteY32" fmla="*/ 3349 h 515503"/>
                <a:gd name="connsiteX33" fmla="*/ 1641739 w 1641738"/>
                <a:gd name="connsiteY33" fmla="*/ 76460 h 515503"/>
                <a:gd name="connsiteX34" fmla="*/ 1641739 w 1641738"/>
                <a:gd name="connsiteY34" fmla="*/ 72926 h 515503"/>
                <a:gd name="connsiteX35" fmla="*/ 1634670 w 1641738"/>
                <a:gd name="connsiteY35" fmla="*/ 72926 h 515503"/>
                <a:gd name="connsiteX36" fmla="*/ 1633926 w 1641738"/>
                <a:gd name="connsiteY36" fmla="*/ 74042 h 515503"/>
                <a:gd name="connsiteX37" fmla="*/ 1634670 w 1641738"/>
                <a:gd name="connsiteY37" fmla="*/ 76274 h 515503"/>
                <a:gd name="connsiteX38" fmla="*/ 1641739 w 1641738"/>
                <a:gd name="connsiteY38" fmla="*/ 76460 h 515503"/>
                <a:gd name="connsiteX39" fmla="*/ 1575883 w 1641738"/>
                <a:gd name="connsiteY39" fmla="*/ 114970 h 515503"/>
                <a:gd name="connsiteX40" fmla="*/ 1575883 w 1641738"/>
                <a:gd name="connsiteY40" fmla="*/ 118318 h 515503"/>
                <a:gd name="connsiteX41" fmla="*/ 1582580 w 1641738"/>
                <a:gd name="connsiteY41" fmla="*/ 118318 h 515503"/>
                <a:gd name="connsiteX42" fmla="*/ 1583324 w 1641738"/>
                <a:gd name="connsiteY42" fmla="*/ 117202 h 515503"/>
                <a:gd name="connsiteX43" fmla="*/ 1582580 w 1641738"/>
                <a:gd name="connsiteY43" fmla="*/ 114970 h 515503"/>
                <a:gd name="connsiteX44" fmla="*/ 1575883 w 1641738"/>
                <a:gd name="connsiteY44" fmla="*/ 114970 h 515503"/>
                <a:gd name="connsiteX45" fmla="*/ 1617368 w 1641738"/>
                <a:gd name="connsiteY45" fmla="*/ 128736 h 515503"/>
                <a:gd name="connsiteX46" fmla="*/ 1617368 w 1641738"/>
                <a:gd name="connsiteY46" fmla="*/ 132271 h 515503"/>
                <a:gd name="connsiteX47" fmla="*/ 1621647 w 1641738"/>
                <a:gd name="connsiteY47" fmla="*/ 131155 h 515503"/>
                <a:gd name="connsiteX48" fmla="*/ 1617368 w 1641738"/>
                <a:gd name="connsiteY48" fmla="*/ 128736 h 515503"/>
                <a:gd name="connsiteX49" fmla="*/ 42581 w 1641738"/>
                <a:gd name="connsiteY49" fmla="*/ 428253 h 515503"/>
                <a:gd name="connsiteX50" fmla="*/ 48906 w 1641738"/>
                <a:gd name="connsiteY50" fmla="*/ 428067 h 515503"/>
                <a:gd name="connsiteX51" fmla="*/ 50208 w 1641738"/>
                <a:gd name="connsiteY51" fmla="*/ 427137 h 515503"/>
                <a:gd name="connsiteX52" fmla="*/ 49278 w 1641738"/>
                <a:gd name="connsiteY52" fmla="*/ 424904 h 515503"/>
                <a:gd name="connsiteX53" fmla="*/ 42395 w 1641738"/>
                <a:gd name="connsiteY53" fmla="*/ 424718 h 515503"/>
                <a:gd name="connsiteX54" fmla="*/ 42581 w 1641738"/>
                <a:gd name="connsiteY54" fmla="*/ 428253 h 515503"/>
                <a:gd name="connsiteX55" fmla="*/ 537 w 1641738"/>
                <a:gd name="connsiteY55" fmla="*/ 480529 h 515503"/>
                <a:gd name="connsiteX56" fmla="*/ 723 w 1641738"/>
                <a:gd name="connsiteY56" fmla="*/ 484064 h 515503"/>
                <a:gd name="connsiteX57" fmla="*/ 7420 w 1641738"/>
                <a:gd name="connsiteY57" fmla="*/ 480715 h 515503"/>
                <a:gd name="connsiteX58" fmla="*/ 537 w 1641738"/>
                <a:gd name="connsiteY58" fmla="*/ 480529 h 515503"/>
                <a:gd name="connsiteX59" fmla="*/ 67323 w 1641738"/>
                <a:gd name="connsiteY59" fmla="*/ 511597 h 515503"/>
                <a:gd name="connsiteX60" fmla="*/ 73463 w 1641738"/>
                <a:gd name="connsiteY60" fmla="*/ 511783 h 515503"/>
                <a:gd name="connsiteX61" fmla="*/ 67323 w 1641738"/>
                <a:gd name="connsiteY61" fmla="*/ 511597 h 515503"/>
                <a:gd name="connsiteX62" fmla="*/ 1547977 w 1641738"/>
                <a:gd name="connsiteY62" fmla="*/ 17115 h 515503"/>
                <a:gd name="connsiteX63" fmla="*/ 1551326 w 1641738"/>
                <a:gd name="connsiteY63" fmla="*/ 17301 h 515503"/>
                <a:gd name="connsiteX64" fmla="*/ 1551326 w 1641738"/>
                <a:gd name="connsiteY64" fmla="*/ 13767 h 515503"/>
                <a:gd name="connsiteX65" fmla="*/ 1547977 w 1641738"/>
                <a:gd name="connsiteY65" fmla="*/ 13953 h 515503"/>
                <a:gd name="connsiteX66" fmla="*/ 1547977 w 1641738"/>
                <a:gd name="connsiteY66" fmla="*/ 17115 h 515503"/>
                <a:gd name="connsiteX67" fmla="*/ 40162 w 1641738"/>
                <a:gd name="connsiteY67" fmla="*/ 507504 h 515503"/>
                <a:gd name="connsiteX68" fmla="*/ 42395 w 1641738"/>
                <a:gd name="connsiteY68" fmla="*/ 505085 h 515503"/>
                <a:gd name="connsiteX69" fmla="*/ 39232 w 1641738"/>
                <a:gd name="connsiteY69" fmla="*/ 505085 h 515503"/>
                <a:gd name="connsiteX70" fmla="*/ 40162 w 1641738"/>
                <a:gd name="connsiteY70" fmla="*/ 507504 h 515503"/>
                <a:gd name="connsiteX71" fmla="*/ 1460541 w 1641738"/>
                <a:gd name="connsiteY71" fmla="*/ 198499 h 515503"/>
                <a:gd name="connsiteX72" fmla="*/ 1460727 w 1641738"/>
                <a:gd name="connsiteY72" fmla="*/ 201848 h 515503"/>
                <a:gd name="connsiteX73" fmla="*/ 1464075 w 1641738"/>
                <a:gd name="connsiteY73" fmla="*/ 202034 h 515503"/>
                <a:gd name="connsiteX74" fmla="*/ 1460541 w 1641738"/>
                <a:gd name="connsiteY74" fmla="*/ 198499 h 515503"/>
                <a:gd name="connsiteX75" fmla="*/ 112344 w 1641738"/>
                <a:gd name="connsiteY75" fmla="*/ 436252 h 515503"/>
                <a:gd name="connsiteX76" fmla="*/ 108623 w 1641738"/>
                <a:gd name="connsiteY76" fmla="*/ 438857 h 515503"/>
                <a:gd name="connsiteX77" fmla="*/ 113274 w 1641738"/>
                <a:gd name="connsiteY77" fmla="*/ 438113 h 515503"/>
                <a:gd name="connsiteX78" fmla="*/ 112344 w 1641738"/>
                <a:gd name="connsiteY78" fmla="*/ 436252 h 515503"/>
                <a:gd name="connsiteX79" fmla="*/ 39232 w 1641738"/>
                <a:gd name="connsiteY79" fmla="*/ 497644 h 515503"/>
                <a:gd name="connsiteX80" fmla="*/ 55789 w 1641738"/>
                <a:gd name="connsiteY80" fmla="*/ 491319 h 515503"/>
                <a:gd name="connsiteX81" fmla="*/ 39232 w 1641738"/>
                <a:gd name="connsiteY81" fmla="*/ 497644 h 515503"/>
                <a:gd name="connsiteX82" fmla="*/ 1416636 w 1641738"/>
                <a:gd name="connsiteY82" fmla="*/ 192546 h 515503"/>
                <a:gd name="connsiteX83" fmla="*/ 1405102 w 1641738"/>
                <a:gd name="connsiteY83" fmla="*/ 191802 h 515503"/>
                <a:gd name="connsiteX84" fmla="*/ 1416636 w 1641738"/>
                <a:gd name="connsiteY84" fmla="*/ 192546 h 515503"/>
                <a:gd name="connsiteX85" fmla="*/ 1383894 w 1641738"/>
                <a:gd name="connsiteY85" fmla="*/ 191430 h 515503"/>
                <a:gd name="connsiteX86" fmla="*/ 1383894 w 1641738"/>
                <a:gd name="connsiteY86" fmla="*/ 191430 h 515503"/>
                <a:gd name="connsiteX87" fmla="*/ 1395242 w 1641738"/>
                <a:gd name="connsiteY87" fmla="*/ 193104 h 515503"/>
                <a:gd name="connsiteX88" fmla="*/ 1384080 w 1641738"/>
                <a:gd name="connsiteY88" fmla="*/ 191430 h 515503"/>
                <a:gd name="connsiteX89" fmla="*/ 1395242 w 1641738"/>
                <a:gd name="connsiteY89" fmla="*/ 193104 h 515503"/>
                <a:gd name="connsiteX90" fmla="*/ 105275 w 1641738"/>
                <a:gd name="connsiteY90" fmla="*/ 509364 h 515503"/>
                <a:gd name="connsiteX91" fmla="*/ 102298 w 1641738"/>
                <a:gd name="connsiteY91" fmla="*/ 515131 h 515503"/>
                <a:gd name="connsiteX92" fmla="*/ 103786 w 1641738"/>
                <a:gd name="connsiteY92" fmla="*/ 515503 h 515503"/>
                <a:gd name="connsiteX93" fmla="*/ 105275 w 1641738"/>
                <a:gd name="connsiteY93" fmla="*/ 515317 h 515503"/>
                <a:gd name="connsiteX94" fmla="*/ 105275 w 1641738"/>
                <a:gd name="connsiteY94" fmla="*/ 509364 h 51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641738" h="515503">
                  <a:moveTo>
                    <a:pt x="210012" y="205755"/>
                  </a:moveTo>
                  <a:cubicBezTo>
                    <a:pt x="206664" y="205755"/>
                    <a:pt x="203315" y="205755"/>
                    <a:pt x="199780" y="205941"/>
                  </a:cubicBezTo>
                  <a:cubicBezTo>
                    <a:pt x="199780" y="206685"/>
                    <a:pt x="199594" y="207429"/>
                    <a:pt x="199780" y="208173"/>
                  </a:cubicBezTo>
                  <a:cubicBezTo>
                    <a:pt x="202571" y="211894"/>
                    <a:pt x="206106" y="210406"/>
                    <a:pt x="209640" y="209476"/>
                  </a:cubicBezTo>
                  <a:lnTo>
                    <a:pt x="210012" y="207987"/>
                  </a:lnTo>
                  <a:cubicBezTo>
                    <a:pt x="209826" y="207429"/>
                    <a:pt x="209826" y="206685"/>
                    <a:pt x="210012" y="205755"/>
                  </a:cubicBezTo>
                  <a:close/>
                  <a:moveTo>
                    <a:pt x="91136" y="424904"/>
                  </a:moveTo>
                  <a:lnTo>
                    <a:pt x="80718" y="424904"/>
                  </a:lnTo>
                  <a:cubicBezTo>
                    <a:pt x="84067" y="431602"/>
                    <a:pt x="87601" y="431788"/>
                    <a:pt x="91136" y="424904"/>
                  </a:cubicBezTo>
                  <a:close/>
                  <a:moveTo>
                    <a:pt x="1418311" y="25487"/>
                  </a:moveTo>
                  <a:cubicBezTo>
                    <a:pt x="1417939" y="26231"/>
                    <a:pt x="1418311" y="26789"/>
                    <a:pt x="1419613" y="27533"/>
                  </a:cubicBezTo>
                  <a:cubicBezTo>
                    <a:pt x="1420729" y="27533"/>
                    <a:pt x="1421473" y="27905"/>
                    <a:pt x="1422218" y="28649"/>
                  </a:cubicBezTo>
                  <a:cubicBezTo>
                    <a:pt x="1425194" y="28277"/>
                    <a:pt x="1428915" y="29021"/>
                    <a:pt x="1429287" y="24371"/>
                  </a:cubicBezTo>
                  <a:cubicBezTo>
                    <a:pt x="1426124" y="24371"/>
                    <a:pt x="1422962" y="24557"/>
                    <a:pt x="1419613" y="24557"/>
                  </a:cubicBezTo>
                  <a:cubicBezTo>
                    <a:pt x="1419241" y="24557"/>
                    <a:pt x="1418869" y="24743"/>
                    <a:pt x="1418311" y="25487"/>
                  </a:cubicBezTo>
                  <a:close/>
                  <a:moveTo>
                    <a:pt x="125552" y="377279"/>
                  </a:moveTo>
                  <a:cubicBezTo>
                    <a:pt x="125366" y="378023"/>
                    <a:pt x="125738" y="378768"/>
                    <a:pt x="126669" y="379326"/>
                  </a:cubicBezTo>
                  <a:cubicBezTo>
                    <a:pt x="127971" y="379326"/>
                    <a:pt x="128901" y="379698"/>
                    <a:pt x="129831" y="380442"/>
                  </a:cubicBezTo>
                  <a:cubicBezTo>
                    <a:pt x="132250" y="381186"/>
                    <a:pt x="134482" y="381372"/>
                    <a:pt x="136528" y="379512"/>
                  </a:cubicBezTo>
                  <a:cubicBezTo>
                    <a:pt x="136715" y="379512"/>
                    <a:pt x="137087" y="379140"/>
                    <a:pt x="137273" y="378209"/>
                  </a:cubicBezTo>
                  <a:cubicBezTo>
                    <a:pt x="137459" y="377465"/>
                    <a:pt x="137087" y="376721"/>
                    <a:pt x="136156" y="375977"/>
                  </a:cubicBezTo>
                  <a:cubicBezTo>
                    <a:pt x="135040" y="375977"/>
                    <a:pt x="133924" y="375791"/>
                    <a:pt x="132994" y="375233"/>
                  </a:cubicBezTo>
                  <a:cubicBezTo>
                    <a:pt x="130575" y="374117"/>
                    <a:pt x="128157" y="373931"/>
                    <a:pt x="126297" y="376163"/>
                  </a:cubicBezTo>
                  <a:lnTo>
                    <a:pt x="126483" y="375977"/>
                  </a:lnTo>
                  <a:cubicBezTo>
                    <a:pt x="126111" y="376163"/>
                    <a:pt x="125738" y="376535"/>
                    <a:pt x="125552" y="377279"/>
                  </a:cubicBezTo>
                  <a:close/>
                  <a:moveTo>
                    <a:pt x="1537001" y="132271"/>
                  </a:moveTo>
                  <a:lnTo>
                    <a:pt x="1547605" y="132271"/>
                  </a:lnTo>
                  <a:cubicBezTo>
                    <a:pt x="1544071" y="125574"/>
                    <a:pt x="1540536" y="125016"/>
                    <a:pt x="1537001" y="132271"/>
                  </a:cubicBezTo>
                  <a:close/>
                  <a:moveTo>
                    <a:pt x="1519886" y="3349"/>
                  </a:moveTo>
                  <a:cubicBezTo>
                    <a:pt x="1521932" y="3349"/>
                    <a:pt x="1524165" y="3163"/>
                    <a:pt x="1526211" y="3163"/>
                  </a:cubicBezTo>
                  <a:cubicBezTo>
                    <a:pt x="1528444" y="2232"/>
                    <a:pt x="1528630" y="1302"/>
                    <a:pt x="1526397" y="0"/>
                  </a:cubicBezTo>
                  <a:lnTo>
                    <a:pt x="1526397" y="186"/>
                  </a:lnTo>
                  <a:cubicBezTo>
                    <a:pt x="1523793" y="0"/>
                    <a:pt x="1520630" y="-744"/>
                    <a:pt x="1519886" y="3349"/>
                  </a:cubicBezTo>
                  <a:close/>
                  <a:moveTo>
                    <a:pt x="1641739" y="76460"/>
                  </a:moveTo>
                  <a:lnTo>
                    <a:pt x="1641739" y="72926"/>
                  </a:lnTo>
                  <a:lnTo>
                    <a:pt x="1634670" y="72926"/>
                  </a:lnTo>
                  <a:cubicBezTo>
                    <a:pt x="1634484" y="72926"/>
                    <a:pt x="1634298" y="73298"/>
                    <a:pt x="1633926" y="74042"/>
                  </a:cubicBezTo>
                  <a:cubicBezTo>
                    <a:pt x="1633740" y="74786"/>
                    <a:pt x="1633926" y="75530"/>
                    <a:pt x="1634670" y="76274"/>
                  </a:cubicBezTo>
                  <a:cubicBezTo>
                    <a:pt x="1637088" y="76460"/>
                    <a:pt x="1639507" y="76460"/>
                    <a:pt x="1641739" y="76460"/>
                  </a:cubicBezTo>
                  <a:close/>
                  <a:moveTo>
                    <a:pt x="1575883" y="114970"/>
                  </a:moveTo>
                  <a:cubicBezTo>
                    <a:pt x="1575511" y="116086"/>
                    <a:pt x="1575511" y="117202"/>
                    <a:pt x="1575883" y="118318"/>
                  </a:cubicBezTo>
                  <a:lnTo>
                    <a:pt x="1582580" y="118318"/>
                  </a:lnTo>
                  <a:cubicBezTo>
                    <a:pt x="1582766" y="118318"/>
                    <a:pt x="1582952" y="117946"/>
                    <a:pt x="1583324" y="117202"/>
                  </a:cubicBezTo>
                  <a:cubicBezTo>
                    <a:pt x="1583510" y="116458"/>
                    <a:pt x="1583324" y="115714"/>
                    <a:pt x="1582580" y="114970"/>
                  </a:cubicBezTo>
                  <a:cubicBezTo>
                    <a:pt x="1580347" y="114784"/>
                    <a:pt x="1578115" y="114784"/>
                    <a:pt x="1575883" y="114970"/>
                  </a:cubicBezTo>
                  <a:close/>
                  <a:moveTo>
                    <a:pt x="1617368" y="128736"/>
                  </a:moveTo>
                  <a:cubicBezTo>
                    <a:pt x="1616438" y="129853"/>
                    <a:pt x="1616438" y="131155"/>
                    <a:pt x="1617368" y="132271"/>
                  </a:cubicBezTo>
                  <a:cubicBezTo>
                    <a:pt x="1618857" y="131899"/>
                    <a:pt x="1621647" y="131527"/>
                    <a:pt x="1621647" y="131155"/>
                  </a:cubicBezTo>
                  <a:cubicBezTo>
                    <a:pt x="1621647" y="127992"/>
                    <a:pt x="1619043" y="129108"/>
                    <a:pt x="1617368" y="128736"/>
                  </a:cubicBezTo>
                  <a:close/>
                  <a:moveTo>
                    <a:pt x="42581" y="428253"/>
                  </a:moveTo>
                  <a:cubicBezTo>
                    <a:pt x="44627" y="428253"/>
                    <a:pt x="46860" y="428067"/>
                    <a:pt x="48906" y="428067"/>
                  </a:cubicBezTo>
                  <a:cubicBezTo>
                    <a:pt x="49278" y="428067"/>
                    <a:pt x="49650" y="427695"/>
                    <a:pt x="50208" y="427137"/>
                  </a:cubicBezTo>
                  <a:cubicBezTo>
                    <a:pt x="50580" y="426393"/>
                    <a:pt x="50394" y="425648"/>
                    <a:pt x="49278" y="424904"/>
                  </a:cubicBezTo>
                  <a:cubicBezTo>
                    <a:pt x="47046" y="424904"/>
                    <a:pt x="44627" y="424718"/>
                    <a:pt x="42395" y="424718"/>
                  </a:cubicBezTo>
                  <a:cubicBezTo>
                    <a:pt x="42581" y="426021"/>
                    <a:pt x="42581" y="427137"/>
                    <a:pt x="42581" y="428253"/>
                  </a:cubicBezTo>
                  <a:close/>
                  <a:moveTo>
                    <a:pt x="537" y="480529"/>
                  </a:moveTo>
                  <a:cubicBezTo>
                    <a:pt x="-207" y="481831"/>
                    <a:pt x="-207" y="482947"/>
                    <a:pt x="723" y="484064"/>
                  </a:cubicBezTo>
                  <a:cubicBezTo>
                    <a:pt x="3699" y="484250"/>
                    <a:pt x="6118" y="483505"/>
                    <a:pt x="7420" y="480715"/>
                  </a:cubicBezTo>
                  <a:cubicBezTo>
                    <a:pt x="5188" y="480715"/>
                    <a:pt x="2955" y="480529"/>
                    <a:pt x="537" y="480529"/>
                  </a:cubicBezTo>
                  <a:close/>
                  <a:moveTo>
                    <a:pt x="67323" y="511597"/>
                  </a:moveTo>
                  <a:cubicBezTo>
                    <a:pt x="69370" y="511597"/>
                    <a:pt x="71416" y="511783"/>
                    <a:pt x="73463" y="511783"/>
                  </a:cubicBezTo>
                  <a:cubicBezTo>
                    <a:pt x="71602" y="507318"/>
                    <a:pt x="69556" y="507876"/>
                    <a:pt x="67323" y="511597"/>
                  </a:cubicBezTo>
                  <a:close/>
                  <a:moveTo>
                    <a:pt x="1547977" y="17115"/>
                  </a:moveTo>
                  <a:cubicBezTo>
                    <a:pt x="1549094" y="17115"/>
                    <a:pt x="1550210" y="17115"/>
                    <a:pt x="1551326" y="17301"/>
                  </a:cubicBezTo>
                  <a:cubicBezTo>
                    <a:pt x="1552256" y="16185"/>
                    <a:pt x="1552256" y="14883"/>
                    <a:pt x="1551326" y="13767"/>
                  </a:cubicBezTo>
                  <a:cubicBezTo>
                    <a:pt x="1550210" y="13767"/>
                    <a:pt x="1549094" y="13767"/>
                    <a:pt x="1547977" y="13953"/>
                  </a:cubicBezTo>
                  <a:cubicBezTo>
                    <a:pt x="1547605" y="14883"/>
                    <a:pt x="1547605" y="15999"/>
                    <a:pt x="1547977" y="17115"/>
                  </a:cubicBezTo>
                  <a:close/>
                  <a:moveTo>
                    <a:pt x="40162" y="507504"/>
                  </a:moveTo>
                  <a:cubicBezTo>
                    <a:pt x="42023" y="508062"/>
                    <a:pt x="42395" y="506574"/>
                    <a:pt x="42395" y="505085"/>
                  </a:cubicBezTo>
                  <a:lnTo>
                    <a:pt x="39232" y="505085"/>
                  </a:lnTo>
                  <a:cubicBezTo>
                    <a:pt x="39604" y="506016"/>
                    <a:pt x="39604" y="507504"/>
                    <a:pt x="40162" y="507504"/>
                  </a:cubicBezTo>
                  <a:close/>
                  <a:moveTo>
                    <a:pt x="1460541" y="198499"/>
                  </a:moveTo>
                  <a:cubicBezTo>
                    <a:pt x="1460541" y="199616"/>
                    <a:pt x="1460541" y="200732"/>
                    <a:pt x="1460727" y="201848"/>
                  </a:cubicBezTo>
                  <a:cubicBezTo>
                    <a:pt x="1461843" y="201848"/>
                    <a:pt x="1462959" y="202034"/>
                    <a:pt x="1464075" y="202034"/>
                  </a:cubicBezTo>
                  <a:cubicBezTo>
                    <a:pt x="1463889" y="199802"/>
                    <a:pt x="1462773" y="198686"/>
                    <a:pt x="1460541" y="198499"/>
                  </a:cubicBezTo>
                  <a:close/>
                  <a:moveTo>
                    <a:pt x="112344" y="436252"/>
                  </a:moveTo>
                  <a:cubicBezTo>
                    <a:pt x="110484" y="436066"/>
                    <a:pt x="109367" y="437183"/>
                    <a:pt x="108623" y="438857"/>
                  </a:cubicBezTo>
                  <a:cubicBezTo>
                    <a:pt x="110111" y="438671"/>
                    <a:pt x="111786" y="438485"/>
                    <a:pt x="113274" y="438113"/>
                  </a:cubicBezTo>
                  <a:cubicBezTo>
                    <a:pt x="113088" y="437369"/>
                    <a:pt x="112902" y="436252"/>
                    <a:pt x="112344" y="436252"/>
                  </a:cubicBezTo>
                  <a:close/>
                  <a:moveTo>
                    <a:pt x="39232" y="497644"/>
                  </a:moveTo>
                  <a:cubicBezTo>
                    <a:pt x="45371" y="497458"/>
                    <a:pt x="53929" y="503225"/>
                    <a:pt x="55789" y="491319"/>
                  </a:cubicBezTo>
                  <a:cubicBezTo>
                    <a:pt x="50394" y="493737"/>
                    <a:pt x="42767" y="490575"/>
                    <a:pt x="39232" y="497644"/>
                  </a:cubicBezTo>
                  <a:close/>
                  <a:moveTo>
                    <a:pt x="1416636" y="192546"/>
                  </a:moveTo>
                  <a:cubicBezTo>
                    <a:pt x="1412730" y="190314"/>
                    <a:pt x="1408823" y="191616"/>
                    <a:pt x="1405102" y="191802"/>
                  </a:cubicBezTo>
                  <a:cubicBezTo>
                    <a:pt x="1408637" y="195709"/>
                    <a:pt x="1412172" y="196825"/>
                    <a:pt x="1416636" y="192546"/>
                  </a:cubicBezTo>
                  <a:close/>
                  <a:moveTo>
                    <a:pt x="1383894" y="191430"/>
                  </a:moveTo>
                  <a:cubicBezTo>
                    <a:pt x="1384080" y="191430"/>
                    <a:pt x="1383894" y="191430"/>
                    <a:pt x="1383894" y="191430"/>
                  </a:cubicBezTo>
                  <a:close/>
                  <a:moveTo>
                    <a:pt x="1395242" y="193104"/>
                  </a:moveTo>
                  <a:cubicBezTo>
                    <a:pt x="1391522" y="190314"/>
                    <a:pt x="1387801" y="191616"/>
                    <a:pt x="1384080" y="191430"/>
                  </a:cubicBezTo>
                  <a:cubicBezTo>
                    <a:pt x="1386871" y="197011"/>
                    <a:pt x="1390778" y="195337"/>
                    <a:pt x="1395242" y="193104"/>
                  </a:cubicBezTo>
                  <a:close/>
                  <a:moveTo>
                    <a:pt x="105275" y="509364"/>
                  </a:moveTo>
                  <a:cubicBezTo>
                    <a:pt x="101740" y="508620"/>
                    <a:pt x="102484" y="512713"/>
                    <a:pt x="102298" y="515131"/>
                  </a:cubicBezTo>
                  <a:lnTo>
                    <a:pt x="103786" y="515503"/>
                  </a:lnTo>
                  <a:lnTo>
                    <a:pt x="105275" y="515317"/>
                  </a:lnTo>
                  <a:cubicBezTo>
                    <a:pt x="105089" y="513271"/>
                    <a:pt x="109553" y="510480"/>
                    <a:pt x="105275" y="50936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1267C18-D602-20F5-68EF-363993CD9860}"/>
              </a:ext>
            </a:extLst>
          </p:cNvPr>
          <p:cNvSpPr txBox="1"/>
          <p:nvPr/>
        </p:nvSpPr>
        <p:spPr>
          <a:xfrm>
            <a:off x="5252139" y="413248"/>
            <a:ext cx="190148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chemeClr val="accent1">
                    <a:lumMod val="75000"/>
                    <a:alpha val="94000"/>
                  </a:schemeClr>
                </a:solidFill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1</a:t>
            </a:r>
            <a:endParaRPr lang="zh-CN" altLang="en-US" sz="23900" dirty="0">
              <a:solidFill>
                <a:schemeClr val="accent1">
                  <a:lumMod val="75000"/>
                  <a:alpha val="94000"/>
                </a:schemeClr>
              </a:solidFill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1E0AF5-E056-0C92-9899-AA25814EAA1C}"/>
              </a:ext>
            </a:extLst>
          </p:cNvPr>
          <p:cNvSpPr txBox="1"/>
          <p:nvPr/>
        </p:nvSpPr>
        <p:spPr>
          <a:xfrm>
            <a:off x="2925903" y="4389883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B13759-435D-0024-7756-B53A63E0372E}"/>
              </a:ext>
            </a:extLst>
          </p:cNvPr>
          <p:cNvSpPr txBox="1"/>
          <p:nvPr/>
        </p:nvSpPr>
        <p:spPr>
          <a:xfrm>
            <a:off x="3083082" y="5655382"/>
            <a:ext cx="6025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a typeface="+mj-ea"/>
              </a:rPr>
              <a:t>ENTER TITLE CONTENT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160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0C4BB4-A761-6147-F9EB-364F64184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输入内容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CCCF69-05FB-6378-1EC4-1027EC7AB215}"/>
              </a:ext>
            </a:extLst>
          </p:cNvPr>
          <p:cNvSpPr txBox="1"/>
          <p:nvPr/>
        </p:nvSpPr>
        <p:spPr>
          <a:xfrm>
            <a:off x="928231" y="1675721"/>
            <a:ext cx="644880" cy="416560"/>
          </a:xfrm>
          <a:custGeom>
            <a:avLst/>
            <a:gdLst/>
            <a:ahLst/>
            <a:cxnLst/>
            <a:rect l="l" t="t" r="r" b="b"/>
            <a:pathLst>
              <a:path w="711556" h="459629">
                <a:moveTo>
                  <a:pt x="648462" y="448"/>
                </a:moveTo>
                <a:cubicBezTo>
                  <a:pt x="651164" y="-319"/>
                  <a:pt x="653647" y="-100"/>
                  <a:pt x="655911" y="1105"/>
                </a:cubicBezTo>
                <a:cubicBezTo>
                  <a:pt x="658174" y="2310"/>
                  <a:pt x="659781" y="3844"/>
                  <a:pt x="660730" y="5706"/>
                </a:cubicBezTo>
                <a:lnTo>
                  <a:pt x="664235" y="19726"/>
                </a:lnTo>
                <a:cubicBezTo>
                  <a:pt x="665185" y="21589"/>
                  <a:pt x="665477" y="23560"/>
                  <a:pt x="665112" y="25642"/>
                </a:cubicBezTo>
                <a:cubicBezTo>
                  <a:pt x="664747" y="27723"/>
                  <a:pt x="663286" y="29256"/>
                  <a:pt x="660730" y="30242"/>
                </a:cubicBezTo>
                <a:cubicBezTo>
                  <a:pt x="633054" y="44957"/>
                  <a:pt x="611292" y="66791"/>
                  <a:pt x="595446" y="95746"/>
                </a:cubicBezTo>
                <a:cubicBezTo>
                  <a:pt x="579599" y="124700"/>
                  <a:pt x="567477" y="156612"/>
                  <a:pt x="559079" y="191481"/>
                </a:cubicBezTo>
                <a:cubicBezTo>
                  <a:pt x="561818" y="191408"/>
                  <a:pt x="565104" y="191116"/>
                  <a:pt x="568938" y="190605"/>
                </a:cubicBezTo>
                <a:cubicBezTo>
                  <a:pt x="572772" y="190094"/>
                  <a:pt x="576496" y="189802"/>
                  <a:pt x="580111" y="189729"/>
                </a:cubicBezTo>
                <a:cubicBezTo>
                  <a:pt x="617792" y="190788"/>
                  <a:pt x="648900" y="204005"/>
                  <a:pt x="673437" y="229381"/>
                </a:cubicBezTo>
                <a:cubicBezTo>
                  <a:pt x="697973" y="254758"/>
                  <a:pt x="710679" y="285939"/>
                  <a:pt x="711556" y="322926"/>
                </a:cubicBezTo>
                <a:cubicBezTo>
                  <a:pt x="710460" y="362360"/>
                  <a:pt x="697316" y="394783"/>
                  <a:pt x="672122" y="420196"/>
                </a:cubicBezTo>
                <a:cubicBezTo>
                  <a:pt x="646928" y="445608"/>
                  <a:pt x="616258" y="458753"/>
                  <a:pt x="580111" y="459629"/>
                </a:cubicBezTo>
                <a:cubicBezTo>
                  <a:pt x="539472" y="459410"/>
                  <a:pt x="505077" y="445827"/>
                  <a:pt x="476926" y="418881"/>
                </a:cubicBezTo>
                <a:cubicBezTo>
                  <a:pt x="448775" y="391935"/>
                  <a:pt x="434097" y="352940"/>
                  <a:pt x="432892" y="301895"/>
                </a:cubicBezTo>
                <a:cubicBezTo>
                  <a:pt x="433330" y="240043"/>
                  <a:pt x="452171" y="180601"/>
                  <a:pt x="489414" y="123568"/>
                </a:cubicBezTo>
                <a:cubicBezTo>
                  <a:pt x="526656" y="66536"/>
                  <a:pt x="579672" y="25496"/>
                  <a:pt x="648462" y="448"/>
                </a:cubicBezTo>
                <a:close/>
                <a:moveTo>
                  <a:pt x="215570" y="448"/>
                </a:moveTo>
                <a:cubicBezTo>
                  <a:pt x="218272" y="-319"/>
                  <a:pt x="220755" y="-100"/>
                  <a:pt x="223018" y="1105"/>
                </a:cubicBezTo>
                <a:cubicBezTo>
                  <a:pt x="225282" y="2310"/>
                  <a:pt x="226889" y="3844"/>
                  <a:pt x="227838" y="5706"/>
                </a:cubicBezTo>
                <a:lnTo>
                  <a:pt x="231343" y="19726"/>
                </a:lnTo>
                <a:cubicBezTo>
                  <a:pt x="232293" y="21589"/>
                  <a:pt x="232585" y="23560"/>
                  <a:pt x="232220" y="25642"/>
                </a:cubicBezTo>
                <a:cubicBezTo>
                  <a:pt x="231854" y="27723"/>
                  <a:pt x="230394" y="29256"/>
                  <a:pt x="227838" y="30242"/>
                </a:cubicBezTo>
                <a:cubicBezTo>
                  <a:pt x="199285" y="44957"/>
                  <a:pt x="177086" y="66791"/>
                  <a:pt x="161239" y="95746"/>
                </a:cubicBezTo>
                <a:cubicBezTo>
                  <a:pt x="145393" y="124700"/>
                  <a:pt x="133709" y="156612"/>
                  <a:pt x="126187" y="191481"/>
                </a:cubicBezTo>
                <a:cubicBezTo>
                  <a:pt x="128853" y="191408"/>
                  <a:pt x="131847" y="191116"/>
                  <a:pt x="135169" y="190605"/>
                </a:cubicBezTo>
                <a:cubicBezTo>
                  <a:pt x="138492" y="190094"/>
                  <a:pt x="141924" y="189802"/>
                  <a:pt x="145466" y="189729"/>
                </a:cubicBezTo>
                <a:cubicBezTo>
                  <a:pt x="183913" y="190788"/>
                  <a:pt x="215241" y="204005"/>
                  <a:pt x="239449" y="229381"/>
                </a:cubicBezTo>
                <a:cubicBezTo>
                  <a:pt x="263657" y="254758"/>
                  <a:pt x="276144" y="285939"/>
                  <a:pt x="276911" y="322926"/>
                </a:cubicBezTo>
                <a:cubicBezTo>
                  <a:pt x="275925" y="362360"/>
                  <a:pt x="263000" y="394783"/>
                  <a:pt x="238135" y="420196"/>
                </a:cubicBezTo>
                <a:cubicBezTo>
                  <a:pt x="213270" y="445608"/>
                  <a:pt x="182380" y="458753"/>
                  <a:pt x="145466" y="459629"/>
                </a:cubicBezTo>
                <a:cubicBezTo>
                  <a:pt x="104900" y="459410"/>
                  <a:pt x="70798" y="445827"/>
                  <a:pt x="43158" y="418881"/>
                </a:cubicBezTo>
                <a:cubicBezTo>
                  <a:pt x="15518" y="391935"/>
                  <a:pt x="1132" y="352940"/>
                  <a:pt x="0" y="301895"/>
                </a:cubicBezTo>
                <a:cubicBezTo>
                  <a:pt x="438" y="240043"/>
                  <a:pt x="19279" y="180601"/>
                  <a:pt x="56521" y="123568"/>
                </a:cubicBezTo>
                <a:cubicBezTo>
                  <a:pt x="93764" y="66536"/>
                  <a:pt x="146780" y="25496"/>
                  <a:pt x="215570" y="4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E87F26D-06D7-1423-2479-8ACE0155DF18}"/>
              </a:ext>
            </a:extLst>
          </p:cNvPr>
          <p:cNvCxnSpPr/>
          <p:nvPr/>
        </p:nvCxnSpPr>
        <p:spPr>
          <a:xfrm>
            <a:off x="928231" y="2802699"/>
            <a:ext cx="26924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4AA69747-18F1-C6BE-D0FB-B79C7C75E617}"/>
              </a:ext>
            </a:extLst>
          </p:cNvPr>
          <p:cNvSpPr txBox="1"/>
          <p:nvPr/>
        </p:nvSpPr>
        <p:spPr>
          <a:xfrm>
            <a:off x="928231" y="2289383"/>
            <a:ext cx="308957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spc="30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关键词标题</a:t>
            </a:r>
            <a:endParaRPr lang="zh-CN" altLang="en-US" sz="2400" spc="3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6409A9B-83A6-BF8C-A7EF-80BF371F95E0}"/>
              </a:ext>
            </a:extLst>
          </p:cNvPr>
          <p:cNvSpPr/>
          <p:nvPr/>
        </p:nvSpPr>
        <p:spPr>
          <a:xfrm>
            <a:off x="928231" y="3076357"/>
            <a:ext cx="3796169" cy="1900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正确有意义的内容。输入正确有意义的内容。输入正确有意义的内容。输入正确有意义的内容。输入正确有意义的内容。输入正确有意义的内容。输入正确有意义的内容。输入正确有意义的内容。输入正确有意义的内容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5271B37-577C-051D-BB1C-AA9B6A978972}"/>
              </a:ext>
            </a:extLst>
          </p:cNvPr>
          <p:cNvCxnSpPr/>
          <p:nvPr/>
        </p:nvCxnSpPr>
        <p:spPr>
          <a:xfrm>
            <a:off x="6096000" y="1543050"/>
            <a:ext cx="0" cy="37719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2CB5741A-38DE-3481-509A-CE1B2708A968}"/>
              </a:ext>
            </a:extLst>
          </p:cNvPr>
          <p:cNvSpPr txBox="1"/>
          <p:nvPr/>
        </p:nvSpPr>
        <p:spPr>
          <a:xfrm>
            <a:off x="7467601" y="1675721"/>
            <a:ext cx="644880" cy="416560"/>
          </a:xfrm>
          <a:custGeom>
            <a:avLst/>
            <a:gdLst/>
            <a:ahLst/>
            <a:cxnLst/>
            <a:rect l="l" t="t" r="r" b="b"/>
            <a:pathLst>
              <a:path w="711556" h="459629">
                <a:moveTo>
                  <a:pt x="648462" y="448"/>
                </a:moveTo>
                <a:cubicBezTo>
                  <a:pt x="651164" y="-319"/>
                  <a:pt x="653647" y="-100"/>
                  <a:pt x="655911" y="1105"/>
                </a:cubicBezTo>
                <a:cubicBezTo>
                  <a:pt x="658174" y="2310"/>
                  <a:pt x="659781" y="3844"/>
                  <a:pt x="660730" y="5706"/>
                </a:cubicBezTo>
                <a:lnTo>
                  <a:pt x="664235" y="19726"/>
                </a:lnTo>
                <a:cubicBezTo>
                  <a:pt x="665185" y="21589"/>
                  <a:pt x="665477" y="23560"/>
                  <a:pt x="665112" y="25642"/>
                </a:cubicBezTo>
                <a:cubicBezTo>
                  <a:pt x="664747" y="27723"/>
                  <a:pt x="663286" y="29256"/>
                  <a:pt x="660730" y="30242"/>
                </a:cubicBezTo>
                <a:cubicBezTo>
                  <a:pt x="633054" y="44957"/>
                  <a:pt x="611292" y="66791"/>
                  <a:pt x="595446" y="95746"/>
                </a:cubicBezTo>
                <a:cubicBezTo>
                  <a:pt x="579599" y="124700"/>
                  <a:pt x="567477" y="156612"/>
                  <a:pt x="559079" y="191481"/>
                </a:cubicBezTo>
                <a:cubicBezTo>
                  <a:pt x="561818" y="191408"/>
                  <a:pt x="565104" y="191116"/>
                  <a:pt x="568938" y="190605"/>
                </a:cubicBezTo>
                <a:cubicBezTo>
                  <a:pt x="572772" y="190094"/>
                  <a:pt x="576496" y="189802"/>
                  <a:pt x="580111" y="189729"/>
                </a:cubicBezTo>
                <a:cubicBezTo>
                  <a:pt x="617792" y="190788"/>
                  <a:pt x="648900" y="204005"/>
                  <a:pt x="673437" y="229381"/>
                </a:cubicBezTo>
                <a:cubicBezTo>
                  <a:pt x="697973" y="254758"/>
                  <a:pt x="710679" y="285939"/>
                  <a:pt x="711556" y="322926"/>
                </a:cubicBezTo>
                <a:cubicBezTo>
                  <a:pt x="710460" y="362360"/>
                  <a:pt x="697316" y="394783"/>
                  <a:pt x="672122" y="420196"/>
                </a:cubicBezTo>
                <a:cubicBezTo>
                  <a:pt x="646928" y="445608"/>
                  <a:pt x="616258" y="458753"/>
                  <a:pt x="580111" y="459629"/>
                </a:cubicBezTo>
                <a:cubicBezTo>
                  <a:pt x="539472" y="459410"/>
                  <a:pt x="505077" y="445827"/>
                  <a:pt x="476926" y="418881"/>
                </a:cubicBezTo>
                <a:cubicBezTo>
                  <a:pt x="448775" y="391935"/>
                  <a:pt x="434097" y="352940"/>
                  <a:pt x="432892" y="301895"/>
                </a:cubicBezTo>
                <a:cubicBezTo>
                  <a:pt x="433330" y="240043"/>
                  <a:pt x="452171" y="180601"/>
                  <a:pt x="489414" y="123568"/>
                </a:cubicBezTo>
                <a:cubicBezTo>
                  <a:pt x="526656" y="66536"/>
                  <a:pt x="579672" y="25496"/>
                  <a:pt x="648462" y="448"/>
                </a:cubicBezTo>
                <a:close/>
                <a:moveTo>
                  <a:pt x="215570" y="448"/>
                </a:moveTo>
                <a:cubicBezTo>
                  <a:pt x="218272" y="-319"/>
                  <a:pt x="220755" y="-100"/>
                  <a:pt x="223018" y="1105"/>
                </a:cubicBezTo>
                <a:cubicBezTo>
                  <a:pt x="225282" y="2310"/>
                  <a:pt x="226889" y="3844"/>
                  <a:pt x="227838" y="5706"/>
                </a:cubicBezTo>
                <a:lnTo>
                  <a:pt x="231343" y="19726"/>
                </a:lnTo>
                <a:cubicBezTo>
                  <a:pt x="232293" y="21589"/>
                  <a:pt x="232585" y="23560"/>
                  <a:pt x="232220" y="25642"/>
                </a:cubicBezTo>
                <a:cubicBezTo>
                  <a:pt x="231854" y="27723"/>
                  <a:pt x="230394" y="29256"/>
                  <a:pt x="227838" y="30242"/>
                </a:cubicBezTo>
                <a:cubicBezTo>
                  <a:pt x="199285" y="44957"/>
                  <a:pt x="177086" y="66791"/>
                  <a:pt x="161239" y="95746"/>
                </a:cubicBezTo>
                <a:cubicBezTo>
                  <a:pt x="145393" y="124700"/>
                  <a:pt x="133709" y="156612"/>
                  <a:pt x="126187" y="191481"/>
                </a:cubicBezTo>
                <a:cubicBezTo>
                  <a:pt x="128853" y="191408"/>
                  <a:pt x="131847" y="191116"/>
                  <a:pt x="135169" y="190605"/>
                </a:cubicBezTo>
                <a:cubicBezTo>
                  <a:pt x="138492" y="190094"/>
                  <a:pt x="141924" y="189802"/>
                  <a:pt x="145466" y="189729"/>
                </a:cubicBezTo>
                <a:cubicBezTo>
                  <a:pt x="183913" y="190788"/>
                  <a:pt x="215241" y="204005"/>
                  <a:pt x="239449" y="229381"/>
                </a:cubicBezTo>
                <a:cubicBezTo>
                  <a:pt x="263657" y="254758"/>
                  <a:pt x="276144" y="285939"/>
                  <a:pt x="276911" y="322926"/>
                </a:cubicBezTo>
                <a:cubicBezTo>
                  <a:pt x="275925" y="362360"/>
                  <a:pt x="263000" y="394783"/>
                  <a:pt x="238135" y="420196"/>
                </a:cubicBezTo>
                <a:cubicBezTo>
                  <a:pt x="213270" y="445608"/>
                  <a:pt x="182380" y="458753"/>
                  <a:pt x="145466" y="459629"/>
                </a:cubicBezTo>
                <a:cubicBezTo>
                  <a:pt x="104900" y="459410"/>
                  <a:pt x="70798" y="445827"/>
                  <a:pt x="43158" y="418881"/>
                </a:cubicBezTo>
                <a:cubicBezTo>
                  <a:pt x="15518" y="391935"/>
                  <a:pt x="1132" y="352940"/>
                  <a:pt x="0" y="301895"/>
                </a:cubicBezTo>
                <a:cubicBezTo>
                  <a:pt x="438" y="240043"/>
                  <a:pt x="19279" y="180601"/>
                  <a:pt x="56521" y="123568"/>
                </a:cubicBezTo>
                <a:cubicBezTo>
                  <a:pt x="93764" y="66536"/>
                  <a:pt x="146780" y="25496"/>
                  <a:pt x="215570" y="4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DB6CA61-68DD-391E-33A8-B14DF27A32E1}"/>
              </a:ext>
            </a:extLst>
          </p:cNvPr>
          <p:cNvCxnSpPr/>
          <p:nvPr/>
        </p:nvCxnSpPr>
        <p:spPr>
          <a:xfrm>
            <a:off x="7467601" y="2802699"/>
            <a:ext cx="26924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CBDA69A8-2B5C-C295-FF32-97497E459B10}"/>
              </a:ext>
            </a:extLst>
          </p:cNvPr>
          <p:cNvSpPr txBox="1"/>
          <p:nvPr/>
        </p:nvSpPr>
        <p:spPr>
          <a:xfrm>
            <a:off x="7467601" y="2289383"/>
            <a:ext cx="308957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spc="30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关键词标题</a:t>
            </a:r>
            <a:endParaRPr lang="zh-CN" altLang="en-US" sz="2400" spc="3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382885-AB5A-BC5F-680B-85397E1E9338}"/>
              </a:ext>
            </a:extLst>
          </p:cNvPr>
          <p:cNvSpPr/>
          <p:nvPr/>
        </p:nvSpPr>
        <p:spPr>
          <a:xfrm>
            <a:off x="7467601" y="3076357"/>
            <a:ext cx="3796169" cy="21725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正确有意义的内容。输入正确有意义的内容。输入正确有意义的内容。输入正确有意义的内容。输入正确有意义的内容。输入正确有意义的内容。输入正确有意义的内容。输入正确有意义的内容。输入正确有意义的内容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30EA86D-C4BE-4595-5736-87EDCA3916E0}"/>
              </a:ext>
            </a:extLst>
          </p:cNvPr>
          <p:cNvGrpSpPr/>
          <p:nvPr/>
        </p:nvGrpSpPr>
        <p:grpSpPr>
          <a:xfrm>
            <a:off x="928231" y="5511702"/>
            <a:ext cx="216018" cy="167054"/>
            <a:chOff x="928231" y="5511702"/>
            <a:chExt cx="216018" cy="167054"/>
          </a:xfrm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CB697382-FA35-ED8A-966E-44E65A6A79D8}"/>
                </a:ext>
              </a:extLst>
            </p:cNvPr>
            <p:cNvSpPr/>
            <p:nvPr/>
          </p:nvSpPr>
          <p:spPr>
            <a:xfrm rot="5400000">
              <a:off x="916710" y="5523223"/>
              <a:ext cx="167054" cy="14401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7E3F172E-7733-5FB7-996C-AD58454CFF5D}"/>
                </a:ext>
              </a:extLst>
            </p:cNvPr>
            <p:cNvSpPr/>
            <p:nvPr/>
          </p:nvSpPr>
          <p:spPr>
            <a:xfrm rot="5400000">
              <a:off x="988716" y="5523223"/>
              <a:ext cx="167054" cy="144012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A066A7D-D7B8-98AF-C7CA-21CDDF31E9F7}"/>
              </a:ext>
            </a:extLst>
          </p:cNvPr>
          <p:cNvGrpSpPr/>
          <p:nvPr/>
        </p:nvGrpSpPr>
        <p:grpSpPr>
          <a:xfrm>
            <a:off x="7467601" y="5511702"/>
            <a:ext cx="216018" cy="167054"/>
            <a:chOff x="7467601" y="5511702"/>
            <a:chExt cx="216018" cy="167054"/>
          </a:xfrm>
        </p:grpSpPr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083BC768-7971-17D6-9D3E-AC8EB89E4CE3}"/>
                </a:ext>
              </a:extLst>
            </p:cNvPr>
            <p:cNvSpPr/>
            <p:nvPr/>
          </p:nvSpPr>
          <p:spPr>
            <a:xfrm rot="5400000">
              <a:off x="7456080" y="5523223"/>
              <a:ext cx="167054" cy="14401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1CBBD42A-A78E-95F8-96AC-614C8F8F7B81}"/>
                </a:ext>
              </a:extLst>
            </p:cNvPr>
            <p:cNvSpPr/>
            <p:nvPr/>
          </p:nvSpPr>
          <p:spPr>
            <a:xfrm rot="5400000">
              <a:off x="7528086" y="5523223"/>
              <a:ext cx="167054" cy="144012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1029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D44EF-0F0F-EAB9-2A73-F50911D1D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AE2CFB-2E88-3EE0-FEBB-BB76FF241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圆: 空心 2">
            <a:extLst>
              <a:ext uri="{FF2B5EF4-FFF2-40B4-BE49-F238E27FC236}">
                <a16:creationId xmlns:a16="http://schemas.microsoft.com/office/drawing/2014/main" id="{70C874C5-F8F1-ED66-2909-0524A72AAC31}"/>
              </a:ext>
            </a:extLst>
          </p:cNvPr>
          <p:cNvSpPr/>
          <p:nvPr/>
        </p:nvSpPr>
        <p:spPr>
          <a:xfrm>
            <a:off x="3752850" y="88169"/>
            <a:ext cx="4686300" cy="4686300"/>
          </a:xfrm>
          <a:prstGeom prst="donut">
            <a:avLst>
              <a:gd name="adj" fmla="val 7914"/>
            </a:avLst>
          </a:prstGeom>
          <a:gradFill>
            <a:gsLst>
              <a:gs pos="3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CC63FBBE-FF24-5404-A533-B5F571BECB74}"/>
              </a:ext>
            </a:extLst>
          </p:cNvPr>
          <p:cNvSpPr/>
          <p:nvPr/>
        </p:nvSpPr>
        <p:spPr>
          <a:xfrm>
            <a:off x="4867275" y="1280448"/>
            <a:ext cx="2457450" cy="2457450"/>
          </a:xfrm>
          <a:prstGeom prst="ellipse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47D0112-A091-DF79-8E56-3D938309591E}"/>
              </a:ext>
            </a:extLst>
          </p:cNvPr>
          <p:cNvSpPr/>
          <p:nvPr/>
        </p:nvSpPr>
        <p:spPr>
          <a:xfrm>
            <a:off x="5029200" y="1451898"/>
            <a:ext cx="2133600" cy="2133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75A13B0-2784-57AB-8FAA-81182F5E7948}"/>
              </a:ext>
            </a:extLst>
          </p:cNvPr>
          <p:cNvSpPr/>
          <p:nvPr/>
        </p:nvSpPr>
        <p:spPr>
          <a:xfrm>
            <a:off x="3508057" y="2518698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9B086B2-77E1-8348-8425-63D70970F598}"/>
              </a:ext>
            </a:extLst>
          </p:cNvPr>
          <p:cNvSpPr/>
          <p:nvPr/>
        </p:nvSpPr>
        <p:spPr>
          <a:xfrm>
            <a:off x="5638800" y="4128423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44766B3-C9A2-FA07-E1DE-E7CFCAB30F52}"/>
              </a:ext>
            </a:extLst>
          </p:cNvPr>
          <p:cNvSpPr/>
          <p:nvPr/>
        </p:nvSpPr>
        <p:spPr>
          <a:xfrm>
            <a:off x="7769543" y="2518698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user_209046">
            <a:extLst>
              <a:ext uri="{FF2B5EF4-FFF2-40B4-BE49-F238E27FC236}">
                <a16:creationId xmlns:a16="http://schemas.microsoft.com/office/drawing/2014/main" id="{D560E1AB-17A6-1C97-7E27-D209D6B43588}"/>
              </a:ext>
            </a:extLst>
          </p:cNvPr>
          <p:cNvSpPr/>
          <p:nvPr/>
        </p:nvSpPr>
        <p:spPr>
          <a:xfrm>
            <a:off x="8057197" y="2767688"/>
            <a:ext cx="339092" cy="416420"/>
          </a:xfrm>
          <a:custGeom>
            <a:avLst/>
            <a:gdLst>
              <a:gd name="T0" fmla="*/ 4225 w 8450"/>
              <a:gd name="T1" fmla="*/ 0 h 10376"/>
              <a:gd name="T2" fmla="*/ 0 w 8450"/>
              <a:gd name="T3" fmla="*/ 4225 h 10376"/>
              <a:gd name="T4" fmla="*/ 4225 w 8450"/>
              <a:gd name="T5" fmla="*/ 8450 h 10376"/>
              <a:gd name="T6" fmla="*/ 8450 w 8450"/>
              <a:gd name="T7" fmla="*/ 4225 h 10376"/>
              <a:gd name="T8" fmla="*/ 4225 w 8450"/>
              <a:gd name="T9" fmla="*/ 0 h 10376"/>
              <a:gd name="T10" fmla="*/ 4225 w 8450"/>
              <a:gd name="T11" fmla="*/ 6092 h 10376"/>
              <a:gd name="T12" fmla="*/ 2359 w 8450"/>
              <a:gd name="T13" fmla="*/ 4226 h 10376"/>
              <a:gd name="T14" fmla="*/ 4225 w 8450"/>
              <a:gd name="T15" fmla="*/ 2360 h 10376"/>
              <a:gd name="T16" fmla="*/ 6092 w 8450"/>
              <a:gd name="T17" fmla="*/ 4226 h 10376"/>
              <a:gd name="T18" fmla="*/ 4225 w 8450"/>
              <a:gd name="T19" fmla="*/ 6092 h 10376"/>
              <a:gd name="T20" fmla="*/ 6682 w 8450"/>
              <a:gd name="T21" fmla="*/ 8571 h 10376"/>
              <a:gd name="T22" fmla="*/ 6322 w 8450"/>
              <a:gd name="T23" fmla="*/ 8582 h 10376"/>
              <a:gd name="T24" fmla="*/ 4225 w 8450"/>
              <a:gd name="T25" fmla="*/ 9225 h 10376"/>
              <a:gd name="T26" fmla="*/ 2180 w 8450"/>
              <a:gd name="T27" fmla="*/ 8611 h 10376"/>
              <a:gd name="T28" fmla="*/ 1793 w 8450"/>
              <a:gd name="T29" fmla="*/ 8620 h 10376"/>
              <a:gd name="T30" fmla="*/ 1533 w 8450"/>
              <a:gd name="T31" fmla="*/ 8956 h 10376"/>
              <a:gd name="T32" fmla="*/ 1352 w 8450"/>
              <a:gd name="T33" fmla="*/ 9871 h 10376"/>
              <a:gd name="T34" fmla="*/ 1857 w 8450"/>
              <a:gd name="T35" fmla="*/ 10376 h 10376"/>
              <a:gd name="T36" fmla="*/ 6680 w 8450"/>
              <a:gd name="T37" fmla="*/ 10376 h 10376"/>
              <a:gd name="T38" fmla="*/ 7185 w 8450"/>
              <a:gd name="T39" fmla="*/ 9871 h 10376"/>
              <a:gd name="T40" fmla="*/ 7004 w 8450"/>
              <a:gd name="T41" fmla="*/ 8956 h 10376"/>
              <a:gd name="T42" fmla="*/ 6682 w 8450"/>
              <a:gd name="T43" fmla="*/ 8571 h 10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50" h="10376">
                <a:moveTo>
                  <a:pt x="4225" y="0"/>
                </a:moveTo>
                <a:cubicBezTo>
                  <a:pt x="1892" y="0"/>
                  <a:pt x="0" y="1891"/>
                  <a:pt x="0" y="4225"/>
                </a:cubicBezTo>
                <a:cubicBezTo>
                  <a:pt x="0" y="6558"/>
                  <a:pt x="1892" y="8450"/>
                  <a:pt x="4225" y="8450"/>
                </a:cubicBezTo>
                <a:cubicBezTo>
                  <a:pt x="6559" y="8450"/>
                  <a:pt x="8450" y="6558"/>
                  <a:pt x="8450" y="4225"/>
                </a:cubicBezTo>
                <a:cubicBezTo>
                  <a:pt x="8450" y="1892"/>
                  <a:pt x="6559" y="0"/>
                  <a:pt x="4225" y="0"/>
                </a:cubicBezTo>
                <a:close/>
                <a:moveTo>
                  <a:pt x="4225" y="6092"/>
                </a:moveTo>
                <a:cubicBezTo>
                  <a:pt x="3194" y="6092"/>
                  <a:pt x="2359" y="5257"/>
                  <a:pt x="2359" y="4226"/>
                </a:cubicBezTo>
                <a:cubicBezTo>
                  <a:pt x="2359" y="3194"/>
                  <a:pt x="3194" y="2360"/>
                  <a:pt x="4225" y="2360"/>
                </a:cubicBezTo>
                <a:cubicBezTo>
                  <a:pt x="5257" y="2360"/>
                  <a:pt x="6092" y="3195"/>
                  <a:pt x="6092" y="4226"/>
                </a:cubicBezTo>
                <a:cubicBezTo>
                  <a:pt x="6092" y="5257"/>
                  <a:pt x="5257" y="6092"/>
                  <a:pt x="4225" y="6092"/>
                </a:cubicBezTo>
                <a:close/>
                <a:moveTo>
                  <a:pt x="6682" y="8571"/>
                </a:moveTo>
                <a:cubicBezTo>
                  <a:pt x="6570" y="8507"/>
                  <a:pt x="6432" y="8516"/>
                  <a:pt x="6322" y="8582"/>
                </a:cubicBezTo>
                <a:cubicBezTo>
                  <a:pt x="5643" y="8991"/>
                  <a:pt x="5117" y="9225"/>
                  <a:pt x="4225" y="9225"/>
                </a:cubicBezTo>
                <a:cubicBezTo>
                  <a:pt x="3355" y="9225"/>
                  <a:pt x="2843" y="9002"/>
                  <a:pt x="2180" y="8611"/>
                </a:cubicBezTo>
                <a:cubicBezTo>
                  <a:pt x="2060" y="8539"/>
                  <a:pt x="1909" y="8542"/>
                  <a:pt x="1793" y="8620"/>
                </a:cubicBezTo>
                <a:cubicBezTo>
                  <a:pt x="1659" y="8710"/>
                  <a:pt x="1584" y="8811"/>
                  <a:pt x="1533" y="8956"/>
                </a:cubicBezTo>
                <a:lnTo>
                  <a:pt x="1352" y="9871"/>
                </a:lnTo>
                <a:cubicBezTo>
                  <a:pt x="1352" y="10148"/>
                  <a:pt x="1579" y="10376"/>
                  <a:pt x="1857" y="10376"/>
                </a:cubicBezTo>
                <a:lnTo>
                  <a:pt x="6680" y="10376"/>
                </a:lnTo>
                <a:cubicBezTo>
                  <a:pt x="6958" y="10376"/>
                  <a:pt x="7185" y="10148"/>
                  <a:pt x="7185" y="9871"/>
                </a:cubicBezTo>
                <a:lnTo>
                  <a:pt x="7004" y="8956"/>
                </a:lnTo>
                <a:cubicBezTo>
                  <a:pt x="6947" y="8792"/>
                  <a:pt x="6845" y="8663"/>
                  <a:pt x="6682" y="85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0" name="user_209046">
            <a:extLst>
              <a:ext uri="{FF2B5EF4-FFF2-40B4-BE49-F238E27FC236}">
                <a16:creationId xmlns:a16="http://schemas.microsoft.com/office/drawing/2014/main" id="{B6A79772-B51F-043E-6A01-8051B2A8704E}"/>
              </a:ext>
            </a:extLst>
          </p:cNvPr>
          <p:cNvSpPr/>
          <p:nvPr/>
        </p:nvSpPr>
        <p:spPr>
          <a:xfrm>
            <a:off x="5872568" y="4396777"/>
            <a:ext cx="446864" cy="377692"/>
          </a:xfrm>
          <a:custGeom>
            <a:avLst/>
            <a:gdLst>
              <a:gd name="T0" fmla="*/ 4484 w 10375"/>
              <a:gd name="T1" fmla="*/ 6967 h 8769"/>
              <a:gd name="T2" fmla="*/ 4484 w 10375"/>
              <a:gd name="T3" fmla="*/ 8374 h 8769"/>
              <a:gd name="T4" fmla="*/ 5891 w 10375"/>
              <a:gd name="T5" fmla="*/ 8374 h 8769"/>
              <a:gd name="T6" fmla="*/ 5891 w 10375"/>
              <a:gd name="T7" fmla="*/ 6967 h 8769"/>
              <a:gd name="T8" fmla="*/ 4484 w 10375"/>
              <a:gd name="T9" fmla="*/ 6967 h 8769"/>
              <a:gd name="T10" fmla="*/ 1754 w 10375"/>
              <a:gd name="T11" fmla="*/ 5262 h 8769"/>
              <a:gd name="T12" fmla="*/ 2766 w 10375"/>
              <a:gd name="T13" fmla="*/ 6423 h 8769"/>
              <a:gd name="T14" fmla="*/ 7633 w 10375"/>
              <a:gd name="T15" fmla="*/ 6423 h 8769"/>
              <a:gd name="T16" fmla="*/ 8645 w 10375"/>
              <a:gd name="T17" fmla="*/ 5262 h 8769"/>
              <a:gd name="T18" fmla="*/ 1754 w 10375"/>
              <a:gd name="T19" fmla="*/ 5262 h 8769"/>
              <a:gd name="T20" fmla="*/ 0 w 10375"/>
              <a:gd name="T21" fmla="*/ 3261 h 8769"/>
              <a:gd name="T22" fmla="*/ 1038 w 10375"/>
              <a:gd name="T23" fmla="*/ 4447 h 8769"/>
              <a:gd name="T24" fmla="*/ 9338 w 10375"/>
              <a:gd name="T25" fmla="*/ 4447 h 8769"/>
              <a:gd name="T26" fmla="*/ 10375 w 10375"/>
              <a:gd name="T27" fmla="*/ 3261 h 8769"/>
              <a:gd name="T28" fmla="*/ 0 w 10375"/>
              <a:gd name="T29" fmla="*/ 3261 h 8769"/>
              <a:gd name="T30" fmla="*/ 0 w 10375"/>
              <a:gd name="T31" fmla="*/ 3261 h 8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375" h="8769">
                <a:moveTo>
                  <a:pt x="4484" y="6967"/>
                </a:moveTo>
                <a:cubicBezTo>
                  <a:pt x="4089" y="7362"/>
                  <a:pt x="4089" y="7979"/>
                  <a:pt x="4484" y="8374"/>
                </a:cubicBezTo>
                <a:cubicBezTo>
                  <a:pt x="4879" y="8769"/>
                  <a:pt x="5496" y="8769"/>
                  <a:pt x="5891" y="8374"/>
                </a:cubicBezTo>
                <a:cubicBezTo>
                  <a:pt x="6286" y="7979"/>
                  <a:pt x="6286" y="7362"/>
                  <a:pt x="5891" y="6967"/>
                </a:cubicBezTo>
                <a:cubicBezTo>
                  <a:pt x="5471" y="6571"/>
                  <a:pt x="4854" y="6571"/>
                  <a:pt x="4484" y="6967"/>
                </a:cubicBezTo>
                <a:close/>
                <a:moveTo>
                  <a:pt x="1754" y="5262"/>
                </a:moveTo>
                <a:lnTo>
                  <a:pt x="2766" y="6423"/>
                </a:lnTo>
                <a:cubicBezTo>
                  <a:pt x="4100" y="4892"/>
                  <a:pt x="6299" y="4892"/>
                  <a:pt x="7633" y="6423"/>
                </a:cubicBezTo>
                <a:lnTo>
                  <a:pt x="8645" y="5262"/>
                </a:lnTo>
                <a:cubicBezTo>
                  <a:pt x="6719" y="3088"/>
                  <a:pt x="3656" y="3088"/>
                  <a:pt x="1754" y="5262"/>
                </a:cubicBezTo>
                <a:close/>
                <a:moveTo>
                  <a:pt x="0" y="3261"/>
                </a:moveTo>
                <a:lnTo>
                  <a:pt x="1038" y="4447"/>
                </a:lnTo>
                <a:cubicBezTo>
                  <a:pt x="3335" y="1803"/>
                  <a:pt x="7040" y="1803"/>
                  <a:pt x="9338" y="4447"/>
                </a:cubicBezTo>
                <a:lnTo>
                  <a:pt x="10375" y="3261"/>
                </a:lnTo>
                <a:cubicBezTo>
                  <a:pt x="7534" y="0"/>
                  <a:pt x="2865" y="0"/>
                  <a:pt x="0" y="3261"/>
                </a:cubicBezTo>
                <a:close/>
                <a:moveTo>
                  <a:pt x="0" y="3261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1" name="user_209046">
            <a:extLst>
              <a:ext uri="{FF2B5EF4-FFF2-40B4-BE49-F238E27FC236}">
                <a16:creationId xmlns:a16="http://schemas.microsoft.com/office/drawing/2014/main" id="{C1758EF4-7EB6-BCD9-27D3-7BF48BBEED8F}"/>
              </a:ext>
            </a:extLst>
          </p:cNvPr>
          <p:cNvSpPr/>
          <p:nvPr/>
        </p:nvSpPr>
        <p:spPr>
          <a:xfrm>
            <a:off x="5737489" y="1843765"/>
            <a:ext cx="819152" cy="738676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2" name="文本框 53">
            <a:extLst>
              <a:ext uri="{FF2B5EF4-FFF2-40B4-BE49-F238E27FC236}">
                <a16:creationId xmlns:a16="http://schemas.microsoft.com/office/drawing/2014/main" id="{0B5D2B26-45F0-692A-2725-98309AA1EC1B}"/>
              </a:ext>
            </a:extLst>
          </p:cNvPr>
          <p:cNvSpPr txBox="1"/>
          <p:nvPr/>
        </p:nvSpPr>
        <p:spPr>
          <a:xfrm>
            <a:off x="5545129" y="2679929"/>
            <a:ext cx="1077219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3" name="user_209046">
            <a:extLst>
              <a:ext uri="{FF2B5EF4-FFF2-40B4-BE49-F238E27FC236}">
                <a16:creationId xmlns:a16="http://schemas.microsoft.com/office/drawing/2014/main" id="{DBB85E18-50C6-FB20-6CD4-FC1005B836F8}"/>
              </a:ext>
            </a:extLst>
          </p:cNvPr>
          <p:cNvSpPr/>
          <p:nvPr/>
        </p:nvSpPr>
        <p:spPr>
          <a:xfrm>
            <a:off x="3759699" y="2777666"/>
            <a:ext cx="411116" cy="396464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4" name="文本框 55">
            <a:extLst>
              <a:ext uri="{FF2B5EF4-FFF2-40B4-BE49-F238E27FC236}">
                <a16:creationId xmlns:a16="http://schemas.microsoft.com/office/drawing/2014/main" id="{37EA4B06-6ACA-097C-1211-A03E69BAA5DB}"/>
              </a:ext>
            </a:extLst>
          </p:cNvPr>
          <p:cNvSpPr txBox="1"/>
          <p:nvPr/>
        </p:nvSpPr>
        <p:spPr>
          <a:xfrm>
            <a:off x="1747262" y="2816003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5" name="文本框 56">
            <a:extLst>
              <a:ext uri="{FF2B5EF4-FFF2-40B4-BE49-F238E27FC236}">
                <a16:creationId xmlns:a16="http://schemas.microsoft.com/office/drawing/2014/main" id="{C8C987B8-DF97-DA1A-EA9D-473E524653AD}"/>
              </a:ext>
            </a:extLst>
          </p:cNvPr>
          <p:cNvSpPr txBox="1"/>
          <p:nvPr/>
        </p:nvSpPr>
        <p:spPr>
          <a:xfrm>
            <a:off x="797821" y="3320929"/>
            <a:ext cx="2465443" cy="9398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输入正确有意义的内容。输入正确有意义的内容。输入正确有意义的内容。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E28C02C-ABB9-EAAA-EF93-333780AEE5C8}"/>
              </a:ext>
            </a:extLst>
          </p:cNvPr>
          <p:cNvCxnSpPr/>
          <p:nvPr/>
        </p:nvCxnSpPr>
        <p:spPr>
          <a:xfrm flipH="1">
            <a:off x="2807970" y="3250218"/>
            <a:ext cx="424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57">
            <a:extLst>
              <a:ext uri="{FF2B5EF4-FFF2-40B4-BE49-F238E27FC236}">
                <a16:creationId xmlns:a16="http://schemas.microsoft.com/office/drawing/2014/main" id="{12B57FD0-DF48-3BE0-A787-FA653E44D1FA}"/>
              </a:ext>
            </a:extLst>
          </p:cNvPr>
          <p:cNvSpPr txBox="1"/>
          <p:nvPr/>
        </p:nvSpPr>
        <p:spPr>
          <a:xfrm>
            <a:off x="5330556" y="5216178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8" name="文本框 58">
            <a:extLst>
              <a:ext uri="{FF2B5EF4-FFF2-40B4-BE49-F238E27FC236}">
                <a16:creationId xmlns:a16="http://schemas.microsoft.com/office/drawing/2014/main" id="{41CA2DD3-E3A3-BAC4-F1A2-57D4E7D1D198}"/>
              </a:ext>
            </a:extLst>
          </p:cNvPr>
          <p:cNvSpPr txBox="1"/>
          <p:nvPr/>
        </p:nvSpPr>
        <p:spPr>
          <a:xfrm>
            <a:off x="4275193" y="5721104"/>
            <a:ext cx="3649608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输入正确有意义的内容。输入正确有意义的内容。输入正确有意义的内容。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FA857F8-505E-BB5F-33FC-452942232DD6}"/>
              </a:ext>
            </a:extLst>
          </p:cNvPr>
          <p:cNvCxnSpPr>
            <a:cxnSpLocks/>
          </p:cNvCxnSpPr>
          <p:nvPr/>
        </p:nvCxnSpPr>
        <p:spPr>
          <a:xfrm flipH="1">
            <a:off x="5887590" y="5650393"/>
            <a:ext cx="424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60">
            <a:extLst>
              <a:ext uri="{FF2B5EF4-FFF2-40B4-BE49-F238E27FC236}">
                <a16:creationId xmlns:a16="http://schemas.microsoft.com/office/drawing/2014/main" id="{B145D6C5-FF3B-D0D1-DCA6-DCF163A990BF}"/>
              </a:ext>
            </a:extLst>
          </p:cNvPr>
          <p:cNvSpPr txBox="1"/>
          <p:nvPr/>
        </p:nvSpPr>
        <p:spPr>
          <a:xfrm>
            <a:off x="8928736" y="2816003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1" name="文本框 61">
            <a:extLst>
              <a:ext uri="{FF2B5EF4-FFF2-40B4-BE49-F238E27FC236}">
                <a16:creationId xmlns:a16="http://schemas.microsoft.com/office/drawing/2014/main" id="{126E393A-6003-14D1-FA7E-0A6E6DFF6767}"/>
              </a:ext>
            </a:extLst>
          </p:cNvPr>
          <p:cNvSpPr txBox="1"/>
          <p:nvPr/>
        </p:nvSpPr>
        <p:spPr>
          <a:xfrm>
            <a:off x="8928736" y="3320929"/>
            <a:ext cx="2465443" cy="9398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输入正确有意义的内容。输入正确有意义的内容。输入正确有意义的内容。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9BB8FF51-D883-BCA9-86B5-C4DC74C37430}"/>
              </a:ext>
            </a:extLst>
          </p:cNvPr>
          <p:cNvCxnSpPr/>
          <p:nvPr/>
        </p:nvCxnSpPr>
        <p:spPr>
          <a:xfrm flipH="1">
            <a:off x="8928736" y="3250218"/>
            <a:ext cx="424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: 单圆角 22">
            <a:extLst>
              <a:ext uri="{FF2B5EF4-FFF2-40B4-BE49-F238E27FC236}">
                <a16:creationId xmlns:a16="http://schemas.microsoft.com/office/drawing/2014/main" id="{075C5E2B-FDD9-FD7A-66F8-EFE7E62C9019}"/>
              </a:ext>
            </a:extLst>
          </p:cNvPr>
          <p:cNvSpPr/>
          <p:nvPr/>
        </p:nvSpPr>
        <p:spPr>
          <a:xfrm>
            <a:off x="0" y="6611284"/>
            <a:ext cx="12192000" cy="246716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624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48D58F-4437-367E-579E-724A9BA8E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56A3FB-F287-5BC5-D8BB-199076BCF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442C52C-B2C2-3A76-BB8D-6C01F407E399}"/>
              </a:ext>
            </a:extLst>
          </p:cNvPr>
          <p:cNvSpPr/>
          <p:nvPr/>
        </p:nvSpPr>
        <p:spPr>
          <a:xfrm>
            <a:off x="731044" y="1685707"/>
            <a:ext cx="10729913" cy="4379258"/>
          </a:xfrm>
          <a:prstGeom prst="roundRect">
            <a:avLst>
              <a:gd name="adj" fmla="val 5364"/>
            </a:avLst>
          </a:pr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88900" dist="38100" dir="2700000" algn="tl" rotWithShape="0">
              <a:srgbClr val="F1C66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solidFill>
                <a:schemeClr val="tx1"/>
              </a:solidFill>
              <a:latin typeface="OPPOSans R" panose="00020600040101010101" pitchFamily="18" charset="-122"/>
              <a:ea typeface="OPPOSans R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AB6392D-3C61-AA5E-E151-3E92CC1398DC}"/>
              </a:ext>
            </a:extLst>
          </p:cNvPr>
          <p:cNvSpPr/>
          <p:nvPr/>
        </p:nvSpPr>
        <p:spPr>
          <a:xfrm>
            <a:off x="4080337" y="5035671"/>
            <a:ext cx="1401688" cy="4206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  <a:effectLst>
            <a:outerShdw blurRad="889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charset="-122"/>
              </a:rPr>
              <a:t>作用二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  <a:sym typeface="微软雅黑" panose="020B0503020204020204" charset="-122"/>
            </a:endParaRPr>
          </a:p>
        </p:txBody>
      </p:sp>
      <p:pic>
        <p:nvPicPr>
          <p:cNvPr id="9" name="图形 18" descr="上升趋势条形图">
            <a:extLst>
              <a:ext uri="{FF2B5EF4-FFF2-40B4-BE49-F238E27FC236}">
                <a16:creationId xmlns:a16="http://schemas.microsoft.com/office/drawing/2014/main" id="{9C34CD86-5D36-5AF0-0B6E-5A5C3ADE1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35536" y="2294343"/>
            <a:ext cx="691290" cy="69129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43322373-AA6B-94B0-5E67-81147128F289}"/>
              </a:ext>
            </a:extLst>
          </p:cNvPr>
          <p:cNvSpPr txBox="1"/>
          <p:nvPr/>
        </p:nvSpPr>
        <p:spPr>
          <a:xfrm>
            <a:off x="3588238" y="3625588"/>
            <a:ext cx="2385887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输入正确有意义的内容。输入正确有意义的内容。输入正确有意义的内容。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1F715D2-3F75-9773-AFA2-ACA91C75182D}"/>
              </a:ext>
            </a:extLst>
          </p:cNvPr>
          <p:cNvSpPr txBox="1"/>
          <p:nvPr/>
        </p:nvSpPr>
        <p:spPr>
          <a:xfrm>
            <a:off x="3919407" y="306908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4B4ACAE-BFAD-C1C8-8E91-81536EEDDD1B}"/>
              </a:ext>
            </a:extLst>
          </p:cNvPr>
          <p:cNvSpPr/>
          <p:nvPr/>
        </p:nvSpPr>
        <p:spPr>
          <a:xfrm>
            <a:off x="6709976" y="5014243"/>
            <a:ext cx="1401688" cy="4206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  <a:effectLst>
            <a:outerShdw blurRad="889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charset="-122"/>
              </a:rPr>
              <a:t>作用三</a:t>
            </a:r>
          </a:p>
        </p:txBody>
      </p:sp>
      <p:pic>
        <p:nvPicPr>
          <p:cNvPr id="15" name="图形 30" descr="条形图">
            <a:extLst>
              <a:ext uri="{FF2B5EF4-FFF2-40B4-BE49-F238E27FC236}">
                <a16:creationId xmlns:a16="http://schemas.microsoft.com/office/drawing/2014/main" id="{2DB78B0F-009D-0BCB-58D7-5BB7E2D980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05401" y="2334569"/>
            <a:ext cx="610838" cy="610838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7894E558-F449-57A6-7A84-6D925298F4FD}"/>
              </a:ext>
            </a:extLst>
          </p:cNvPr>
          <p:cNvSpPr txBox="1"/>
          <p:nvPr/>
        </p:nvSpPr>
        <p:spPr>
          <a:xfrm>
            <a:off x="6217877" y="3625588"/>
            <a:ext cx="2385887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输入正确有意义的内容。输入正确有意义的内容。输入正确有意义的内容。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2D15BC4-567E-61DB-9F58-31466483C511}"/>
              </a:ext>
            </a:extLst>
          </p:cNvPr>
          <p:cNvSpPr txBox="1"/>
          <p:nvPr/>
        </p:nvSpPr>
        <p:spPr>
          <a:xfrm>
            <a:off x="6549046" y="306908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图形 31" descr="硬币">
            <a:extLst>
              <a:ext uri="{FF2B5EF4-FFF2-40B4-BE49-F238E27FC236}">
                <a16:creationId xmlns:a16="http://schemas.microsoft.com/office/drawing/2014/main" id="{573F00DF-7AD8-9787-47AA-ECCFCC88527B}"/>
              </a:ext>
            </a:extLst>
          </p:cNvPr>
          <p:cNvSpPr/>
          <p:nvPr/>
        </p:nvSpPr>
        <p:spPr>
          <a:xfrm>
            <a:off x="9781228" y="2417805"/>
            <a:ext cx="518460" cy="444366"/>
          </a:xfrm>
          <a:custGeom>
            <a:avLst/>
            <a:gdLst>
              <a:gd name="connsiteX0" fmla="*/ 482014 w 518460"/>
              <a:gd name="connsiteY0" fmla="*/ 370305 h 444366"/>
              <a:gd name="connsiteX1" fmla="*/ 457327 w 518460"/>
              <a:gd name="connsiteY1" fmla="*/ 391289 h 444366"/>
              <a:gd name="connsiteX2" fmla="*/ 457327 w 518460"/>
              <a:gd name="connsiteY2" fmla="*/ 369071 h 444366"/>
              <a:gd name="connsiteX3" fmla="*/ 482014 w 518460"/>
              <a:gd name="connsiteY3" fmla="*/ 359196 h 444366"/>
              <a:gd name="connsiteX4" fmla="*/ 482014 w 518460"/>
              <a:gd name="connsiteY4" fmla="*/ 370305 h 444366"/>
              <a:gd name="connsiteX5" fmla="*/ 432640 w 518460"/>
              <a:gd name="connsiteY5" fmla="*/ 329571 h 444366"/>
              <a:gd name="connsiteX6" fmla="*/ 432640 w 518460"/>
              <a:gd name="connsiteY6" fmla="*/ 307353 h 444366"/>
              <a:gd name="connsiteX7" fmla="*/ 457327 w 518460"/>
              <a:gd name="connsiteY7" fmla="*/ 297478 h 444366"/>
              <a:gd name="connsiteX8" fmla="*/ 457327 w 518460"/>
              <a:gd name="connsiteY8" fmla="*/ 308588 h 444366"/>
              <a:gd name="connsiteX9" fmla="*/ 432640 w 518460"/>
              <a:gd name="connsiteY9" fmla="*/ 329571 h 444366"/>
              <a:gd name="connsiteX10" fmla="*/ 432640 w 518460"/>
              <a:gd name="connsiteY10" fmla="*/ 398695 h 444366"/>
              <a:gd name="connsiteX11" fmla="*/ 407953 w 518460"/>
              <a:gd name="connsiteY11" fmla="*/ 403015 h 444366"/>
              <a:gd name="connsiteX12" fmla="*/ 407953 w 518460"/>
              <a:gd name="connsiteY12" fmla="*/ 378945 h 444366"/>
              <a:gd name="connsiteX13" fmla="*/ 432640 w 518460"/>
              <a:gd name="connsiteY13" fmla="*/ 375242 h 444366"/>
              <a:gd name="connsiteX14" fmla="*/ 432640 w 518460"/>
              <a:gd name="connsiteY14" fmla="*/ 398695 h 444366"/>
              <a:gd name="connsiteX15" fmla="*/ 383266 w 518460"/>
              <a:gd name="connsiteY15" fmla="*/ 317228 h 444366"/>
              <a:gd name="connsiteX16" fmla="*/ 407953 w 518460"/>
              <a:gd name="connsiteY16" fmla="*/ 313525 h 444366"/>
              <a:gd name="connsiteX17" fmla="*/ 407953 w 518460"/>
              <a:gd name="connsiteY17" fmla="*/ 336978 h 444366"/>
              <a:gd name="connsiteX18" fmla="*/ 383266 w 518460"/>
              <a:gd name="connsiteY18" fmla="*/ 341298 h 444366"/>
              <a:gd name="connsiteX19" fmla="*/ 383266 w 518460"/>
              <a:gd name="connsiteY19" fmla="*/ 317228 h 444366"/>
              <a:gd name="connsiteX20" fmla="*/ 383266 w 518460"/>
              <a:gd name="connsiteY20" fmla="*/ 406101 h 444366"/>
              <a:gd name="connsiteX21" fmla="*/ 358579 w 518460"/>
              <a:gd name="connsiteY21" fmla="*/ 407336 h 444366"/>
              <a:gd name="connsiteX22" fmla="*/ 358579 w 518460"/>
              <a:gd name="connsiteY22" fmla="*/ 382649 h 444366"/>
              <a:gd name="connsiteX23" fmla="*/ 383266 w 518460"/>
              <a:gd name="connsiteY23" fmla="*/ 381414 h 444366"/>
              <a:gd name="connsiteX24" fmla="*/ 383266 w 518460"/>
              <a:gd name="connsiteY24" fmla="*/ 406101 h 444366"/>
              <a:gd name="connsiteX25" fmla="*/ 333892 w 518460"/>
              <a:gd name="connsiteY25" fmla="*/ 345618 h 444366"/>
              <a:gd name="connsiteX26" fmla="*/ 333892 w 518460"/>
              <a:gd name="connsiteY26" fmla="*/ 320931 h 444366"/>
              <a:gd name="connsiteX27" fmla="*/ 358579 w 518460"/>
              <a:gd name="connsiteY27" fmla="*/ 319697 h 444366"/>
              <a:gd name="connsiteX28" fmla="*/ 358579 w 518460"/>
              <a:gd name="connsiteY28" fmla="*/ 344384 h 444366"/>
              <a:gd name="connsiteX29" fmla="*/ 333892 w 518460"/>
              <a:gd name="connsiteY29" fmla="*/ 345618 h 444366"/>
              <a:gd name="connsiteX30" fmla="*/ 333892 w 518460"/>
              <a:gd name="connsiteY30" fmla="*/ 407336 h 444366"/>
              <a:gd name="connsiteX31" fmla="*/ 309205 w 518460"/>
              <a:gd name="connsiteY31" fmla="*/ 406101 h 444366"/>
              <a:gd name="connsiteX32" fmla="*/ 309205 w 518460"/>
              <a:gd name="connsiteY32" fmla="*/ 382649 h 444366"/>
              <a:gd name="connsiteX33" fmla="*/ 321548 w 518460"/>
              <a:gd name="connsiteY33" fmla="*/ 382649 h 444366"/>
              <a:gd name="connsiteX34" fmla="*/ 333892 w 518460"/>
              <a:gd name="connsiteY34" fmla="*/ 382649 h 444366"/>
              <a:gd name="connsiteX35" fmla="*/ 333892 w 518460"/>
              <a:gd name="connsiteY35" fmla="*/ 407336 h 444366"/>
              <a:gd name="connsiteX36" fmla="*/ 284518 w 518460"/>
              <a:gd name="connsiteY36" fmla="*/ 319697 h 444366"/>
              <a:gd name="connsiteX37" fmla="*/ 309205 w 518460"/>
              <a:gd name="connsiteY37" fmla="*/ 320931 h 444366"/>
              <a:gd name="connsiteX38" fmla="*/ 309205 w 518460"/>
              <a:gd name="connsiteY38" fmla="*/ 345618 h 444366"/>
              <a:gd name="connsiteX39" fmla="*/ 284518 w 518460"/>
              <a:gd name="connsiteY39" fmla="*/ 344384 h 444366"/>
              <a:gd name="connsiteX40" fmla="*/ 284518 w 518460"/>
              <a:gd name="connsiteY40" fmla="*/ 319697 h 444366"/>
              <a:gd name="connsiteX41" fmla="*/ 284518 w 518460"/>
              <a:gd name="connsiteY41" fmla="*/ 403015 h 444366"/>
              <a:gd name="connsiteX42" fmla="*/ 259831 w 518460"/>
              <a:gd name="connsiteY42" fmla="*/ 398695 h 444366"/>
              <a:gd name="connsiteX43" fmla="*/ 259831 w 518460"/>
              <a:gd name="connsiteY43" fmla="*/ 378945 h 444366"/>
              <a:gd name="connsiteX44" fmla="*/ 284518 w 518460"/>
              <a:gd name="connsiteY44" fmla="*/ 381414 h 444366"/>
              <a:gd name="connsiteX45" fmla="*/ 284518 w 518460"/>
              <a:gd name="connsiteY45" fmla="*/ 403015 h 444366"/>
              <a:gd name="connsiteX46" fmla="*/ 235144 w 518460"/>
              <a:gd name="connsiteY46" fmla="*/ 336978 h 444366"/>
              <a:gd name="connsiteX47" fmla="*/ 235144 w 518460"/>
              <a:gd name="connsiteY47" fmla="*/ 312908 h 444366"/>
              <a:gd name="connsiteX48" fmla="*/ 259831 w 518460"/>
              <a:gd name="connsiteY48" fmla="*/ 316611 h 444366"/>
              <a:gd name="connsiteX49" fmla="*/ 259831 w 518460"/>
              <a:gd name="connsiteY49" fmla="*/ 341298 h 444366"/>
              <a:gd name="connsiteX50" fmla="*/ 235144 w 518460"/>
              <a:gd name="connsiteY50" fmla="*/ 336978 h 444366"/>
              <a:gd name="connsiteX51" fmla="*/ 235144 w 518460"/>
              <a:gd name="connsiteY51" fmla="*/ 391289 h 444366"/>
              <a:gd name="connsiteX52" fmla="*/ 210457 w 518460"/>
              <a:gd name="connsiteY52" fmla="*/ 370305 h 444366"/>
              <a:gd name="connsiteX53" fmla="*/ 210457 w 518460"/>
              <a:gd name="connsiteY53" fmla="*/ 369071 h 444366"/>
              <a:gd name="connsiteX54" fmla="*/ 211074 w 518460"/>
              <a:gd name="connsiteY54" fmla="*/ 369071 h 444366"/>
              <a:gd name="connsiteX55" fmla="*/ 216011 w 518460"/>
              <a:gd name="connsiteY55" fmla="*/ 370305 h 444366"/>
              <a:gd name="connsiteX56" fmla="*/ 235144 w 518460"/>
              <a:gd name="connsiteY56" fmla="*/ 374625 h 444366"/>
              <a:gd name="connsiteX57" fmla="*/ 235144 w 518460"/>
              <a:gd name="connsiteY57" fmla="*/ 391289 h 444366"/>
              <a:gd name="connsiteX58" fmla="*/ 136396 w 518460"/>
              <a:gd name="connsiteY58" fmla="*/ 307353 h 444366"/>
              <a:gd name="connsiteX59" fmla="*/ 148739 w 518460"/>
              <a:gd name="connsiteY59" fmla="*/ 307970 h 444366"/>
              <a:gd name="connsiteX60" fmla="*/ 148739 w 518460"/>
              <a:gd name="connsiteY60" fmla="*/ 308588 h 444366"/>
              <a:gd name="connsiteX61" fmla="*/ 154911 w 518460"/>
              <a:gd name="connsiteY61" fmla="*/ 332657 h 444366"/>
              <a:gd name="connsiteX62" fmla="*/ 136396 w 518460"/>
              <a:gd name="connsiteY62" fmla="*/ 331423 h 444366"/>
              <a:gd name="connsiteX63" fmla="*/ 136396 w 518460"/>
              <a:gd name="connsiteY63" fmla="*/ 307353 h 444366"/>
              <a:gd name="connsiteX64" fmla="*/ 111709 w 518460"/>
              <a:gd name="connsiteY64" fmla="*/ 233292 h 444366"/>
              <a:gd name="connsiteX65" fmla="*/ 136396 w 518460"/>
              <a:gd name="connsiteY65" fmla="*/ 236995 h 444366"/>
              <a:gd name="connsiteX66" fmla="*/ 136396 w 518460"/>
              <a:gd name="connsiteY66" fmla="*/ 261682 h 444366"/>
              <a:gd name="connsiteX67" fmla="*/ 111709 w 518460"/>
              <a:gd name="connsiteY67" fmla="*/ 257362 h 444366"/>
              <a:gd name="connsiteX68" fmla="*/ 111709 w 518460"/>
              <a:gd name="connsiteY68" fmla="*/ 233292 h 444366"/>
              <a:gd name="connsiteX69" fmla="*/ 111709 w 518460"/>
              <a:gd name="connsiteY69" fmla="*/ 328954 h 444366"/>
              <a:gd name="connsiteX70" fmla="*/ 87022 w 518460"/>
              <a:gd name="connsiteY70" fmla="*/ 324634 h 444366"/>
              <a:gd name="connsiteX71" fmla="*/ 87022 w 518460"/>
              <a:gd name="connsiteY71" fmla="*/ 300564 h 444366"/>
              <a:gd name="connsiteX72" fmla="*/ 111709 w 518460"/>
              <a:gd name="connsiteY72" fmla="*/ 304267 h 444366"/>
              <a:gd name="connsiteX73" fmla="*/ 111709 w 518460"/>
              <a:gd name="connsiteY73" fmla="*/ 328954 h 444366"/>
              <a:gd name="connsiteX74" fmla="*/ 62335 w 518460"/>
              <a:gd name="connsiteY74" fmla="*/ 228355 h 444366"/>
              <a:gd name="connsiteX75" fmla="*/ 62335 w 518460"/>
              <a:gd name="connsiteY75" fmla="*/ 217246 h 444366"/>
              <a:gd name="connsiteX76" fmla="*/ 87022 w 518460"/>
              <a:gd name="connsiteY76" fmla="*/ 226503 h 444366"/>
              <a:gd name="connsiteX77" fmla="*/ 87022 w 518460"/>
              <a:gd name="connsiteY77" fmla="*/ 249339 h 444366"/>
              <a:gd name="connsiteX78" fmla="*/ 62335 w 518460"/>
              <a:gd name="connsiteY78" fmla="*/ 228355 h 444366"/>
              <a:gd name="connsiteX79" fmla="*/ 62335 w 518460"/>
              <a:gd name="connsiteY79" fmla="*/ 317228 h 444366"/>
              <a:gd name="connsiteX80" fmla="*/ 37648 w 518460"/>
              <a:gd name="connsiteY80" fmla="*/ 296244 h 444366"/>
              <a:gd name="connsiteX81" fmla="*/ 37648 w 518460"/>
              <a:gd name="connsiteY81" fmla="*/ 285135 h 444366"/>
              <a:gd name="connsiteX82" fmla="*/ 62335 w 518460"/>
              <a:gd name="connsiteY82" fmla="*/ 294392 h 444366"/>
              <a:gd name="connsiteX83" fmla="*/ 62335 w 518460"/>
              <a:gd name="connsiteY83" fmla="*/ 317228 h 444366"/>
              <a:gd name="connsiteX84" fmla="*/ 37648 w 518460"/>
              <a:gd name="connsiteY84" fmla="*/ 124669 h 444366"/>
              <a:gd name="connsiteX85" fmla="*/ 62335 w 518460"/>
              <a:gd name="connsiteY85" fmla="*/ 133927 h 444366"/>
              <a:gd name="connsiteX86" fmla="*/ 62335 w 518460"/>
              <a:gd name="connsiteY86" fmla="*/ 156762 h 444366"/>
              <a:gd name="connsiteX87" fmla="*/ 37648 w 518460"/>
              <a:gd name="connsiteY87" fmla="*/ 135779 h 444366"/>
              <a:gd name="connsiteX88" fmla="*/ 37648 w 518460"/>
              <a:gd name="connsiteY88" fmla="*/ 124669 h 444366"/>
              <a:gd name="connsiteX89" fmla="*/ 111709 w 518460"/>
              <a:gd name="connsiteY89" fmla="*/ 144419 h 444366"/>
              <a:gd name="connsiteX90" fmla="*/ 111709 w 518460"/>
              <a:gd name="connsiteY90" fmla="*/ 169106 h 444366"/>
              <a:gd name="connsiteX91" fmla="*/ 87022 w 518460"/>
              <a:gd name="connsiteY91" fmla="*/ 164786 h 444366"/>
              <a:gd name="connsiteX92" fmla="*/ 87022 w 518460"/>
              <a:gd name="connsiteY92" fmla="*/ 140716 h 444366"/>
              <a:gd name="connsiteX93" fmla="*/ 111709 w 518460"/>
              <a:gd name="connsiteY93" fmla="*/ 144419 h 444366"/>
              <a:gd name="connsiteX94" fmla="*/ 173426 w 518460"/>
              <a:gd name="connsiteY94" fmla="*/ 37031 h 444366"/>
              <a:gd name="connsiteX95" fmla="*/ 309205 w 518460"/>
              <a:gd name="connsiteY95" fmla="*/ 74061 h 444366"/>
              <a:gd name="connsiteX96" fmla="*/ 173426 w 518460"/>
              <a:gd name="connsiteY96" fmla="*/ 111092 h 444366"/>
              <a:gd name="connsiteX97" fmla="*/ 37648 w 518460"/>
              <a:gd name="connsiteY97" fmla="*/ 74061 h 444366"/>
              <a:gd name="connsiteX98" fmla="*/ 173426 w 518460"/>
              <a:gd name="connsiteY98" fmla="*/ 37031 h 444366"/>
              <a:gd name="connsiteX99" fmla="*/ 210457 w 518460"/>
              <a:gd name="connsiteY99" fmla="*/ 329571 h 444366"/>
              <a:gd name="connsiteX100" fmla="*/ 185770 w 518460"/>
              <a:gd name="connsiteY100" fmla="*/ 308588 h 444366"/>
              <a:gd name="connsiteX101" fmla="*/ 185770 w 518460"/>
              <a:gd name="connsiteY101" fmla="*/ 297478 h 444366"/>
              <a:gd name="connsiteX102" fmla="*/ 210457 w 518460"/>
              <a:gd name="connsiteY102" fmla="*/ 306736 h 444366"/>
              <a:gd name="connsiteX103" fmla="*/ 210457 w 518460"/>
              <a:gd name="connsiteY103" fmla="*/ 329571 h 444366"/>
              <a:gd name="connsiteX104" fmla="*/ 284518 w 518460"/>
              <a:gd name="connsiteY104" fmla="*/ 156762 h 444366"/>
              <a:gd name="connsiteX105" fmla="*/ 284518 w 518460"/>
              <a:gd name="connsiteY105" fmla="*/ 134544 h 444366"/>
              <a:gd name="connsiteX106" fmla="*/ 309205 w 518460"/>
              <a:gd name="connsiteY106" fmla="*/ 124669 h 444366"/>
              <a:gd name="connsiteX107" fmla="*/ 309205 w 518460"/>
              <a:gd name="connsiteY107" fmla="*/ 135779 h 444366"/>
              <a:gd name="connsiteX108" fmla="*/ 284518 w 518460"/>
              <a:gd name="connsiteY108" fmla="*/ 156762 h 444366"/>
              <a:gd name="connsiteX109" fmla="*/ 235144 w 518460"/>
              <a:gd name="connsiteY109" fmla="*/ 168489 h 444366"/>
              <a:gd name="connsiteX110" fmla="*/ 235144 w 518460"/>
              <a:gd name="connsiteY110" fmla="*/ 144419 h 444366"/>
              <a:gd name="connsiteX111" fmla="*/ 259831 w 518460"/>
              <a:gd name="connsiteY111" fmla="*/ 140716 h 444366"/>
              <a:gd name="connsiteX112" fmla="*/ 259831 w 518460"/>
              <a:gd name="connsiteY112" fmla="*/ 164169 h 444366"/>
              <a:gd name="connsiteX113" fmla="*/ 235144 w 518460"/>
              <a:gd name="connsiteY113" fmla="*/ 168489 h 444366"/>
              <a:gd name="connsiteX114" fmla="*/ 185770 w 518460"/>
              <a:gd name="connsiteY114" fmla="*/ 172809 h 444366"/>
              <a:gd name="connsiteX115" fmla="*/ 185770 w 518460"/>
              <a:gd name="connsiteY115" fmla="*/ 148122 h 444366"/>
              <a:gd name="connsiteX116" fmla="*/ 210457 w 518460"/>
              <a:gd name="connsiteY116" fmla="*/ 146888 h 444366"/>
              <a:gd name="connsiteX117" fmla="*/ 210457 w 518460"/>
              <a:gd name="connsiteY117" fmla="*/ 171575 h 444366"/>
              <a:gd name="connsiteX118" fmla="*/ 185770 w 518460"/>
              <a:gd name="connsiteY118" fmla="*/ 172809 h 444366"/>
              <a:gd name="connsiteX119" fmla="*/ 136396 w 518460"/>
              <a:gd name="connsiteY119" fmla="*/ 171575 h 444366"/>
              <a:gd name="connsiteX120" fmla="*/ 136396 w 518460"/>
              <a:gd name="connsiteY120" fmla="*/ 146888 h 444366"/>
              <a:gd name="connsiteX121" fmla="*/ 161083 w 518460"/>
              <a:gd name="connsiteY121" fmla="*/ 148122 h 444366"/>
              <a:gd name="connsiteX122" fmla="*/ 161083 w 518460"/>
              <a:gd name="connsiteY122" fmla="*/ 172809 h 444366"/>
              <a:gd name="connsiteX123" fmla="*/ 136396 w 518460"/>
              <a:gd name="connsiteY123" fmla="*/ 171575 h 444366"/>
              <a:gd name="connsiteX124" fmla="*/ 457327 w 518460"/>
              <a:gd name="connsiteY124" fmla="*/ 246870 h 444366"/>
              <a:gd name="connsiteX125" fmla="*/ 321548 w 518460"/>
              <a:gd name="connsiteY125" fmla="*/ 283901 h 444366"/>
              <a:gd name="connsiteX126" fmla="*/ 185770 w 518460"/>
              <a:gd name="connsiteY126" fmla="*/ 246870 h 444366"/>
              <a:gd name="connsiteX127" fmla="*/ 321548 w 518460"/>
              <a:gd name="connsiteY127" fmla="*/ 209840 h 444366"/>
              <a:gd name="connsiteX128" fmla="*/ 457327 w 518460"/>
              <a:gd name="connsiteY128" fmla="*/ 246870 h 444366"/>
              <a:gd name="connsiteX129" fmla="*/ 494357 w 518460"/>
              <a:gd name="connsiteY129" fmla="*/ 265385 h 444366"/>
              <a:gd name="connsiteX130" fmla="*/ 494357 w 518460"/>
              <a:gd name="connsiteY130" fmla="*/ 246870 h 444366"/>
              <a:gd name="connsiteX131" fmla="*/ 427085 w 518460"/>
              <a:gd name="connsiteY131" fmla="*/ 185153 h 444366"/>
              <a:gd name="connsiteX132" fmla="*/ 369688 w 518460"/>
              <a:gd name="connsiteY132" fmla="*/ 175278 h 444366"/>
              <a:gd name="connsiteX133" fmla="*/ 370305 w 518460"/>
              <a:gd name="connsiteY133" fmla="*/ 166637 h 444366"/>
              <a:gd name="connsiteX134" fmla="*/ 345618 w 518460"/>
              <a:gd name="connsiteY134" fmla="*/ 123435 h 444366"/>
              <a:gd name="connsiteX135" fmla="*/ 345618 w 518460"/>
              <a:gd name="connsiteY135" fmla="*/ 74061 h 444366"/>
              <a:gd name="connsiteX136" fmla="*/ 278346 w 518460"/>
              <a:gd name="connsiteY136" fmla="*/ 12344 h 444366"/>
              <a:gd name="connsiteX137" fmla="*/ 172809 w 518460"/>
              <a:gd name="connsiteY137" fmla="*/ 0 h 444366"/>
              <a:gd name="connsiteX138" fmla="*/ 0 w 518460"/>
              <a:gd name="connsiteY138" fmla="*/ 74061 h 444366"/>
              <a:gd name="connsiteX139" fmla="*/ 0 w 518460"/>
              <a:gd name="connsiteY139" fmla="*/ 135779 h 444366"/>
              <a:gd name="connsiteX140" fmla="*/ 24687 w 518460"/>
              <a:gd name="connsiteY140" fmla="*/ 178981 h 444366"/>
              <a:gd name="connsiteX141" fmla="*/ 24687 w 518460"/>
              <a:gd name="connsiteY141" fmla="*/ 190707 h 444366"/>
              <a:gd name="connsiteX142" fmla="*/ 0 w 518460"/>
              <a:gd name="connsiteY142" fmla="*/ 234527 h 444366"/>
              <a:gd name="connsiteX143" fmla="*/ 0 w 518460"/>
              <a:gd name="connsiteY143" fmla="*/ 296244 h 444366"/>
              <a:gd name="connsiteX144" fmla="*/ 67272 w 518460"/>
              <a:gd name="connsiteY144" fmla="*/ 357962 h 444366"/>
              <a:gd name="connsiteX145" fmla="*/ 172809 w 518460"/>
              <a:gd name="connsiteY145" fmla="*/ 370305 h 444366"/>
              <a:gd name="connsiteX146" fmla="*/ 240081 w 518460"/>
              <a:gd name="connsiteY146" fmla="*/ 432023 h 444366"/>
              <a:gd name="connsiteX147" fmla="*/ 345618 w 518460"/>
              <a:gd name="connsiteY147" fmla="*/ 444366 h 444366"/>
              <a:gd name="connsiteX148" fmla="*/ 518427 w 518460"/>
              <a:gd name="connsiteY148" fmla="*/ 370305 h 444366"/>
              <a:gd name="connsiteX149" fmla="*/ 518427 w 518460"/>
              <a:gd name="connsiteY149" fmla="*/ 308588 h 444366"/>
              <a:gd name="connsiteX150" fmla="*/ 494357 w 518460"/>
              <a:gd name="connsiteY150" fmla="*/ 265385 h 44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518460" h="444366">
                <a:moveTo>
                  <a:pt x="482014" y="370305"/>
                </a:moveTo>
                <a:cubicBezTo>
                  <a:pt x="482014" y="378328"/>
                  <a:pt x="472756" y="385734"/>
                  <a:pt x="457327" y="391289"/>
                </a:cubicBezTo>
                <a:lnTo>
                  <a:pt x="457327" y="369071"/>
                </a:lnTo>
                <a:cubicBezTo>
                  <a:pt x="465967" y="366602"/>
                  <a:pt x="474608" y="362899"/>
                  <a:pt x="482014" y="359196"/>
                </a:cubicBezTo>
                <a:lnTo>
                  <a:pt x="482014" y="370305"/>
                </a:lnTo>
                <a:close/>
                <a:moveTo>
                  <a:pt x="432640" y="329571"/>
                </a:moveTo>
                <a:lnTo>
                  <a:pt x="432640" y="307353"/>
                </a:lnTo>
                <a:cubicBezTo>
                  <a:pt x="441280" y="304884"/>
                  <a:pt x="449921" y="301181"/>
                  <a:pt x="457327" y="297478"/>
                </a:cubicBezTo>
                <a:lnTo>
                  <a:pt x="457327" y="308588"/>
                </a:lnTo>
                <a:cubicBezTo>
                  <a:pt x="457327" y="316611"/>
                  <a:pt x="448069" y="324017"/>
                  <a:pt x="432640" y="329571"/>
                </a:cubicBezTo>
                <a:close/>
                <a:moveTo>
                  <a:pt x="432640" y="398695"/>
                </a:moveTo>
                <a:cubicBezTo>
                  <a:pt x="425234" y="400547"/>
                  <a:pt x="416593" y="401781"/>
                  <a:pt x="407953" y="403015"/>
                </a:cubicBezTo>
                <a:lnTo>
                  <a:pt x="407953" y="378945"/>
                </a:lnTo>
                <a:cubicBezTo>
                  <a:pt x="415976" y="377711"/>
                  <a:pt x="424616" y="376477"/>
                  <a:pt x="432640" y="375242"/>
                </a:cubicBezTo>
                <a:lnTo>
                  <a:pt x="432640" y="398695"/>
                </a:lnTo>
                <a:close/>
                <a:moveTo>
                  <a:pt x="383266" y="317228"/>
                </a:moveTo>
                <a:cubicBezTo>
                  <a:pt x="391289" y="315994"/>
                  <a:pt x="399929" y="314759"/>
                  <a:pt x="407953" y="313525"/>
                </a:cubicBezTo>
                <a:lnTo>
                  <a:pt x="407953" y="336978"/>
                </a:lnTo>
                <a:cubicBezTo>
                  <a:pt x="400547" y="338829"/>
                  <a:pt x="391906" y="340063"/>
                  <a:pt x="383266" y="341298"/>
                </a:cubicBezTo>
                <a:lnTo>
                  <a:pt x="383266" y="317228"/>
                </a:lnTo>
                <a:close/>
                <a:moveTo>
                  <a:pt x="383266" y="406101"/>
                </a:moveTo>
                <a:cubicBezTo>
                  <a:pt x="375242" y="406718"/>
                  <a:pt x="367219" y="407336"/>
                  <a:pt x="358579" y="407336"/>
                </a:cubicBezTo>
                <a:lnTo>
                  <a:pt x="358579" y="382649"/>
                </a:lnTo>
                <a:cubicBezTo>
                  <a:pt x="365985" y="382649"/>
                  <a:pt x="374625" y="382031"/>
                  <a:pt x="383266" y="381414"/>
                </a:cubicBezTo>
                <a:lnTo>
                  <a:pt x="383266" y="406101"/>
                </a:lnTo>
                <a:close/>
                <a:moveTo>
                  <a:pt x="333892" y="345618"/>
                </a:moveTo>
                <a:lnTo>
                  <a:pt x="333892" y="320931"/>
                </a:lnTo>
                <a:cubicBezTo>
                  <a:pt x="341298" y="320931"/>
                  <a:pt x="349938" y="320314"/>
                  <a:pt x="358579" y="319697"/>
                </a:cubicBezTo>
                <a:lnTo>
                  <a:pt x="358579" y="344384"/>
                </a:lnTo>
                <a:cubicBezTo>
                  <a:pt x="350555" y="345001"/>
                  <a:pt x="342532" y="345001"/>
                  <a:pt x="333892" y="345618"/>
                </a:cubicBezTo>
                <a:close/>
                <a:moveTo>
                  <a:pt x="333892" y="407336"/>
                </a:moveTo>
                <a:cubicBezTo>
                  <a:pt x="325251" y="407336"/>
                  <a:pt x="317228" y="406718"/>
                  <a:pt x="309205" y="406101"/>
                </a:cubicBezTo>
                <a:lnTo>
                  <a:pt x="309205" y="382649"/>
                </a:lnTo>
                <a:cubicBezTo>
                  <a:pt x="313525" y="382649"/>
                  <a:pt x="317228" y="382649"/>
                  <a:pt x="321548" y="382649"/>
                </a:cubicBezTo>
                <a:cubicBezTo>
                  <a:pt x="325251" y="382649"/>
                  <a:pt x="329571" y="382649"/>
                  <a:pt x="333892" y="382649"/>
                </a:cubicBezTo>
                <a:lnTo>
                  <a:pt x="333892" y="407336"/>
                </a:lnTo>
                <a:close/>
                <a:moveTo>
                  <a:pt x="284518" y="319697"/>
                </a:moveTo>
                <a:cubicBezTo>
                  <a:pt x="292541" y="320314"/>
                  <a:pt x="300564" y="320931"/>
                  <a:pt x="309205" y="320931"/>
                </a:cubicBezTo>
                <a:lnTo>
                  <a:pt x="309205" y="345618"/>
                </a:lnTo>
                <a:cubicBezTo>
                  <a:pt x="300564" y="345618"/>
                  <a:pt x="292541" y="345001"/>
                  <a:pt x="284518" y="344384"/>
                </a:cubicBezTo>
                <a:lnTo>
                  <a:pt x="284518" y="319697"/>
                </a:lnTo>
                <a:close/>
                <a:moveTo>
                  <a:pt x="284518" y="403015"/>
                </a:moveTo>
                <a:cubicBezTo>
                  <a:pt x="275877" y="401781"/>
                  <a:pt x="267237" y="400547"/>
                  <a:pt x="259831" y="398695"/>
                </a:cubicBezTo>
                <a:lnTo>
                  <a:pt x="259831" y="378945"/>
                </a:lnTo>
                <a:cubicBezTo>
                  <a:pt x="267854" y="380180"/>
                  <a:pt x="275877" y="380797"/>
                  <a:pt x="284518" y="381414"/>
                </a:cubicBezTo>
                <a:lnTo>
                  <a:pt x="284518" y="403015"/>
                </a:lnTo>
                <a:close/>
                <a:moveTo>
                  <a:pt x="235144" y="336978"/>
                </a:moveTo>
                <a:lnTo>
                  <a:pt x="235144" y="312908"/>
                </a:lnTo>
                <a:cubicBezTo>
                  <a:pt x="243167" y="314142"/>
                  <a:pt x="251190" y="315994"/>
                  <a:pt x="259831" y="316611"/>
                </a:cubicBezTo>
                <a:lnTo>
                  <a:pt x="259831" y="341298"/>
                </a:lnTo>
                <a:cubicBezTo>
                  <a:pt x="251190" y="340063"/>
                  <a:pt x="242550" y="338829"/>
                  <a:pt x="235144" y="336978"/>
                </a:cubicBezTo>
                <a:close/>
                <a:moveTo>
                  <a:pt x="235144" y="391289"/>
                </a:moveTo>
                <a:cubicBezTo>
                  <a:pt x="219714" y="385117"/>
                  <a:pt x="210457" y="377711"/>
                  <a:pt x="210457" y="370305"/>
                </a:cubicBezTo>
                <a:lnTo>
                  <a:pt x="210457" y="369071"/>
                </a:lnTo>
                <a:cubicBezTo>
                  <a:pt x="210457" y="369071"/>
                  <a:pt x="210457" y="369071"/>
                  <a:pt x="211074" y="369071"/>
                </a:cubicBezTo>
                <a:cubicBezTo>
                  <a:pt x="212925" y="369688"/>
                  <a:pt x="214160" y="370305"/>
                  <a:pt x="216011" y="370305"/>
                </a:cubicBezTo>
                <a:cubicBezTo>
                  <a:pt x="222183" y="372157"/>
                  <a:pt x="228355" y="373391"/>
                  <a:pt x="235144" y="374625"/>
                </a:cubicBezTo>
                <a:lnTo>
                  <a:pt x="235144" y="391289"/>
                </a:lnTo>
                <a:close/>
                <a:moveTo>
                  <a:pt x="136396" y="307353"/>
                </a:moveTo>
                <a:cubicBezTo>
                  <a:pt x="140716" y="307353"/>
                  <a:pt x="144419" y="307970"/>
                  <a:pt x="148739" y="307970"/>
                </a:cubicBezTo>
                <a:lnTo>
                  <a:pt x="148739" y="308588"/>
                </a:lnTo>
                <a:cubicBezTo>
                  <a:pt x="148739" y="317228"/>
                  <a:pt x="150591" y="325868"/>
                  <a:pt x="154911" y="332657"/>
                </a:cubicBezTo>
                <a:cubicBezTo>
                  <a:pt x="148739" y="332657"/>
                  <a:pt x="142567" y="332040"/>
                  <a:pt x="136396" y="331423"/>
                </a:cubicBezTo>
                <a:lnTo>
                  <a:pt x="136396" y="307353"/>
                </a:lnTo>
                <a:close/>
                <a:moveTo>
                  <a:pt x="111709" y="233292"/>
                </a:moveTo>
                <a:cubicBezTo>
                  <a:pt x="119732" y="234527"/>
                  <a:pt x="127755" y="236378"/>
                  <a:pt x="136396" y="236995"/>
                </a:cubicBezTo>
                <a:lnTo>
                  <a:pt x="136396" y="261682"/>
                </a:lnTo>
                <a:cubicBezTo>
                  <a:pt x="127755" y="260448"/>
                  <a:pt x="119115" y="259214"/>
                  <a:pt x="111709" y="257362"/>
                </a:cubicBezTo>
                <a:lnTo>
                  <a:pt x="111709" y="233292"/>
                </a:lnTo>
                <a:close/>
                <a:moveTo>
                  <a:pt x="111709" y="328954"/>
                </a:moveTo>
                <a:cubicBezTo>
                  <a:pt x="103068" y="327720"/>
                  <a:pt x="94428" y="326486"/>
                  <a:pt x="87022" y="324634"/>
                </a:cubicBezTo>
                <a:lnTo>
                  <a:pt x="87022" y="300564"/>
                </a:lnTo>
                <a:cubicBezTo>
                  <a:pt x="95045" y="301799"/>
                  <a:pt x="103068" y="303650"/>
                  <a:pt x="111709" y="304267"/>
                </a:cubicBezTo>
                <a:lnTo>
                  <a:pt x="111709" y="328954"/>
                </a:lnTo>
                <a:close/>
                <a:moveTo>
                  <a:pt x="62335" y="228355"/>
                </a:moveTo>
                <a:lnTo>
                  <a:pt x="62335" y="217246"/>
                </a:lnTo>
                <a:cubicBezTo>
                  <a:pt x="69741" y="220949"/>
                  <a:pt x="77764" y="224035"/>
                  <a:pt x="87022" y="226503"/>
                </a:cubicBezTo>
                <a:lnTo>
                  <a:pt x="87022" y="249339"/>
                </a:lnTo>
                <a:cubicBezTo>
                  <a:pt x="71592" y="243784"/>
                  <a:pt x="62335" y="236378"/>
                  <a:pt x="62335" y="228355"/>
                </a:cubicBezTo>
                <a:close/>
                <a:moveTo>
                  <a:pt x="62335" y="317228"/>
                </a:moveTo>
                <a:cubicBezTo>
                  <a:pt x="46905" y="311056"/>
                  <a:pt x="37648" y="303650"/>
                  <a:pt x="37648" y="296244"/>
                </a:cubicBezTo>
                <a:lnTo>
                  <a:pt x="37648" y="285135"/>
                </a:lnTo>
                <a:cubicBezTo>
                  <a:pt x="45054" y="288838"/>
                  <a:pt x="53077" y="291924"/>
                  <a:pt x="62335" y="294392"/>
                </a:cubicBezTo>
                <a:lnTo>
                  <a:pt x="62335" y="317228"/>
                </a:lnTo>
                <a:close/>
                <a:moveTo>
                  <a:pt x="37648" y="124669"/>
                </a:moveTo>
                <a:cubicBezTo>
                  <a:pt x="45054" y="128372"/>
                  <a:pt x="53077" y="131458"/>
                  <a:pt x="62335" y="133927"/>
                </a:cubicBezTo>
                <a:lnTo>
                  <a:pt x="62335" y="156762"/>
                </a:lnTo>
                <a:cubicBezTo>
                  <a:pt x="46905" y="150591"/>
                  <a:pt x="37648" y="143185"/>
                  <a:pt x="37648" y="135779"/>
                </a:cubicBezTo>
                <a:lnTo>
                  <a:pt x="37648" y="124669"/>
                </a:lnTo>
                <a:close/>
                <a:moveTo>
                  <a:pt x="111709" y="144419"/>
                </a:moveTo>
                <a:lnTo>
                  <a:pt x="111709" y="169106"/>
                </a:lnTo>
                <a:cubicBezTo>
                  <a:pt x="103068" y="167872"/>
                  <a:pt x="94428" y="166637"/>
                  <a:pt x="87022" y="164786"/>
                </a:cubicBezTo>
                <a:lnTo>
                  <a:pt x="87022" y="140716"/>
                </a:lnTo>
                <a:cubicBezTo>
                  <a:pt x="95045" y="141950"/>
                  <a:pt x="103068" y="143185"/>
                  <a:pt x="111709" y="144419"/>
                </a:cubicBezTo>
                <a:close/>
                <a:moveTo>
                  <a:pt x="173426" y="37031"/>
                </a:moveTo>
                <a:cubicBezTo>
                  <a:pt x="248722" y="37031"/>
                  <a:pt x="309205" y="53694"/>
                  <a:pt x="309205" y="74061"/>
                </a:cubicBezTo>
                <a:cubicBezTo>
                  <a:pt x="309205" y="94428"/>
                  <a:pt x="248722" y="111092"/>
                  <a:pt x="173426" y="111092"/>
                </a:cubicBezTo>
                <a:cubicBezTo>
                  <a:pt x="98131" y="111092"/>
                  <a:pt x="37648" y="94428"/>
                  <a:pt x="37648" y="74061"/>
                </a:cubicBezTo>
                <a:cubicBezTo>
                  <a:pt x="37648" y="53694"/>
                  <a:pt x="98131" y="37031"/>
                  <a:pt x="173426" y="37031"/>
                </a:cubicBezTo>
                <a:close/>
                <a:moveTo>
                  <a:pt x="210457" y="329571"/>
                </a:moveTo>
                <a:cubicBezTo>
                  <a:pt x="195027" y="323400"/>
                  <a:pt x="185770" y="315994"/>
                  <a:pt x="185770" y="308588"/>
                </a:cubicBezTo>
                <a:lnTo>
                  <a:pt x="185770" y="297478"/>
                </a:lnTo>
                <a:cubicBezTo>
                  <a:pt x="193176" y="301181"/>
                  <a:pt x="201199" y="304267"/>
                  <a:pt x="210457" y="306736"/>
                </a:cubicBezTo>
                <a:lnTo>
                  <a:pt x="210457" y="329571"/>
                </a:lnTo>
                <a:close/>
                <a:moveTo>
                  <a:pt x="284518" y="156762"/>
                </a:moveTo>
                <a:lnTo>
                  <a:pt x="284518" y="134544"/>
                </a:lnTo>
                <a:cubicBezTo>
                  <a:pt x="293158" y="132075"/>
                  <a:pt x="301799" y="128372"/>
                  <a:pt x="309205" y="124669"/>
                </a:cubicBezTo>
                <a:lnTo>
                  <a:pt x="309205" y="135779"/>
                </a:lnTo>
                <a:cubicBezTo>
                  <a:pt x="309205" y="143802"/>
                  <a:pt x="299947" y="151208"/>
                  <a:pt x="284518" y="156762"/>
                </a:cubicBezTo>
                <a:close/>
                <a:moveTo>
                  <a:pt x="235144" y="168489"/>
                </a:moveTo>
                <a:lnTo>
                  <a:pt x="235144" y="144419"/>
                </a:lnTo>
                <a:cubicBezTo>
                  <a:pt x="243167" y="143185"/>
                  <a:pt x="251807" y="141950"/>
                  <a:pt x="259831" y="140716"/>
                </a:cubicBezTo>
                <a:lnTo>
                  <a:pt x="259831" y="164169"/>
                </a:lnTo>
                <a:cubicBezTo>
                  <a:pt x="252425" y="166020"/>
                  <a:pt x="243784" y="167254"/>
                  <a:pt x="235144" y="168489"/>
                </a:cubicBezTo>
                <a:close/>
                <a:moveTo>
                  <a:pt x="185770" y="172809"/>
                </a:moveTo>
                <a:lnTo>
                  <a:pt x="185770" y="148122"/>
                </a:lnTo>
                <a:cubicBezTo>
                  <a:pt x="193176" y="148122"/>
                  <a:pt x="201816" y="147505"/>
                  <a:pt x="210457" y="146888"/>
                </a:cubicBezTo>
                <a:lnTo>
                  <a:pt x="210457" y="171575"/>
                </a:lnTo>
                <a:cubicBezTo>
                  <a:pt x="202433" y="172192"/>
                  <a:pt x="194410" y="172192"/>
                  <a:pt x="185770" y="172809"/>
                </a:cubicBezTo>
                <a:close/>
                <a:moveTo>
                  <a:pt x="136396" y="171575"/>
                </a:moveTo>
                <a:lnTo>
                  <a:pt x="136396" y="146888"/>
                </a:lnTo>
                <a:cubicBezTo>
                  <a:pt x="144419" y="147505"/>
                  <a:pt x="152442" y="148122"/>
                  <a:pt x="161083" y="148122"/>
                </a:cubicBezTo>
                <a:lnTo>
                  <a:pt x="161083" y="172809"/>
                </a:lnTo>
                <a:cubicBezTo>
                  <a:pt x="152442" y="172192"/>
                  <a:pt x="144419" y="172192"/>
                  <a:pt x="136396" y="171575"/>
                </a:cubicBezTo>
                <a:close/>
                <a:moveTo>
                  <a:pt x="457327" y="246870"/>
                </a:moveTo>
                <a:cubicBezTo>
                  <a:pt x="457327" y="267237"/>
                  <a:pt x="396844" y="283901"/>
                  <a:pt x="321548" y="283901"/>
                </a:cubicBezTo>
                <a:cubicBezTo>
                  <a:pt x="246253" y="283901"/>
                  <a:pt x="185770" y="267237"/>
                  <a:pt x="185770" y="246870"/>
                </a:cubicBezTo>
                <a:cubicBezTo>
                  <a:pt x="185770" y="226503"/>
                  <a:pt x="246253" y="209840"/>
                  <a:pt x="321548" y="209840"/>
                </a:cubicBezTo>
                <a:cubicBezTo>
                  <a:pt x="396844" y="209840"/>
                  <a:pt x="457327" y="226503"/>
                  <a:pt x="457327" y="246870"/>
                </a:cubicBezTo>
                <a:close/>
                <a:moveTo>
                  <a:pt x="494357" y="265385"/>
                </a:moveTo>
                <a:lnTo>
                  <a:pt x="494357" y="246870"/>
                </a:lnTo>
                <a:cubicBezTo>
                  <a:pt x="494357" y="217863"/>
                  <a:pt x="471522" y="196879"/>
                  <a:pt x="427085" y="185153"/>
                </a:cubicBezTo>
                <a:cubicBezTo>
                  <a:pt x="410421" y="180832"/>
                  <a:pt x="391289" y="177129"/>
                  <a:pt x="369688" y="175278"/>
                </a:cubicBezTo>
                <a:cubicBezTo>
                  <a:pt x="370305" y="172809"/>
                  <a:pt x="370305" y="169723"/>
                  <a:pt x="370305" y="166637"/>
                </a:cubicBezTo>
                <a:cubicBezTo>
                  <a:pt x="370305" y="149356"/>
                  <a:pt x="362282" y="134544"/>
                  <a:pt x="345618" y="123435"/>
                </a:cubicBezTo>
                <a:lnTo>
                  <a:pt x="345618" y="74061"/>
                </a:lnTo>
                <a:cubicBezTo>
                  <a:pt x="345618" y="45054"/>
                  <a:pt x="322783" y="24070"/>
                  <a:pt x="278346" y="12344"/>
                </a:cubicBezTo>
                <a:cubicBezTo>
                  <a:pt x="249339" y="4320"/>
                  <a:pt x="212308" y="0"/>
                  <a:pt x="172809" y="0"/>
                </a:cubicBezTo>
                <a:cubicBezTo>
                  <a:pt x="120966" y="0"/>
                  <a:pt x="0" y="7406"/>
                  <a:pt x="0" y="74061"/>
                </a:cubicBezTo>
                <a:lnTo>
                  <a:pt x="0" y="135779"/>
                </a:lnTo>
                <a:cubicBezTo>
                  <a:pt x="0" y="153059"/>
                  <a:pt x="8023" y="167872"/>
                  <a:pt x="24687" y="178981"/>
                </a:cubicBezTo>
                <a:lnTo>
                  <a:pt x="24687" y="190707"/>
                </a:lnTo>
                <a:cubicBezTo>
                  <a:pt x="9875" y="201199"/>
                  <a:pt x="0" y="215394"/>
                  <a:pt x="0" y="234527"/>
                </a:cubicBezTo>
                <a:lnTo>
                  <a:pt x="0" y="296244"/>
                </a:lnTo>
                <a:cubicBezTo>
                  <a:pt x="0" y="325251"/>
                  <a:pt x="22835" y="346235"/>
                  <a:pt x="67272" y="357962"/>
                </a:cubicBezTo>
                <a:cubicBezTo>
                  <a:pt x="96279" y="365985"/>
                  <a:pt x="133310" y="370305"/>
                  <a:pt x="172809" y="370305"/>
                </a:cubicBezTo>
                <a:cubicBezTo>
                  <a:pt x="172809" y="399312"/>
                  <a:pt x="195644" y="420296"/>
                  <a:pt x="240081" y="432023"/>
                </a:cubicBezTo>
                <a:cubicBezTo>
                  <a:pt x="269088" y="440046"/>
                  <a:pt x="306119" y="444366"/>
                  <a:pt x="345618" y="444366"/>
                </a:cubicBezTo>
                <a:cubicBezTo>
                  <a:pt x="397461" y="444366"/>
                  <a:pt x="518427" y="436960"/>
                  <a:pt x="518427" y="370305"/>
                </a:cubicBezTo>
                <a:lnTo>
                  <a:pt x="518427" y="308588"/>
                </a:lnTo>
                <a:cubicBezTo>
                  <a:pt x="519044" y="291307"/>
                  <a:pt x="511021" y="276494"/>
                  <a:pt x="494357" y="265385"/>
                </a:cubicBez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E04289D-C30A-45DD-CC71-229AAD7A1B57}"/>
              </a:ext>
            </a:extLst>
          </p:cNvPr>
          <p:cNvSpPr/>
          <p:nvPr/>
        </p:nvSpPr>
        <p:spPr>
          <a:xfrm>
            <a:off x="9339614" y="5014243"/>
            <a:ext cx="1401688" cy="4206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  <a:effectLst>
            <a:outerShdw blurRad="889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charset="-122"/>
              </a:rPr>
              <a:t>作用四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  <a:sym typeface="微软雅黑" panose="020B050302020402020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15368F9-EA06-C60E-6906-0C23960C4753}"/>
              </a:ext>
            </a:extLst>
          </p:cNvPr>
          <p:cNvSpPr txBox="1"/>
          <p:nvPr/>
        </p:nvSpPr>
        <p:spPr>
          <a:xfrm>
            <a:off x="8847515" y="3625588"/>
            <a:ext cx="2385887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输入正确有意义的内容。输入正确有意义的内容。输入正确有意义的内容。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30EC862-E89C-4632-FBAE-80DB753EDD49}"/>
              </a:ext>
            </a:extLst>
          </p:cNvPr>
          <p:cNvSpPr txBox="1"/>
          <p:nvPr/>
        </p:nvSpPr>
        <p:spPr>
          <a:xfrm>
            <a:off x="9178684" y="306908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5A2CB3A-1D7B-DA78-0B12-17BA0A484D89}"/>
              </a:ext>
            </a:extLst>
          </p:cNvPr>
          <p:cNvSpPr/>
          <p:nvPr/>
        </p:nvSpPr>
        <p:spPr>
          <a:xfrm>
            <a:off x="1450698" y="5035671"/>
            <a:ext cx="1401688" cy="4206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  <a:effectLst>
            <a:outerShdw blurRad="889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ea"/>
                <a:sym typeface="微软雅黑" panose="020B0503020204020204" charset="-122"/>
              </a:rPr>
              <a:t>作用一</a:t>
            </a:r>
            <a:endParaRPr lang="zh-CN" altLang="en-US" dirty="0">
              <a:solidFill>
                <a:schemeClr val="bg1"/>
              </a:solidFill>
              <a:latin typeface="+mn-ea"/>
              <a:sym typeface="微软雅黑" panose="020B0503020204020204" charset="-122"/>
            </a:endParaRPr>
          </a:p>
        </p:txBody>
      </p:sp>
      <p:pic>
        <p:nvPicPr>
          <p:cNvPr id="5" name="图形 19" descr="单级齿轮">
            <a:extLst>
              <a:ext uri="{FF2B5EF4-FFF2-40B4-BE49-F238E27FC236}">
                <a16:creationId xmlns:a16="http://schemas.microsoft.com/office/drawing/2014/main" id="{3DDF1EFC-C28E-BD7A-F1E4-20E144C83E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5897" y="2294343"/>
            <a:ext cx="691290" cy="69129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A1190CDC-3764-AD88-0A9D-0193A7863DB9}"/>
              </a:ext>
            </a:extLst>
          </p:cNvPr>
          <p:cNvSpPr txBox="1"/>
          <p:nvPr/>
        </p:nvSpPr>
        <p:spPr>
          <a:xfrm>
            <a:off x="958599" y="3625588"/>
            <a:ext cx="2385887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输入正确有意义的内容。输入正确有意义的内容。输入正确有意义的内容。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2F73E29-E0B4-681F-C88D-C3F5CBCAF57D}"/>
              </a:ext>
            </a:extLst>
          </p:cNvPr>
          <p:cNvSpPr txBox="1"/>
          <p:nvPr/>
        </p:nvSpPr>
        <p:spPr>
          <a:xfrm>
            <a:off x="1289768" y="306908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68704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E9E97B-85D3-A897-40C2-C6AEDB47E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ACF43A-1519-4BB0-64C4-996D4F45A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1127CB3-00DA-477E-F6B8-5D7CE4C57D20}"/>
              </a:ext>
            </a:extLst>
          </p:cNvPr>
          <p:cNvCxnSpPr>
            <a:cxnSpLocks/>
          </p:cNvCxnSpPr>
          <p:nvPr/>
        </p:nvCxnSpPr>
        <p:spPr>
          <a:xfrm flipV="1">
            <a:off x="5692028" y="2881610"/>
            <a:ext cx="717215" cy="357149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249035-36DA-950F-94BB-8B0D9508A478}"/>
              </a:ext>
            </a:extLst>
          </p:cNvPr>
          <p:cNvCxnSpPr>
            <a:cxnSpLocks/>
          </p:cNvCxnSpPr>
          <p:nvPr/>
        </p:nvCxnSpPr>
        <p:spPr>
          <a:xfrm>
            <a:off x="8295350" y="2800313"/>
            <a:ext cx="681471" cy="407514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DDDAC4A9-DE92-2121-5D64-71ABA9FFBF53}"/>
              </a:ext>
            </a:extLst>
          </p:cNvPr>
          <p:cNvSpPr txBox="1"/>
          <p:nvPr/>
        </p:nvSpPr>
        <p:spPr>
          <a:xfrm>
            <a:off x="6126468" y="3805403"/>
            <a:ext cx="2451657" cy="1032142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输入正确有意义的内容。输入正确有意义的内容。输入正确有意义的内容。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6A1E5FF-C4D9-00F7-8463-80A01874D998}"/>
              </a:ext>
            </a:extLst>
          </p:cNvPr>
          <p:cNvGrpSpPr/>
          <p:nvPr/>
        </p:nvGrpSpPr>
        <p:grpSpPr>
          <a:xfrm>
            <a:off x="6650296" y="3474704"/>
            <a:ext cx="1404000" cy="369332"/>
            <a:chOff x="6517007" y="3474704"/>
            <a:chExt cx="1404000" cy="369332"/>
          </a:xfrm>
        </p:grpSpPr>
        <p:sp>
          <p:nvSpPr>
            <p:cNvPr id="40" name="矩形: 对角圆角 39">
              <a:extLst>
                <a:ext uri="{FF2B5EF4-FFF2-40B4-BE49-F238E27FC236}">
                  <a16:creationId xmlns:a16="http://schemas.microsoft.com/office/drawing/2014/main" id="{98B4AAF6-7F2C-1AED-3665-CBEA10545404}"/>
                </a:ext>
              </a:extLst>
            </p:cNvPr>
            <p:cNvSpPr/>
            <p:nvPr/>
          </p:nvSpPr>
          <p:spPr>
            <a:xfrm>
              <a:off x="6517007" y="3479370"/>
              <a:ext cx="1404000" cy="36000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31800" dist="38100" algn="l" rotWithShape="0">
                <a:schemeClr val="accent1">
                  <a:lumMod val="75000"/>
                  <a:alpha val="2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B86F055-C837-BA22-79B4-7D8D1F18E113}"/>
                </a:ext>
              </a:extLst>
            </p:cNvPr>
            <p:cNvSpPr txBox="1"/>
            <p:nvPr/>
          </p:nvSpPr>
          <p:spPr>
            <a:xfrm>
              <a:off x="6549407" y="3474704"/>
              <a:ext cx="13392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关键词标题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0B0439B-4811-509B-8413-5FD44C420D89}"/>
              </a:ext>
            </a:extLst>
          </p:cNvPr>
          <p:cNvGrpSpPr/>
          <p:nvPr/>
        </p:nvGrpSpPr>
        <p:grpSpPr>
          <a:xfrm>
            <a:off x="6375278" y="1382995"/>
            <a:ext cx="1954036" cy="1954036"/>
            <a:chOff x="6305556" y="1382995"/>
            <a:chExt cx="1954036" cy="1954036"/>
          </a:xfrm>
        </p:grpSpPr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101F5E64-0018-8403-137B-302B7350E4EE}"/>
                </a:ext>
              </a:extLst>
            </p:cNvPr>
            <p:cNvSpPr/>
            <p:nvPr/>
          </p:nvSpPr>
          <p:spPr>
            <a:xfrm flipV="1">
              <a:off x="6305556" y="1382995"/>
              <a:ext cx="1954036" cy="1954036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B46B8FA2-7603-8A3F-DAFA-50CF0244C5E0}"/>
                </a:ext>
              </a:extLst>
            </p:cNvPr>
            <p:cNvSpPr/>
            <p:nvPr/>
          </p:nvSpPr>
          <p:spPr>
            <a:xfrm flipH="1">
              <a:off x="6305556" y="1382995"/>
              <a:ext cx="1954036" cy="1954036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FABBB66-BF89-E7C9-7CEA-9178871D2346}"/>
                </a:ext>
              </a:extLst>
            </p:cNvPr>
            <p:cNvSpPr/>
            <p:nvPr/>
          </p:nvSpPr>
          <p:spPr>
            <a:xfrm>
              <a:off x="6524923" y="1602962"/>
              <a:ext cx="1514103" cy="1514103"/>
            </a:xfrm>
            <a:prstGeom prst="ellipse">
              <a:avLst/>
            </a:prstGeom>
            <a:noFill/>
            <a:ln w="9525"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wo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id="{BDE773C7-A217-8FDB-E267-FBCE5404E502}"/>
                </a:ext>
              </a:extLst>
            </p:cNvPr>
            <p:cNvSpPr/>
            <p:nvPr/>
          </p:nvSpPr>
          <p:spPr>
            <a:xfrm rot="5400000" flipV="1">
              <a:off x="6364214" y="1441653"/>
              <a:ext cx="1836721" cy="1836721"/>
            </a:xfrm>
            <a:prstGeom prst="arc">
              <a:avLst/>
            </a:prstGeom>
            <a:ln w="15875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883CED34-8492-82D9-A9CF-52A6661ED216}"/>
                </a:ext>
              </a:extLst>
            </p:cNvPr>
            <p:cNvSpPr/>
            <p:nvPr/>
          </p:nvSpPr>
          <p:spPr>
            <a:xfrm rot="5400000" flipH="1">
              <a:off x="6363614" y="1441653"/>
              <a:ext cx="1836721" cy="1836721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C7D0DA9-B4D3-C8FA-A7B0-029755517A06}"/>
                </a:ext>
              </a:extLst>
            </p:cNvPr>
            <p:cNvSpPr/>
            <p:nvPr/>
          </p:nvSpPr>
          <p:spPr>
            <a:xfrm>
              <a:off x="6726187" y="1803626"/>
              <a:ext cx="1112774" cy="1112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wo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8FC1FF7-4AFA-5F97-26E2-69AE99802FD4}"/>
                </a:ext>
              </a:extLst>
            </p:cNvPr>
            <p:cNvSpPr/>
            <p:nvPr/>
          </p:nvSpPr>
          <p:spPr>
            <a:xfrm>
              <a:off x="6726187" y="1803626"/>
              <a:ext cx="1112774" cy="111277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335C14C6-1714-F031-8A40-4A35007DB479}"/>
                </a:ext>
              </a:extLst>
            </p:cNvPr>
            <p:cNvGrpSpPr/>
            <p:nvPr/>
          </p:nvGrpSpPr>
          <p:grpSpPr>
            <a:xfrm>
              <a:off x="7001437" y="2108810"/>
              <a:ext cx="560551" cy="531726"/>
              <a:chOff x="7001437" y="2108810"/>
              <a:chExt cx="560551" cy="531726"/>
            </a:xfrm>
            <a:solidFill>
              <a:schemeClr val="bg1"/>
            </a:solidFill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8BB0451E-C82D-5F6F-79C8-79EA89BE5AA0}"/>
                  </a:ext>
                </a:extLst>
              </p:cNvPr>
              <p:cNvSpPr/>
              <p:nvPr/>
            </p:nvSpPr>
            <p:spPr>
              <a:xfrm>
                <a:off x="7001437" y="2108810"/>
                <a:ext cx="560551" cy="531726"/>
              </a:xfrm>
              <a:custGeom>
                <a:avLst/>
                <a:gdLst>
                  <a:gd name="connsiteX0" fmla="*/ 410885 w 455523"/>
                  <a:gd name="connsiteY0" fmla="*/ -282 h 432099"/>
                  <a:gd name="connsiteX1" fmla="*/ 43200 w 455523"/>
                  <a:gd name="connsiteY1" fmla="*/ -282 h 432099"/>
                  <a:gd name="connsiteX2" fmla="*/ -725 w 455523"/>
                  <a:gd name="connsiteY2" fmla="*/ 44094 h 432099"/>
                  <a:gd name="connsiteX3" fmla="*/ -725 w 455523"/>
                  <a:gd name="connsiteY3" fmla="*/ 318766 h 432099"/>
                  <a:gd name="connsiteX4" fmla="*/ 43200 w 455523"/>
                  <a:gd name="connsiteY4" fmla="*/ 363130 h 432099"/>
                  <a:gd name="connsiteX5" fmla="*/ 126526 w 455523"/>
                  <a:gd name="connsiteY5" fmla="*/ 363130 h 432099"/>
                  <a:gd name="connsiteX6" fmla="*/ 89511 w 455523"/>
                  <a:gd name="connsiteY6" fmla="*/ 412326 h 432099"/>
                  <a:gd name="connsiteX7" fmla="*/ 91885 w 455523"/>
                  <a:gd name="connsiteY7" fmla="*/ 429350 h 432099"/>
                  <a:gd name="connsiteX8" fmla="*/ 108719 w 455523"/>
                  <a:gd name="connsiteY8" fmla="*/ 427023 h 432099"/>
                  <a:gd name="connsiteX9" fmla="*/ 108754 w 455523"/>
                  <a:gd name="connsiteY9" fmla="*/ 426975 h 432099"/>
                  <a:gd name="connsiteX10" fmla="*/ 156728 w 455523"/>
                  <a:gd name="connsiteY10" fmla="*/ 363166 h 432099"/>
                  <a:gd name="connsiteX11" fmla="*/ 297785 w 455523"/>
                  <a:gd name="connsiteY11" fmla="*/ 363166 h 432099"/>
                  <a:gd name="connsiteX12" fmla="*/ 345758 w 455523"/>
                  <a:gd name="connsiteY12" fmla="*/ 426975 h 432099"/>
                  <a:gd name="connsiteX13" fmla="*/ 353700 w 455523"/>
                  <a:gd name="connsiteY13" fmla="*/ 431724 h 432099"/>
                  <a:gd name="connsiteX14" fmla="*/ 367364 w 455523"/>
                  <a:gd name="connsiteY14" fmla="*/ 421324 h 432099"/>
                  <a:gd name="connsiteX15" fmla="*/ 364990 w 455523"/>
                  <a:gd name="connsiteY15" fmla="*/ 412290 h 432099"/>
                  <a:gd name="connsiteX16" fmla="*/ 327975 w 455523"/>
                  <a:gd name="connsiteY16" fmla="*/ 363095 h 432099"/>
                  <a:gd name="connsiteX17" fmla="*/ 410874 w 455523"/>
                  <a:gd name="connsiteY17" fmla="*/ 363095 h 432099"/>
                  <a:gd name="connsiteX18" fmla="*/ 454798 w 455523"/>
                  <a:gd name="connsiteY18" fmla="*/ 318731 h 432099"/>
                  <a:gd name="connsiteX19" fmla="*/ 454798 w 455523"/>
                  <a:gd name="connsiteY19" fmla="*/ 44094 h 432099"/>
                  <a:gd name="connsiteX20" fmla="*/ 410885 w 455523"/>
                  <a:gd name="connsiteY20" fmla="*/ -282 h 432099"/>
                  <a:gd name="connsiteX21" fmla="*/ 258419 w 455523"/>
                  <a:gd name="connsiteY21" fmla="*/ 277050 h 432099"/>
                  <a:gd name="connsiteX22" fmla="*/ 226603 w 455523"/>
                  <a:gd name="connsiteY22" fmla="*/ 306800 h 432099"/>
                  <a:gd name="connsiteX23" fmla="*/ 100195 w 455523"/>
                  <a:gd name="connsiteY23" fmla="*/ 306800 h 432099"/>
                  <a:gd name="connsiteX24" fmla="*/ 68379 w 455523"/>
                  <a:gd name="connsiteY24" fmla="*/ 278486 h 432099"/>
                  <a:gd name="connsiteX25" fmla="*/ 130847 w 455523"/>
                  <a:gd name="connsiteY25" fmla="*/ 179952 h 432099"/>
                  <a:gd name="connsiteX26" fmla="*/ 130847 w 455523"/>
                  <a:gd name="connsiteY26" fmla="*/ 179952 h 432099"/>
                  <a:gd name="connsiteX27" fmla="*/ 104623 w 455523"/>
                  <a:gd name="connsiteY27" fmla="*/ 142082 h 432099"/>
                  <a:gd name="connsiteX28" fmla="*/ 112554 w 455523"/>
                  <a:gd name="connsiteY28" fmla="*/ 96471 h 432099"/>
                  <a:gd name="connsiteX29" fmla="*/ 195049 w 455523"/>
                  <a:gd name="connsiteY29" fmla="*/ 77750 h 432099"/>
                  <a:gd name="connsiteX30" fmla="*/ 195452 w 455523"/>
                  <a:gd name="connsiteY30" fmla="*/ 77999 h 432099"/>
                  <a:gd name="connsiteX31" fmla="*/ 213260 w 455523"/>
                  <a:gd name="connsiteY31" fmla="*/ 162442 h 432099"/>
                  <a:gd name="connsiteX32" fmla="*/ 194776 w 455523"/>
                  <a:gd name="connsiteY32" fmla="*/ 180676 h 432099"/>
                  <a:gd name="connsiteX33" fmla="*/ 258419 w 455523"/>
                  <a:gd name="connsiteY33" fmla="*/ 277050 h 432099"/>
                  <a:gd name="connsiteX34" fmla="*/ 278601 w 455523"/>
                  <a:gd name="connsiteY34" fmla="*/ 84077 h 432099"/>
                  <a:gd name="connsiteX35" fmla="*/ 287124 w 455523"/>
                  <a:gd name="connsiteY35" fmla="*/ 80516 h 432099"/>
                  <a:gd name="connsiteX36" fmla="*/ 359066 w 455523"/>
                  <a:gd name="connsiteY36" fmla="*/ 80516 h 432099"/>
                  <a:gd name="connsiteX37" fmla="*/ 370938 w 455523"/>
                  <a:gd name="connsiteY37" fmla="*/ 92874 h 432099"/>
                  <a:gd name="connsiteX38" fmla="*/ 359304 w 455523"/>
                  <a:gd name="connsiteY38" fmla="*/ 104746 h 432099"/>
                  <a:gd name="connsiteX39" fmla="*/ 287338 w 455523"/>
                  <a:gd name="connsiteY39" fmla="*/ 104746 h 432099"/>
                  <a:gd name="connsiteX40" fmla="*/ 275218 w 455523"/>
                  <a:gd name="connsiteY40" fmla="*/ 92744 h 432099"/>
                  <a:gd name="connsiteX41" fmla="*/ 278601 w 455523"/>
                  <a:gd name="connsiteY41" fmla="*/ 84077 h 432099"/>
                  <a:gd name="connsiteX42" fmla="*/ 359066 w 455523"/>
                  <a:gd name="connsiteY42" fmla="*/ 129059 h 432099"/>
                  <a:gd name="connsiteX43" fmla="*/ 370938 w 455523"/>
                  <a:gd name="connsiteY43" fmla="*/ 141417 h 432099"/>
                  <a:gd name="connsiteX44" fmla="*/ 359304 w 455523"/>
                  <a:gd name="connsiteY44" fmla="*/ 153289 h 432099"/>
                  <a:gd name="connsiteX45" fmla="*/ 287338 w 455523"/>
                  <a:gd name="connsiteY45" fmla="*/ 153289 h 432099"/>
                  <a:gd name="connsiteX46" fmla="*/ 275229 w 455523"/>
                  <a:gd name="connsiteY46" fmla="*/ 141298 h 432099"/>
                  <a:gd name="connsiteX47" fmla="*/ 278553 w 455523"/>
                  <a:gd name="connsiteY47" fmla="*/ 132561 h 432099"/>
                  <a:gd name="connsiteX48" fmla="*/ 287101 w 455523"/>
                  <a:gd name="connsiteY48" fmla="*/ 128999 h 432099"/>
                  <a:gd name="connsiteX49" fmla="*/ 287101 w 455523"/>
                  <a:gd name="connsiteY49" fmla="*/ 128999 h 432099"/>
                  <a:gd name="connsiteX50" fmla="*/ 375224 w 455523"/>
                  <a:gd name="connsiteY50" fmla="*/ 217822 h 432099"/>
                  <a:gd name="connsiteX51" fmla="*/ 287374 w 455523"/>
                  <a:gd name="connsiteY51" fmla="*/ 217822 h 432099"/>
                  <a:gd name="connsiteX52" fmla="*/ 275265 w 455523"/>
                  <a:gd name="connsiteY52" fmla="*/ 205476 h 432099"/>
                  <a:gd name="connsiteX53" fmla="*/ 278648 w 455523"/>
                  <a:gd name="connsiteY53" fmla="*/ 197154 h 432099"/>
                  <a:gd name="connsiteX54" fmla="*/ 287136 w 455523"/>
                  <a:gd name="connsiteY54" fmla="*/ 193592 h 432099"/>
                  <a:gd name="connsiteX55" fmla="*/ 374986 w 455523"/>
                  <a:gd name="connsiteY55" fmla="*/ 193592 h 432099"/>
                  <a:gd name="connsiteX56" fmla="*/ 387095 w 455523"/>
                  <a:gd name="connsiteY56" fmla="*/ 205583 h 432099"/>
                  <a:gd name="connsiteX57" fmla="*/ 375259 w 455523"/>
                  <a:gd name="connsiteY57" fmla="*/ 217775 h 4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455523" h="432099">
                    <a:moveTo>
                      <a:pt x="410885" y="-282"/>
                    </a:moveTo>
                    <a:lnTo>
                      <a:pt x="43200" y="-282"/>
                    </a:lnTo>
                    <a:cubicBezTo>
                      <a:pt x="19018" y="-282"/>
                      <a:pt x="-642" y="19520"/>
                      <a:pt x="-725" y="44094"/>
                    </a:cubicBezTo>
                    <a:lnTo>
                      <a:pt x="-725" y="318766"/>
                    </a:lnTo>
                    <a:cubicBezTo>
                      <a:pt x="-606" y="343328"/>
                      <a:pt x="19041" y="363178"/>
                      <a:pt x="43200" y="363130"/>
                    </a:cubicBezTo>
                    <a:lnTo>
                      <a:pt x="126526" y="363130"/>
                    </a:lnTo>
                    <a:lnTo>
                      <a:pt x="89511" y="412326"/>
                    </a:lnTo>
                    <a:cubicBezTo>
                      <a:pt x="85546" y="417704"/>
                      <a:pt x="86590" y="425266"/>
                      <a:pt x="91885" y="429350"/>
                    </a:cubicBezTo>
                    <a:cubicBezTo>
                      <a:pt x="97180" y="433350"/>
                      <a:pt x="104706" y="432317"/>
                      <a:pt x="108719" y="427023"/>
                    </a:cubicBezTo>
                    <a:cubicBezTo>
                      <a:pt x="108731" y="427011"/>
                      <a:pt x="108743" y="426987"/>
                      <a:pt x="108754" y="426975"/>
                    </a:cubicBezTo>
                    <a:lnTo>
                      <a:pt x="156728" y="363166"/>
                    </a:lnTo>
                    <a:lnTo>
                      <a:pt x="297785" y="363166"/>
                    </a:lnTo>
                    <a:lnTo>
                      <a:pt x="345758" y="426975"/>
                    </a:lnTo>
                    <a:cubicBezTo>
                      <a:pt x="347658" y="429563"/>
                      <a:pt x="350519" y="431273"/>
                      <a:pt x="353700" y="431724"/>
                    </a:cubicBezTo>
                    <a:cubicBezTo>
                      <a:pt x="360325" y="432543"/>
                      <a:pt x="366391" y="427925"/>
                      <a:pt x="367364" y="421324"/>
                    </a:cubicBezTo>
                    <a:cubicBezTo>
                      <a:pt x="367816" y="418119"/>
                      <a:pt x="366961" y="414866"/>
                      <a:pt x="364990" y="412290"/>
                    </a:cubicBezTo>
                    <a:lnTo>
                      <a:pt x="327975" y="363095"/>
                    </a:lnTo>
                    <a:lnTo>
                      <a:pt x="410874" y="363095"/>
                    </a:lnTo>
                    <a:cubicBezTo>
                      <a:pt x="435044" y="363095"/>
                      <a:pt x="454704" y="343305"/>
                      <a:pt x="454798" y="318731"/>
                    </a:cubicBezTo>
                    <a:lnTo>
                      <a:pt x="454798" y="44094"/>
                    </a:lnTo>
                    <a:cubicBezTo>
                      <a:pt x="454715" y="19520"/>
                      <a:pt x="435044" y="-341"/>
                      <a:pt x="410885" y="-282"/>
                    </a:cubicBezTo>
                    <a:close/>
                    <a:moveTo>
                      <a:pt x="258419" y="277050"/>
                    </a:moveTo>
                    <a:cubicBezTo>
                      <a:pt x="257161" y="293729"/>
                      <a:pt x="243330" y="306669"/>
                      <a:pt x="226603" y="306800"/>
                    </a:cubicBezTo>
                    <a:lnTo>
                      <a:pt x="100195" y="306800"/>
                    </a:lnTo>
                    <a:cubicBezTo>
                      <a:pt x="84002" y="306657"/>
                      <a:pt x="70410" y="294560"/>
                      <a:pt x="68379" y="278486"/>
                    </a:cubicBezTo>
                    <a:cubicBezTo>
                      <a:pt x="61731" y="221882"/>
                      <a:pt x="82400" y="189010"/>
                      <a:pt x="130847" y="179952"/>
                    </a:cubicBezTo>
                    <a:lnTo>
                      <a:pt x="130847" y="179952"/>
                    </a:lnTo>
                    <a:cubicBezTo>
                      <a:pt x="117433" y="171298"/>
                      <a:pt x="108007" y="157681"/>
                      <a:pt x="104623" y="142082"/>
                    </a:cubicBezTo>
                    <a:cubicBezTo>
                      <a:pt x="101192" y="126423"/>
                      <a:pt x="104030" y="110052"/>
                      <a:pt x="112554" y="96471"/>
                    </a:cubicBezTo>
                    <a:cubicBezTo>
                      <a:pt x="130159" y="68514"/>
                      <a:pt x="167103" y="60132"/>
                      <a:pt x="195049" y="77750"/>
                    </a:cubicBezTo>
                    <a:cubicBezTo>
                      <a:pt x="195191" y="77833"/>
                      <a:pt x="195322" y="77916"/>
                      <a:pt x="195452" y="77999"/>
                    </a:cubicBezTo>
                    <a:cubicBezTo>
                      <a:pt x="223683" y="96400"/>
                      <a:pt x="231661" y="134199"/>
                      <a:pt x="213260" y="162442"/>
                    </a:cubicBezTo>
                    <a:cubicBezTo>
                      <a:pt x="208475" y="169778"/>
                      <a:pt x="202172" y="175999"/>
                      <a:pt x="194776" y="180676"/>
                    </a:cubicBezTo>
                    <a:cubicBezTo>
                      <a:pt x="241538" y="190185"/>
                      <a:pt x="262907" y="222333"/>
                      <a:pt x="258419" y="277050"/>
                    </a:cubicBezTo>
                    <a:close/>
                    <a:moveTo>
                      <a:pt x="278601" y="84077"/>
                    </a:moveTo>
                    <a:cubicBezTo>
                      <a:pt x="280821" y="81751"/>
                      <a:pt x="283907" y="80457"/>
                      <a:pt x="287124" y="80516"/>
                    </a:cubicBezTo>
                    <a:lnTo>
                      <a:pt x="359066" y="80516"/>
                    </a:lnTo>
                    <a:cubicBezTo>
                      <a:pt x="365762" y="80646"/>
                      <a:pt x="371080" y="86179"/>
                      <a:pt x="370938" y="92874"/>
                    </a:cubicBezTo>
                    <a:cubicBezTo>
                      <a:pt x="370819" y="99285"/>
                      <a:pt x="365714" y="104497"/>
                      <a:pt x="359304" y="104746"/>
                    </a:cubicBezTo>
                    <a:lnTo>
                      <a:pt x="287338" y="104746"/>
                    </a:lnTo>
                    <a:cubicBezTo>
                      <a:pt x="280702" y="104722"/>
                      <a:pt x="275312" y="99380"/>
                      <a:pt x="275218" y="92744"/>
                    </a:cubicBezTo>
                    <a:cubicBezTo>
                      <a:pt x="275123" y="89514"/>
                      <a:pt x="276345" y="86381"/>
                      <a:pt x="278601" y="84077"/>
                    </a:cubicBezTo>
                    <a:close/>
                    <a:moveTo>
                      <a:pt x="359066" y="129059"/>
                    </a:moveTo>
                    <a:cubicBezTo>
                      <a:pt x="365762" y="129189"/>
                      <a:pt x="371080" y="134721"/>
                      <a:pt x="370938" y="141417"/>
                    </a:cubicBezTo>
                    <a:cubicBezTo>
                      <a:pt x="370819" y="147828"/>
                      <a:pt x="365714" y="153039"/>
                      <a:pt x="359304" y="153289"/>
                    </a:cubicBezTo>
                    <a:lnTo>
                      <a:pt x="287338" y="153289"/>
                    </a:lnTo>
                    <a:cubicBezTo>
                      <a:pt x="280714" y="153253"/>
                      <a:pt x="275324" y="147923"/>
                      <a:pt x="275229" y="141298"/>
                    </a:cubicBezTo>
                    <a:cubicBezTo>
                      <a:pt x="275099" y="138057"/>
                      <a:pt x="276298" y="134900"/>
                      <a:pt x="278553" y="132561"/>
                    </a:cubicBezTo>
                    <a:cubicBezTo>
                      <a:pt x="280785" y="130234"/>
                      <a:pt x="283884" y="128940"/>
                      <a:pt x="287101" y="128999"/>
                    </a:cubicBezTo>
                    <a:lnTo>
                      <a:pt x="287101" y="128999"/>
                    </a:lnTo>
                    <a:close/>
                    <a:moveTo>
                      <a:pt x="375224" y="217822"/>
                    </a:moveTo>
                    <a:lnTo>
                      <a:pt x="287374" y="217822"/>
                    </a:lnTo>
                    <a:cubicBezTo>
                      <a:pt x="280619" y="217751"/>
                      <a:pt x="275206" y="212231"/>
                      <a:pt x="275265" y="205476"/>
                    </a:cubicBezTo>
                    <a:cubicBezTo>
                      <a:pt x="275300" y="202377"/>
                      <a:pt x="276511" y="199398"/>
                      <a:pt x="278648" y="197154"/>
                    </a:cubicBezTo>
                    <a:cubicBezTo>
                      <a:pt x="280880" y="194863"/>
                      <a:pt x="283943" y="193569"/>
                      <a:pt x="287136" y="193592"/>
                    </a:cubicBezTo>
                    <a:lnTo>
                      <a:pt x="374986" y="193592"/>
                    </a:lnTo>
                    <a:cubicBezTo>
                      <a:pt x="381610" y="193628"/>
                      <a:pt x="387000" y="198958"/>
                      <a:pt x="387095" y="205583"/>
                    </a:cubicBezTo>
                    <a:cubicBezTo>
                      <a:pt x="387024" y="212148"/>
                      <a:pt x="381824" y="217502"/>
                      <a:pt x="375259" y="217775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3FDAF92-4EB1-865E-3B43-2F9369056D28}"/>
                  </a:ext>
                </a:extLst>
              </p:cNvPr>
              <p:cNvSpPr/>
              <p:nvPr/>
            </p:nvSpPr>
            <p:spPr>
              <a:xfrm>
                <a:off x="7159226" y="2223342"/>
                <a:ext cx="87710" cy="89142"/>
              </a:xfrm>
              <a:custGeom>
                <a:avLst/>
                <a:gdLst>
                  <a:gd name="connsiteX0" fmla="*/ 71277 w 71276"/>
                  <a:gd name="connsiteY0" fmla="*/ 36220 h 72440"/>
                  <a:gd name="connsiteX1" fmla="*/ 35638 w 71276"/>
                  <a:gd name="connsiteY1" fmla="*/ 72440 h 72440"/>
                  <a:gd name="connsiteX2" fmla="*/ 0 w 71276"/>
                  <a:gd name="connsiteY2" fmla="*/ 36220 h 72440"/>
                  <a:gd name="connsiteX3" fmla="*/ 35638 w 71276"/>
                  <a:gd name="connsiteY3" fmla="*/ 0 h 72440"/>
                  <a:gd name="connsiteX4" fmla="*/ 71277 w 71276"/>
                  <a:gd name="connsiteY4" fmla="*/ 36220 h 7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276" h="72440">
                    <a:moveTo>
                      <a:pt x="71277" y="36220"/>
                    </a:moveTo>
                    <a:cubicBezTo>
                      <a:pt x="71277" y="56224"/>
                      <a:pt x="55321" y="72440"/>
                      <a:pt x="35638" y="72440"/>
                    </a:cubicBezTo>
                    <a:cubicBezTo>
                      <a:pt x="15956" y="72440"/>
                      <a:pt x="0" y="56224"/>
                      <a:pt x="0" y="36220"/>
                    </a:cubicBezTo>
                    <a:cubicBezTo>
                      <a:pt x="0" y="16216"/>
                      <a:pt x="15956" y="0"/>
                      <a:pt x="35638" y="0"/>
                    </a:cubicBezTo>
                    <a:cubicBezTo>
                      <a:pt x="55321" y="0"/>
                      <a:pt x="71277" y="16216"/>
                      <a:pt x="71277" y="36220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830D540-356A-A2BD-9F58-DC771116569B}"/>
                  </a:ext>
                </a:extLst>
              </p:cNvPr>
              <p:cNvSpPr/>
              <p:nvPr/>
            </p:nvSpPr>
            <p:spPr>
              <a:xfrm>
                <a:off x="7114544" y="2357363"/>
                <a:ext cx="177187" cy="99426"/>
              </a:xfrm>
              <a:custGeom>
                <a:avLst/>
                <a:gdLst>
                  <a:gd name="connsiteX0" fmla="*/ 69811 w 143988"/>
                  <a:gd name="connsiteY0" fmla="*/ -282 h 80797"/>
                  <a:gd name="connsiteX1" fmla="*/ 445 w 143988"/>
                  <a:gd name="connsiteY1" fmla="*/ 73322 h 80797"/>
                  <a:gd name="connsiteX2" fmla="*/ 8281 w 143988"/>
                  <a:gd name="connsiteY2" fmla="*/ 80516 h 80797"/>
                  <a:gd name="connsiteX3" fmla="*/ 134653 w 143988"/>
                  <a:gd name="connsiteY3" fmla="*/ 80516 h 80797"/>
                  <a:gd name="connsiteX4" fmla="*/ 142726 w 143988"/>
                  <a:gd name="connsiteY4" fmla="*/ 73072 h 80797"/>
                  <a:gd name="connsiteX5" fmla="*/ 69811 w 143988"/>
                  <a:gd name="connsiteY5" fmla="*/ -282 h 80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988" h="80797">
                    <a:moveTo>
                      <a:pt x="69811" y="-282"/>
                    </a:moveTo>
                    <a:cubicBezTo>
                      <a:pt x="13516" y="-282"/>
                      <a:pt x="-5965" y="20826"/>
                      <a:pt x="445" y="73322"/>
                    </a:cubicBezTo>
                    <a:cubicBezTo>
                      <a:pt x="849" y="77358"/>
                      <a:pt x="4221" y="80457"/>
                      <a:pt x="8281" y="80516"/>
                    </a:cubicBezTo>
                    <a:lnTo>
                      <a:pt x="134653" y="80516"/>
                    </a:lnTo>
                    <a:cubicBezTo>
                      <a:pt x="138880" y="80540"/>
                      <a:pt x="142405" y="77287"/>
                      <a:pt x="142726" y="73072"/>
                    </a:cubicBezTo>
                    <a:cubicBezTo>
                      <a:pt x="147000" y="21075"/>
                      <a:pt x="126094" y="-282"/>
                      <a:pt x="69811" y="-282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864AA07A-BF59-1A0F-A22D-870447FDD944}"/>
              </a:ext>
            </a:extLst>
          </p:cNvPr>
          <p:cNvSpPr txBox="1"/>
          <p:nvPr/>
        </p:nvSpPr>
        <p:spPr>
          <a:xfrm>
            <a:off x="8694044" y="5567959"/>
            <a:ext cx="2451657" cy="1032142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输入正确有意义的内容。输入正确有意义的内容。输入正确有意义的内容。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A2329E3-7A72-88BE-3B6C-46E1E3559A22}"/>
              </a:ext>
            </a:extLst>
          </p:cNvPr>
          <p:cNvGrpSpPr/>
          <p:nvPr/>
        </p:nvGrpSpPr>
        <p:grpSpPr>
          <a:xfrm>
            <a:off x="9217872" y="5224560"/>
            <a:ext cx="1404000" cy="369332"/>
            <a:chOff x="9214923" y="5224560"/>
            <a:chExt cx="1404000" cy="369332"/>
          </a:xfrm>
        </p:grpSpPr>
        <p:sp>
          <p:nvSpPr>
            <p:cNvPr id="48" name="矩形: 对角圆角 47">
              <a:extLst>
                <a:ext uri="{FF2B5EF4-FFF2-40B4-BE49-F238E27FC236}">
                  <a16:creationId xmlns:a16="http://schemas.microsoft.com/office/drawing/2014/main" id="{EDCE4EC8-0310-5015-5A92-B7C36BBC365B}"/>
                </a:ext>
              </a:extLst>
            </p:cNvPr>
            <p:cNvSpPr/>
            <p:nvPr/>
          </p:nvSpPr>
          <p:spPr>
            <a:xfrm>
              <a:off x="9214923" y="5229226"/>
              <a:ext cx="1404000" cy="36000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31800" dist="38100" algn="l" rotWithShape="0">
                <a:schemeClr val="accent1">
                  <a:lumMod val="75000"/>
                  <a:alpha val="2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B624858-B761-A6AA-6CC4-6F9A3B6E24B6}"/>
                </a:ext>
              </a:extLst>
            </p:cNvPr>
            <p:cNvSpPr txBox="1"/>
            <p:nvPr/>
          </p:nvSpPr>
          <p:spPr>
            <a:xfrm>
              <a:off x="9247323" y="5224560"/>
              <a:ext cx="133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关键词标题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829468FB-4854-35FB-0551-103C2FA1F178}"/>
              </a:ext>
            </a:extLst>
          </p:cNvPr>
          <p:cNvGrpSpPr/>
          <p:nvPr/>
        </p:nvGrpSpPr>
        <p:grpSpPr>
          <a:xfrm>
            <a:off x="8942854" y="3101484"/>
            <a:ext cx="1954036" cy="1954036"/>
            <a:chOff x="8854804" y="3101484"/>
            <a:chExt cx="1954036" cy="1954036"/>
          </a:xfrm>
        </p:grpSpPr>
        <p:sp>
          <p:nvSpPr>
            <p:cNvPr id="27" name="弧形 26">
              <a:extLst>
                <a:ext uri="{FF2B5EF4-FFF2-40B4-BE49-F238E27FC236}">
                  <a16:creationId xmlns:a16="http://schemas.microsoft.com/office/drawing/2014/main" id="{4F64C2EB-C144-E9DE-C0E9-F4DD49A35842}"/>
                </a:ext>
              </a:extLst>
            </p:cNvPr>
            <p:cNvSpPr/>
            <p:nvPr/>
          </p:nvSpPr>
          <p:spPr>
            <a:xfrm flipV="1">
              <a:off x="8854804" y="3101484"/>
              <a:ext cx="1954036" cy="1954036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弧形 27">
              <a:extLst>
                <a:ext uri="{FF2B5EF4-FFF2-40B4-BE49-F238E27FC236}">
                  <a16:creationId xmlns:a16="http://schemas.microsoft.com/office/drawing/2014/main" id="{0E2C81E3-2055-69C2-D621-5327636BABD3}"/>
                </a:ext>
              </a:extLst>
            </p:cNvPr>
            <p:cNvSpPr/>
            <p:nvPr/>
          </p:nvSpPr>
          <p:spPr>
            <a:xfrm flipH="1">
              <a:off x="8854804" y="3101484"/>
              <a:ext cx="1954036" cy="1954036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0A64C12-ACAD-23BA-3AF9-9E96671422D9}"/>
                </a:ext>
              </a:extLst>
            </p:cNvPr>
            <p:cNvSpPr/>
            <p:nvPr/>
          </p:nvSpPr>
          <p:spPr>
            <a:xfrm>
              <a:off x="9074171" y="3321451"/>
              <a:ext cx="1514103" cy="1514103"/>
            </a:xfrm>
            <a:prstGeom prst="ellipse">
              <a:avLst/>
            </a:prstGeom>
            <a:noFill/>
            <a:ln w="9525"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wo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弧形 29">
              <a:extLst>
                <a:ext uri="{FF2B5EF4-FFF2-40B4-BE49-F238E27FC236}">
                  <a16:creationId xmlns:a16="http://schemas.microsoft.com/office/drawing/2014/main" id="{EA7BE774-7BBF-9B16-015A-683F0827A549}"/>
                </a:ext>
              </a:extLst>
            </p:cNvPr>
            <p:cNvSpPr/>
            <p:nvPr/>
          </p:nvSpPr>
          <p:spPr>
            <a:xfrm rot="5400000" flipV="1">
              <a:off x="8913462" y="3160142"/>
              <a:ext cx="1836721" cy="1836721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9BFA393A-25E8-7BCF-61C1-6CC30E70F051}"/>
                </a:ext>
              </a:extLst>
            </p:cNvPr>
            <p:cNvSpPr/>
            <p:nvPr/>
          </p:nvSpPr>
          <p:spPr>
            <a:xfrm rot="5400000" flipH="1">
              <a:off x="8912862" y="3160142"/>
              <a:ext cx="1836721" cy="1836721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762DA3DB-BC57-826D-96C1-B7A7FA60CAD6}"/>
                </a:ext>
              </a:extLst>
            </p:cNvPr>
            <p:cNvSpPr/>
            <p:nvPr/>
          </p:nvSpPr>
          <p:spPr>
            <a:xfrm>
              <a:off x="9275435" y="3522115"/>
              <a:ext cx="1112774" cy="1112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wo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B8066C4-7E35-6854-331C-5A7AAF0EFBBE}"/>
                </a:ext>
              </a:extLst>
            </p:cNvPr>
            <p:cNvSpPr/>
            <p:nvPr/>
          </p:nvSpPr>
          <p:spPr>
            <a:xfrm>
              <a:off x="9275435" y="3522115"/>
              <a:ext cx="1112774" cy="111277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7A4DDC-459F-3552-74B8-065B7B300F00}"/>
                </a:ext>
              </a:extLst>
            </p:cNvPr>
            <p:cNvGrpSpPr/>
            <p:nvPr/>
          </p:nvGrpSpPr>
          <p:grpSpPr>
            <a:xfrm>
              <a:off x="9549610" y="3831688"/>
              <a:ext cx="559266" cy="529919"/>
              <a:chOff x="9549610" y="3831688"/>
              <a:chExt cx="559266" cy="529919"/>
            </a:xfrm>
            <a:solidFill>
              <a:schemeClr val="bg1"/>
            </a:solidFill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68D4C73-EA0C-4A25-57E0-9DF9EAEBBB32}"/>
                  </a:ext>
                </a:extLst>
              </p:cNvPr>
              <p:cNvSpPr/>
              <p:nvPr/>
            </p:nvSpPr>
            <p:spPr>
              <a:xfrm>
                <a:off x="9834832" y="3925549"/>
                <a:ext cx="197758" cy="35060"/>
              </a:xfrm>
              <a:custGeom>
                <a:avLst/>
                <a:gdLst>
                  <a:gd name="connsiteX0" fmla="*/ 147373 w 160705"/>
                  <a:gd name="connsiteY0" fmla="*/ -282 h 28491"/>
                  <a:gd name="connsiteX1" fmla="*/ 11882 w 160705"/>
                  <a:gd name="connsiteY1" fmla="*/ -282 h 28491"/>
                  <a:gd name="connsiteX2" fmla="*/ -725 w 160705"/>
                  <a:gd name="connsiteY2" fmla="*/ 13964 h 28491"/>
                  <a:gd name="connsiteX3" fmla="*/ 11882 w 160705"/>
                  <a:gd name="connsiteY3" fmla="*/ 28210 h 28491"/>
                  <a:gd name="connsiteX4" fmla="*/ 147373 w 160705"/>
                  <a:gd name="connsiteY4" fmla="*/ 28210 h 28491"/>
                  <a:gd name="connsiteX5" fmla="*/ 159980 w 160705"/>
                  <a:gd name="connsiteY5" fmla="*/ 13964 h 28491"/>
                  <a:gd name="connsiteX6" fmla="*/ 147373 w 160705"/>
                  <a:gd name="connsiteY6" fmla="*/ -282 h 2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705" h="28491">
                    <a:moveTo>
                      <a:pt x="147373" y="-282"/>
                    </a:moveTo>
                    <a:lnTo>
                      <a:pt x="11882" y="-282"/>
                    </a:lnTo>
                    <a:cubicBezTo>
                      <a:pt x="4926" y="-282"/>
                      <a:pt x="-725" y="6105"/>
                      <a:pt x="-725" y="13964"/>
                    </a:cubicBezTo>
                    <a:cubicBezTo>
                      <a:pt x="-725" y="21823"/>
                      <a:pt x="4926" y="28210"/>
                      <a:pt x="11882" y="28210"/>
                    </a:cubicBezTo>
                    <a:lnTo>
                      <a:pt x="147373" y="28210"/>
                    </a:lnTo>
                    <a:cubicBezTo>
                      <a:pt x="154341" y="28210"/>
                      <a:pt x="159980" y="21835"/>
                      <a:pt x="159980" y="13964"/>
                    </a:cubicBezTo>
                    <a:cubicBezTo>
                      <a:pt x="159980" y="6093"/>
                      <a:pt x="154341" y="-282"/>
                      <a:pt x="147373" y="-282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2FB5E06D-B628-8288-2885-CF78A8AED41F}"/>
                  </a:ext>
                </a:extLst>
              </p:cNvPr>
              <p:cNvSpPr/>
              <p:nvPr/>
            </p:nvSpPr>
            <p:spPr>
              <a:xfrm>
                <a:off x="9918057" y="4009666"/>
                <a:ext cx="114531" cy="35060"/>
              </a:xfrm>
              <a:custGeom>
                <a:avLst/>
                <a:gdLst>
                  <a:gd name="connsiteX0" fmla="*/ 11871 w 93072"/>
                  <a:gd name="connsiteY0" fmla="*/ -282 h 28491"/>
                  <a:gd name="connsiteX1" fmla="*/ -725 w 93072"/>
                  <a:gd name="connsiteY1" fmla="*/ 13964 h 28491"/>
                  <a:gd name="connsiteX2" fmla="*/ 11871 w 93072"/>
                  <a:gd name="connsiteY2" fmla="*/ 28210 h 28491"/>
                  <a:gd name="connsiteX3" fmla="*/ 79740 w 93072"/>
                  <a:gd name="connsiteY3" fmla="*/ 28210 h 28491"/>
                  <a:gd name="connsiteX4" fmla="*/ 92348 w 93072"/>
                  <a:gd name="connsiteY4" fmla="*/ 13964 h 28491"/>
                  <a:gd name="connsiteX5" fmla="*/ 79740 w 93072"/>
                  <a:gd name="connsiteY5" fmla="*/ -282 h 2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072" h="28491">
                    <a:moveTo>
                      <a:pt x="11871" y="-282"/>
                    </a:moveTo>
                    <a:cubicBezTo>
                      <a:pt x="4914" y="-282"/>
                      <a:pt x="-725" y="6105"/>
                      <a:pt x="-725" y="13964"/>
                    </a:cubicBezTo>
                    <a:cubicBezTo>
                      <a:pt x="-725" y="21823"/>
                      <a:pt x="4914" y="28210"/>
                      <a:pt x="11871" y="28210"/>
                    </a:cubicBezTo>
                    <a:lnTo>
                      <a:pt x="79740" y="28210"/>
                    </a:lnTo>
                    <a:cubicBezTo>
                      <a:pt x="86709" y="28210"/>
                      <a:pt x="92348" y="21823"/>
                      <a:pt x="92348" y="13964"/>
                    </a:cubicBezTo>
                    <a:cubicBezTo>
                      <a:pt x="92348" y="6105"/>
                      <a:pt x="86709" y="-282"/>
                      <a:pt x="79740" y="-282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4AF91E06-3342-973C-501C-4E7A3DA88128}"/>
                  </a:ext>
                </a:extLst>
              </p:cNvPr>
              <p:cNvSpPr/>
              <p:nvPr/>
            </p:nvSpPr>
            <p:spPr>
              <a:xfrm>
                <a:off x="9549610" y="3944741"/>
                <a:ext cx="398701" cy="379961"/>
              </a:xfrm>
              <a:custGeom>
                <a:avLst/>
                <a:gdLst>
                  <a:gd name="connsiteX0" fmla="*/ 245752 w 323998"/>
                  <a:gd name="connsiteY0" fmla="*/ 292284 h 308770"/>
                  <a:gd name="connsiteX1" fmla="*/ 255914 w 323998"/>
                  <a:gd name="connsiteY1" fmla="*/ 306755 h 308770"/>
                  <a:gd name="connsiteX2" fmla="*/ 260758 w 323998"/>
                  <a:gd name="connsiteY2" fmla="*/ 308488 h 308770"/>
                  <a:gd name="connsiteX3" fmla="*/ 263785 w 323998"/>
                  <a:gd name="connsiteY3" fmla="*/ 308488 h 308770"/>
                  <a:gd name="connsiteX4" fmla="*/ 274873 w 323998"/>
                  <a:gd name="connsiteY4" fmla="*/ 300368 h 308770"/>
                  <a:gd name="connsiteX5" fmla="*/ 275752 w 323998"/>
                  <a:gd name="connsiteY5" fmla="*/ 297210 h 308770"/>
                  <a:gd name="connsiteX6" fmla="*/ 276203 w 323998"/>
                  <a:gd name="connsiteY6" fmla="*/ 295620 h 308770"/>
                  <a:gd name="connsiteX7" fmla="*/ 323274 w 323998"/>
                  <a:gd name="connsiteY7" fmla="*/ 127566 h 308770"/>
                  <a:gd name="connsiteX8" fmla="*/ 313183 w 323998"/>
                  <a:gd name="connsiteY8" fmla="*/ 116205 h 308770"/>
                  <a:gd name="connsiteX9" fmla="*/ 313183 w 323998"/>
                  <a:gd name="connsiteY9" fmla="*/ 116205 h 308770"/>
                  <a:gd name="connsiteX10" fmla="*/ 299067 w 323998"/>
                  <a:gd name="connsiteY10" fmla="*/ 124325 h 308770"/>
                  <a:gd name="connsiteX11" fmla="*/ 265424 w 323998"/>
                  <a:gd name="connsiteY11" fmla="*/ 244441 h 308770"/>
                  <a:gd name="connsiteX12" fmla="*/ 191938 w 323998"/>
                  <a:gd name="connsiteY12" fmla="*/ 167193 h 308770"/>
                  <a:gd name="connsiteX13" fmla="*/ 212939 w 323998"/>
                  <a:gd name="connsiteY13" fmla="*/ 38161 h 308770"/>
                  <a:gd name="connsiteX14" fmla="*/ 83907 w 323998"/>
                  <a:gd name="connsiteY14" fmla="*/ 17149 h 308770"/>
                  <a:gd name="connsiteX15" fmla="*/ 62907 w 323998"/>
                  <a:gd name="connsiteY15" fmla="*/ 146192 h 308770"/>
                  <a:gd name="connsiteX16" fmla="*/ 83907 w 323998"/>
                  <a:gd name="connsiteY16" fmla="*/ 167193 h 308770"/>
                  <a:gd name="connsiteX17" fmla="*/ -725 w 323998"/>
                  <a:gd name="connsiteY17" fmla="*/ 292284 h 308770"/>
                  <a:gd name="connsiteX18" fmla="*/ 14708 w 323998"/>
                  <a:gd name="connsiteY18" fmla="*/ 307717 h 308770"/>
                  <a:gd name="connsiteX19" fmla="*/ 30141 w 323998"/>
                  <a:gd name="connsiteY19" fmla="*/ 292284 h 30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3998" h="308770">
                    <a:moveTo>
                      <a:pt x="245752" y="292284"/>
                    </a:moveTo>
                    <a:cubicBezTo>
                      <a:pt x="245764" y="298766"/>
                      <a:pt x="249824" y="304547"/>
                      <a:pt x="255914" y="306755"/>
                    </a:cubicBezTo>
                    <a:cubicBezTo>
                      <a:pt x="257375" y="307705"/>
                      <a:pt x="259025" y="308299"/>
                      <a:pt x="260758" y="308488"/>
                    </a:cubicBezTo>
                    <a:lnTo>
                      <a:pt x="263785" y="308488"/>
                    </a:lnTo>
                    <a:cubicBezTo>
                      <a:pt x="268819" y="308488"/>
                      <a:pt x="273864" y="303609"/>
                      <a:pt x="274873" y="300368"/>
                    </a:cubicBezTo>
                    <a:lnTo>
                      <a:pt x="275752" y="297210"/>
                    </a:lnTo>
                    <a:cubicBezTo>
                      <a:pt x="275930" y="296688"/>
                      <a:pt x="276084" y="296154"/>
                      <a:pt x="276203" y="295620"/>
                    </a:cubicBezTo>
                    <a:lnTo>
                      <a:pt x="323274" y="127566"/>
                    </a:lnTo>
                    <a:cubicBezTo>
                      <a:pt x="323274" y="123506"/>
                      <a:pt x="320246" y="117012"/>
                      <a:pt x="313183" y="116205"/>
                    </a:cubicBezTo>
                    <a:lnTo>
                      <a:pt x="313183" y="116205"/>
                    </a:lnTo>
                    <a:cubicBezTo>
                      <a:pt x="308149" y="116205"/>
                      <a:pt x="300124" y="118639"/>
                      <a:pt x="299067" y="124325"/>
                    </a:cubicBezTo>
                    <a:lnTo>
                      <a:pt x="265424" y="244441"/>
                    </a:lnTo>
                    <a:cubicBezTo>
                      <a:pt x="251178" y="212911"/>
                      <a:pt x="224561" y="183505"/>
                      <a:pt x="191938" y="167193"/>
                    </a:cubicBezTo>
                    <a:cubicBezTo>
                      <a:pt x="233370" y="137360"/>
                      <a:pt x="242773" y="79593"/>
                      <a:pt x="212939" y="38161"/>
                    </a:cubicBezTo>
                    <a:cubicBezTo>
                      <a:pt x="183118" y="-3282"/>
                      <a:pt x="125339" y="-12685"/>
                      <a:pt x="83907" y="17149"/>
                    </a:cubicBezTo>
                    <a:cubicBezTo>
                      <a:pt x="42476" y="46982"/>
                      <a:pt x="33074" y="104749"/>
                      <a:pt x="62907" y="146192"/>
                    </a:cubicBezTo>
                    <a:cubicBezTo>
                      <a:pt x="68724" y="154277"/>
                      <a:pt x="75823" y="161364"/>
                      <a:pt x="83907" y="167193"/>
                    </a:cubicBezTo>
                    <a:cubicBezTo>
                      <a:pt x="34842" y="191720"/>
                      <a:pt x="-725" y="245842"/>
                      <a:pt x="-725" y="292284"/>
                    </a:cubicBezTo>
                    <a:cubicBezTo>
                      <a:pt x="-725" y="300808"/>
                      <a:pt x="6184" y="307717"/>
                      <a:pt x="14708" y="307717"/>
                    </a:cubicBezTo>
                    <a:cubicBezTo>
                      <a:pt x="23232" y="307717"/>
                      <a:pt x="30141" y="300808"/>
                      <a:pt x="30141" y="292284"/>
                    </a:cubicBezTo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99648C2-BEDA-B7C4-E39A-4F5331164F40}"/>
                  </a:ext>
                </a:extLst>
              </p:cNvPr>
              <p:cNvSpPr/>
              <p:nvPr/>
            </p:nvSpPr>
            <p:spPr>
              <a:xfrm>
                <a:off x="9578040" y="3831688"/>
                <a:ext cx="530836" cy="529919"/>
              </a:xfrm>
              <a:custGeom>
                <a:avLst/>
                <a:gdLst>
                  <a:gd name="connsiteX0" fmla="*/ 353617 w 431376"/>
                  <a:gd name="connsiteY0" fmla="*/ -282 h 430631"/>
                  <a:gd name="connsiteX1" fmla="*/ 76309 w 431376"/>
                  <a:gd name="connsiteY1" fmla="*/ -282 h 430631"/>
                  <a:gd name="connsiteX2" fmla="*/ -725 w 431376"/>
                  <a:gd name="connsiteY2" fmla="*/ 81703 h 430631"/>
                  <a:gd name="connsiteX3" fmla="*/ -725 w 431376"/>
                  <a:gd name="connsiteY3" fmla="*/ 107369 h 430631"/>
                  <a:gd name="connsiteX4" fmla="*/ 15634 w 431376"/>
                  <a:gd name="connsiteY4" fmla="*/ 121817 h 430631"/>
                  <a:gd name="connsiteX5" fmla="*/ 30082 w 431376"/>
                  <a:gd name="connsiteY5" fmla="*/ 107369 h 430631"/>
                  <a:gd name="connsiteX6" fmla="*/ 30082 w 431376"/>
                  <a:gd name="connsiteY6" fmla="*/ 81703 h 430631"/>
                  <a:gd name="connsiteX7" fmla="*/ 76309 w 431376"/>
                  <a:gd name="connsiteY7" fmla="*/ 30477 h 430631"/>
                  <a:gd name="connsiteX8" fmla="*/ 353617 w 431376"/>
                  <a:gd name="connsiteY8" fmla="*/ 30477 h 430631"/>
                  <a:gd name="connsiteX9" fmla="*/ 399845 w 431376"/>
                  <a:gd name="connsiteY9" fmla="*/ 81703 h 430631"/>
                  <a:gd name="connsiteX10" fmla="*/ 399845 w 431376"/>
                  <a:gd name="connsiteY10" fmla="*/ 348303 h 430631"/>
                  <a:gd name="connsiteX11" fmla="*/ 353617 w 431376"/>
                  <a:gd name="connsiteY11" fmla="*/ 399540 h 430631"/>
                  <a:gd name="connsiteX12" fmla="*/ 291992 w 431376"/>
                  <a:gd name="connsiteY12" fmla="*/ 399540 h 430631"/>
                  <a:gd name="connsiteX13" fmla="*/ 275265 w 431376"/>
                  <a:gd name="connsiteY13" fmla="*/ 413561 h 430631"/>
                  <a:gd name="connsiteX14" fmla="*/ 289285 w 431376"/>
                  <a:gd name="connsiteY14" fmla="*/ 430287 h 430631"/>
                  <a:gd name="connsiteX15" fmla="*/ 291992 w 431376"/>
                  <a:gd name="connsiteY15" fmla="*/ 430287 h 430631"/>
                  <a:gd name="connsiteX16" fmla="*/ 353617 w 431376"/>
                  <a:gd name="connsiteY16" fmla="*/ 430287 h 430631"/>
                  <a:gd name="connsiteX17" fmla="*/ 430651 w 431376"/>
                  <a:gd name="connsiteY17" fmla="*/ 348303 h 430631"/>
                  <a:gd name="connsiteX18" fmla="*/ 430651 w 431376"/>
                  <a:gd name="connsiteY18" fmla="*/ 81703 h 430631"/>
                  <a:gd name="connsiteX19" fmla="*/ 353617 w 431376"/>
                  <a:gd name="connsiteY19" fmla="*/ -282 h 43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31376" h="430631">
                    <a:moveTo>
                      <a:pt x="353617" y="-282"/>
                    </a:moveTo>
                    <a:lnTo>
                      <a:pt x="76309" y="-282"/>
                    </a:lnTo>
                    <a:cubicBezTo>
                      <a:pt x="33809" y="-282"/>
                      <a:pt x="-725" y="36520"/>
                      <a:pt x="-725" y="81703"/>
                    </a:cubicBezTo>
                    <a:lnTo>
                      <a:pt x="-725" y="107369"/>
                    </a:lnTo>
                    <a:cubicBezTo>
                      <a:pt x="-191" y="115881"/>
                      <a:pt x="7134" y="122339"/>
                      <a:pt x="15634" y="121817"/>
                    </a:cubicBezTo>
                    <a:cubicBezTo>
                      <a:pt x="23410" y="121330"/>
                      <a:pt x="29595" y="115145"/>
                      <a:pt x="30082" y="107369"/>
                    </a:cubicBezTo>
                    <a:lnTo>
                      <a:pt x="30082" y="81703"/>
                    </a:lnTo>
                    <a:cubicBezTo>
                      <a:pt x="30082" y="53484"/>
                      <a:pt x="50821" y="30477"/>
                      <a:pt x="76309" y="30477"/>
                    </a:cubicBezTo>
                    <a:lnTo>
                      <a:pt x="353617" y="30477"/>
                    </a:lnTo>
                    <a:cubicBezTo>
                      <a:pt x="379105" y="30477"/>
                      <a:pt x="399845" y="53484"/>
                      <a:pt x="399845" y="81703"/>
                    </a:cubicBezTo>
                    <a:lnTo>
                      <a:pt x="399845" y="348303"/>
                    </a:lnTo>
                    <a:cubicBezTo>
                      <a:pt x="399845" y="376533"/>
                      <a:pt x="379105" y="399540"/>
                      <a:pt x="353617" y="399540"/>
                    </a:cubicBezTo>
                    <a:lnTo>
                      <a:pt x="291992" y="399540"/>
                    </a:lnTo>
                    <a:cubicBezTo>
                      <a:pt x="283504" y="398792"/>
                      <a:pt x="276013" y="405072"/>
                      <a:pt x="275265" y="413561"/>
                    </a:cubicBezTo>
                    <a:cubicBezTo>
                      <a:pt x="274517" y="422049"/>
                      <a:pt x="280797" y="429540"/>
                      <a:pt x="289285" y="430287"/>
                    </a:cubicBezTo>
                    <a:cubicBezTo>
                      <a:pt x="290187" y="430371"/>
                      <a:pt x="291089" y="430371"/>
                      <a:pt x="291992" y="430287"/>
                    </a:cubicBezTo>
                    <a:lnTo>
                      <a:pt x="353617" y="430287"/>
                    </a:lnTo>
                    <a:cubicBezTo>
                      <a:pt x="396082" y="430287"/>
                      <a:pt x="430651" y="393486"/>
                      <a:pt x="430651" y="348303"/>
                    </a:cubicBezTo>
                    <a:lnTo>
                      <a:pt x="430651" y="81703"/>
                    </a:lnTo>
                    <a:cubicBezTo>
                      <a:pt x="430651" y="36508"/>
                      <a:pt x="396082" y="-282"/>
                      <a:pt x="353617" y="-282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26678397-73E5-B7E7-25DF-1F1DF955DF43}"/>
              </a:ext>
            </a:extLst>
          </p:cNvPr>
          <p:cNvSpPr txBox="1"/>
          <p:nvPr/>
        </p:nvSpPr>
        <p:spPr>
          <a:xfrm>
            <a:off x="3523146" y="5567959"/>
            <a:ext cx="2451657" cy="1032142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输入正确有意义的内容。输入正确有意义的内容。输入正确有意义的内容。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356D14D-32C8-3580-2D96-748496AD2EA9}"/>
              </a:ext>
            </a:extLst>
          </p:cNvPr>
          <p:cNvGrpSpPr/>
          <p:nvPr/>
        </p:nvGrpSpPr>
        <p:grpSpPr>
          <a:xfrm>
            <a:off x="4046974" y="5224560"/>
            <a:ext cx="1404000" cy="369332"/>
            <a:chOff x="3971119" y="5224560"/>
            <a:chExt cx="1404000" cy="369332"/>
          </a:xfrm>
        </p:grpSpPr>
        <p:sp>
          <p:nvSpPr>
            <p:cNvPr id="44" name="矩形: 对角圆角 43">
              <a:extLst>
                <a:ext uri="{FF2B5EF4-FFF2-40B4-BE49-F238E27FC236}">
                  <a16:creationId xmlns:a16="http://schemas.microsoft.com/office/drawing/2014/main" id="{2B530637-7AB3-C5EE-9E4B-34F748C52F64}"/>
                </a:ext>
              </a:extLst>
            </p:cNvPr>
            <p:cNvSpPr/>
            <p:nvPr/>
          </p:nvSpPr>
          <p:spPr>
            <a:xfrm>
              <a:off x="3971119" y="5229226"/>
              <a:ext cx="1404000" cy="36000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31800" dist="38100" algn="l" rotWithShape="0">
                <a:schemeClr val="accent1">
                  <a:lumMod val="75000"/>
                  <a:alpha val="2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8A75BA2-2CBA-42BD-D98F-7E5575C3551A}"/>
                </a:ext>
              </a:extLst>
            </p:cNvPr>
            <p:cNvSpPr txBox="1"/>
            <p:nvPr/>
          </p:nvSpPr>
          <p:spPr>
            <a:xfrm>
              <a:off x="4003519" y="5224560"/>
              <a:ext cx="13392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关键词标题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0D5246E-8377-C759-F274-C3ABAF0D7A8D}"/>
              </a:ext>
            </a:extLst>
          </p:cNvPr>
          <p:cNvGrpSpPr/>
          <p:nvPr/>
        </p:nvGrpSpPr>
        <p:grpSpPr>
          <a:xfrm>
            <a:off x="3771956" y="3101484"/>
            <a:ext cx="1954036" cy="1954036"/>
            <a:chOff x="3756308" y="3101484"/>
            <a:chExt cx="1954036" cy="1954036"/>
          </a:xfrm>
        </p:grpSpPr>
        <p:sp>
          <p:nvSpPr>
            <p:cNvPr id="20" name="弧形 19">
              <a:extLst>
                <a:ext uri="{FF2B5EF4-FFF2-40B4-BE49-F238E27FC236}">
                  <a16:creationId xmlns:a16="http://schemas.microsoft.com/office/drawing/2014/main" id="{C639A59E-CFF9-FB6A-6612-B8DFCC5EC553}"/>
                </a:ext>
              </a:extLst>
            </p:cNvPr>
            <p:cNvSpPr/>
            <p:nvPr/>
          </p:nvSpPr>
          <p:spPr>
            <a:xfrm flipV="1">
              <a:off x="3756308" y="3101484"/>
              <a:ext cx="1954036" cy="1954036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07813DB1-9750-8CB4-1F38-C4CB2363589D}"/>
                </a:ext>
              </a:extLst>
            </p:cNvPr>
            <p:cNvSpPr/>
            <p:nvPr/>
          </p:nvSpPr>
          <p:spPr>
            <a:xfrm flipH="1">
              <a:off x="3756308" y="3101484"/>
              <a:ext cx="1954036" cy="1954036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AE31F41-443C-E947-8F5D-D19F016F2C2F}"/>
                </a:ext>
              </a:extLst>
            </p:cNvPr>
            <p:cNvSpPr/>
            <p:nvPr/>
          </p:nvSpPr>
          <p:spPr>
            <a:xfrm>
              <a:off x="3975675" y="3321451"/>
              <a:ext cx="1514103" cy="1514103"/>
            </a:xfrm>
            <a:prstGeom prst="ellipse">
              <a:avLst/>
            </a:prstGeom>
            <a:noFill/>
            <a:ln w="9525"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wo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id="{77860FDE-C72E-35F4-68B6-5410D6FD310B}"/>
                </a:ext>
              </a:extLst>
            </p:cNvPr>
            <p:cNvSpPr/>
            <p:nvPr/>
          </p:nvSpPr>
          <p:spPr>
            <a:xfrm rot="5400000" flipV="1">
              <a:off x="3814966" y="3160142"/>
              <a:ext cx="1836721" cy="1836721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8FE2AFFC-3972-060D-0C9F-5D8D98B9605B}"/>
                </a:ext>
              </a:extLst>
            </p:cNvPr>
            <p:cNvSpPr/>
            <p:nvPr/>
          </p:nvSpPr>
          <p:spPr>
            <a:xfrm rot="5400000" flipH="1">
              <a:off x="3814366" y="3160142"/>
              <a:ext cx="1836721" cy="1836721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8E20167-C548-7BCD-3BD3-A16A3F2863C3}"/>
                </a:ext>
              </a:extLst>
            </p:cNvPr>
            <p:cNvSpPr/>
            <p:nvPr/>
          </p:nvSpPr>
          <p:spPr>
            <a:xfrm>
              <a:off x="4176939" y="3522115"/>
              <a:ext cx="1112774" cy="1112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wo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394D07F-7D9D-C184-F320-CFFC1EFC2894}"/>
                </a:ext>
              </a:extLst>
            </p:cNvPr>
            <p:cNvSpPr/>
            <p:nvPr/>
          </p:nvSpPr>
          <p:spPr>
            <a:xfrm>
              <a:off x="4176939" y="3522115"/>
              <a:ext cx="1112774" cy="111277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FCAD442-8413-7296-1C7F-328EC31FAC8C}"/>
                </a:ext>
              </a:extLst>
            </p:cNvPr>
            <p:cNvSpPr/>
            <p:nvPr/>
          </p:nvSpPr>
          <p:spPr>
            <a:xfrm>
              <a:off x="4497403" y="3812684"/>
              <a:ext cx="558776" cy="567929"/>
            </a:xfrm>
            <a:custGeom>
              <a:avLst/>
              <a:gdLst>
                <a:gd name="connsiteX0" fmla="*/ 202350 w 454081"/>
                <a:gd name="connsiteY0" fmla="*/ 177223 h 461520"/>
                <a:gd name="connsiteX1" fmla="*/ 154246 w 454081"/>
                <a:gd name="connsiteY1" fmla="*/ 131209 h 461520"/>
                <a:gd name="connsiteX2" fmla="*/ 154246 w 454081"/>
                <a:gd name="connsiteY2" fmla="*/ -280 h 461520"/>
                <a:gd name="connsiteX3" fmla="*/ 23315 w 454081"/>
                <a:gd name="connsiteY3" fmla="*/ -280 h 461520"/>
                <a:gd name="connsiteX4" fmla="*/ -725 w 454081"/>
                <a:gd name="connsiteY4" fmla="*/ 23166 h 461520"/>
                <a:gd name="connsiteX5" fmla="*/ -725 w 454081"/>
                <a:gd name="connsiteY5" fmla="*/ 23392 h 461520"/>
                <a:gd name="connsiteX6" fmla="*/ -725 w 454081"/>
                <a:gd name="connsiteY6" fmla="*/ 424413 h 461520"/>
                <a:gd name="connsiteX7" fmla="*/ 23089 w 454081"/>
                <a:gd name="connsiteY7" fmla="*/ 448085 h 461520"/>
                <a:gd name="connsiteX8" fmla="*/ 23315 w 454081"/>
                <a:gd name="connsiteY8" fmla="*/ 448085 h 461520"/>
                <a:gd name="connsiteX9" fmla="*/ 68747 w 454081"/>
                <a:gd name="connsiteY9" fmla="*/ 448085 h 461520"/>
                <a:gd name="connsiteX10" fmla="*/ 135549 w 454081"/>
                <a:gd name="connsiteY10" fmla="*/ 381022 h 461520"/>
                <a:gd name="connsiteX11" fmla="*/ 349308 w 454081"/>
                <a:gd name="connsiteY11" fmla="*/ 178541 h 461520"/>
                <a:gd name="connsiteX12" fmla="*/ 202338 w 454081"/>
                <a:gd name="connsiteY12" fmla="*/ 178541 h 461520"/>
                <a:gd name="connsiteX13" fmla="*/ 202350 w 454081"/>
                <a:gd name="connsiteY13" fmla="*/ 153552 h 461520"/>
                <a:gd name="connsiteX14" fmla="*/ 357321 w 454081"/>
                <a:gd name="connsiteY14" fmla="*/ 153552 h 461520"/>
                <a:gd name="connsiteX15" fmla="*/ 178298 w 454081"/>
                <a:gd name="connsiteY15" fmla="*/ -280 h 461520"/>
                <a:gd name="connsiteX16" fmla="*/ 178298 w 454081"/>
                <a:gd name="connsiteY16" fmla="*/ 131257 h 461520"/>
                <a:gd name="connsiteX17" fmla="*/ 202350 w 454081"/>
                <a:gd name="connsiteY17" fmla="*/ 153599 h 461520"/>
                <a:gd name="connsiteX18" fmla="*/ 331940 w 454081"/>
                <a:gd name="connsiteY18" fmla="*/ 446779 h 461520"/>
                <a:gd name="connsiteX19" fmla="*/ 355979 w 454081"/>
                <a:gd name="connsiteY19" fmla="*/ 423333 h 461520"/>
                <a:gd name="connsiteX20" fmla="*/ 355979 w 454081"/>
                <a:gd name="connsiteY20" fmla="*/ 423107 h 461520"/>
                <a:gd name="connsiteX21" fmla="*/ 355979 w 454081"/>
                <a:gd name="connsiteY21" fmla="*/ 344221 h 461520"/>
                <a:gd name="connsiteX22" fmla="*/ 249136 w 454081"/>
                <a:gd name="connsiteY22" fmla="*/ 445461 h 461520"/>
                <a:gd name="connsiteX23" fmla="*/ 331975 w 454081"/>
                <a:gd name="connsiteY23" fmla="*/ 445461 h 461520"/>
                <a:gd name="connsiteX24" fmla="*/ 448162 w 454081"/>
                <a:gd name="connsiteY24" fmla="*/ 199590 h 461520"/>
                <a:gd name="connsiteX25" fmla="*/ 421451 w 454081"/>
                <a:gd name="connsiteY25" fmla="*/ 173294 h 461520"/>
                <a:gd name="connsiteX26" fmla="*/ 394728 w 454081"/>
                <a:gd name="connsiteY26" fmla="*/ 173294 h 461520"/>
                <a:gd name="connsiteX27" fmla="*/ 354650 w 454081"/>
                <a:gd name="connsiteY27" fmla="*/ 211426 h 461520"/>
                <a:gd name="connsiteX28" fmla="*/ 409425 w 454081"/>
                <a:gd name="connsiteY28" fmla="*/ 262699 h 461520"/>
                <a:gd name="connsiteX29" fmla="*/ 449504 w 454081"/>
                <a:gd name="connsiteY29" fmla="*/ 224567 h 461520"/>
                <a:gd name="connsiteX30" fmla="*/ 448162 w 454081"/>
                <a:gd name="connsiteY30" fmla="*/ 199637 h 461520"/>
                <a:gd name="connsiteX31" fmla="*/ 176956 w 454081"/>
                <a:gd name="connsiteY31" fmla="*/ 379717 h 461520"/>
                <a:gd name="connsiteX32" fmla="*/ 231732 w 454081"/>
                <a:gd name="connsiteY32" fmla="*/ 431002 h 461520"/>
                <a:gd name="connsiteX33" fmla="*/ 394728 w 454081"/>
                <a:gd name="connsiteY33" fmla="*/ 277158 h 461520"/>
                <a:gd name="connsiteX34" fmla="*/ 339953 w 454081"/>
                <a:gd name="connsiteY34" fmla="*/ 225885 h 461520"/>
                <a:gd name="connsiteX35" fmla="*/ 144903 w 454081"/>
                <a:gd name="connsiteY35" fmla="*/ 461239 h 461520"/>
                <a:gd name="connsiteX36" fmla="*/ 217047 w 454081"/>
                <a:gd name="connsiteY36" fmla="*/ 444144 h 461520"/>
                <a:gd name="connsiteX37" fmla="*/ 162212 w 454081"/>
                <a:gd name="connsiteY37" fmla="*/ 392859 h 46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54081" h="461520">
                  <a:moveTo>
                    <a:pt x="202350" y="177223"/>
                  </a:moveTo>
                  <a:cubicBezTo>
                    <a:pt x="175627" y="177223"/>
                    <a:pt x="154246" y="156187"/>
                    <a:pt x="154246" y="131209"/>
                  </a:cubicBezTo>
                  <a:lnTo>
                    <a:pt x="154246" y="-280"/>
                  </a:lnTo>
                  <a:lnTo>
                    <a:pt x="23315" y="-280"/>
                  </a:lnTo>
                  <a:cubicBezTo>
                    <a:pt x="10209" y="-446"/>
                    <a:pt x="-559" y="10048"/>
                    <a:pt x="-725" y="23166"/>
                  </a:cubicBezTo>
                  <a:cubicBezTo>
                    <a:pt x="-725" y="23238"/>
                    <a:pt x="-725" y="23321"/>
                    <a:pt x="-725" y="23392"/>
                  </a:cubicBezTo>
                  <a:lnTo>
                    <a:pt x="-725" y="424413"/>
                  </a:lnTo>
                  <a:cubicBezTo>
                    <a:pt x="-689" y="437531"/>
                    <a:pt x="9971" y="448120"/>
                    <a:pt x="23089" y="448085"/>
                  </a:cubicBezTo>
                  <a:cubicBezTo>
                    <a:pt x="23161" y="448085"/>
                    <a:pt x="23244" y="448085"/>
                    <a:pt x="23315" y="448085"/>
                  </a:cubicBezTo>
                  <a:lnTo>
                    <a:pt x="68747" y="448085"/>
                  </a:lnTo>
                  <a:lnTo>
                    <a:pt x="135549" y="381022"/>
                  </a:lnTo>
                  <a:lnTo>
                    <a:pt x="349308" y="178541"/>
                  </a:lnTo>
                  <a:lnTo>
                    <a:pt x="202338" y="178541"/>
                  </a:lnTo>
                  <a:close/>
                  <a:moveTo>
                    <a:pt x="202350" y="153552"/>
                  </a:moveTo>
                  <a:lnTo>
                    <a:pt x="357321" y="153552"/>
                  </a:lnTo>
                  <a:lnTo>
                    <a:pt x="178298" y="-280"/>
                  </a:lnTo>
                  <a:lnTo>
                    <a:pt x="178298" y="131257"/>
                  </a:lnTo>
                  <a:cubicBezTo>
                    <a:pt x="178298" y="144399"/>
                    <a:pt x="188982" y="153599"/>
                    <a:pt x="202350" y="153599"/>
                  </a:cubicBezTo>
                  <a:close/>
                  <a:moveTo>
                    <a:pt x="331940" y="446779"/>
                  </a:moveTo>
                  <a:cubicBezTo>
                    <a:pt x="345046" y="446945"/>
                    <a:pt x="355813" y="436451"/>
                    <a:pt x="355979" y="423333"/>
                  </a:cubicBezTo>
                  <a:cubicBezTo>
                    <a:pt x="355979" y="423261"/>
                    <a:pt x="355979" y="423178"/>
                    <a:pt x="355979" y="423107"/>
                  </a:cubicBezTo>
                  <a:lnTo>
                    <a:pt x="355979" y="344221"/>
                  </a:lnTo>
                  <a:lnTo>
                    <a:pt x="249136" y="445461"/>
                  </a:lnTo>
                  <a:lnTo>
                    <a:pt x="331975" y="445461"/>
                  </a:lnTo>
                  <a:close/>
                  <a:moveTo>
                    <a:pt x="448162" y="199590"/>
                  </a:moveTo>
                  <a:lnTo>
                    <a:pt x="421451" y="173294"/>
                  </a:lnTo>
                  <a:cubicBezTo>
                    <a:pt x="413426" y="166717"/>
                    <a:pt x="401412" y="166717"/>
                    <a:pt x="394728" y="173294"/>
                  </a:cubicBezTo>
                  <a:lnTo>
                    <a:pt x="354650" y="211426"/>
                  </a:lnTo>
                  <a:lnTo>
                    <a:pt x="409425" y="262699"/>
                  </a:lnTo>
                  <a:lnTo>
                    <a:pt x="449504" y="224567"/>
                  </a:lnTo>
                  <a:cubicBezTo>
                    <a:pt x="454846" y="217991"/>
                    <a:pt x="454846" y="207472"/>
                    <a:pt x="448162" y="199637"/>
                  </a:cubicBezTo>
                  <a:close/>
                  <a:moveTo>
                    <a:pt x="176956" y="379717"/>
                  </a:moveTo>
                  <a:lnTo>
                    <a:pt x="231732" y="431002"/>
                  </a:lnTo>
                  <a:lnTo>
                    <a:pt x="394728" y="277158"/>
                  </a:lnTo>
                  <a:lnTo>
                    <a:pt x="339953" y="225885"/>
                  </a:lnTo>
                  <a:close/>
                  <a:moveTo>
                    <a:pt x="144903" y="461239"/>
                  </a:moveTo>
                  <a:lnTo>
                    <a:pt x="217047" y="444144"/>
                  </a:lnTo>
                  <a:lnTo>
                    <a:pt x="162212" y="392859"/>
                  </a:lnTo>
                  <a:close/>
                </a:path>
              </a:pathLst>
            </a:custGeom>
            <a:solidFill>
              <a:schemeClr val="bg1"/>
            </a:solidFill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ADFD588-1D19-E0E4-8095-781E10DF1CE7}"/>
              </a:ext>
            </a:extLst>
          </p:cNvPr>
          <p:cNvCxnSpPr>
            <a:cxnSpLocks/>
          </p:cNvCxnSpPr>
          <p:nvPr/>
        </p:nvCxnSpPr>
        <p:spPr>
          <a:xfrm>
            <a:off x="3215181" y="3101484"/>
            <a:ext cx="590740" cy="412438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5BCBA1E0-1D14-F7BE-580E-9DCC96AAC9D9}"/>
              </a:ext>
            </a:extLst>
          </p:cNvPr>
          <p:cNvSpPr txBox="1"/>
          <p:nvPr/>
        </p:nvSpPr>
        <p:spPr>
          <a:xfrm>
            <a:off x="1046299" y="3805403"/>
            <a:ext cx="2451657" cy="1032142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输入正确有意义的内容。输入正确有意义的内容。输入正确有意义的内容。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FDF6BE93-2963-FC13-39A5-9EF7E37F56D7}"/>
              </a:ext>
            </a:extLst>
          </p:cNvPr>
          <p:cNvGrpSpPr/>
          <p:nvPr/>
        </p:nvGrpSpPr>
        <p:grpSpPr>
          <a:xfrm>
            <a:off x="1570127" y="3474704"/>
            <a:ext cx="1404000" cy="369332"/>
            <a:chOff x="1377986" y="3474704"/>
            <a:chExt cx="1404000" cy="369332"/>
          </a:xfrm>
        </p:grpSpPr>
        <p:sp>
          <p:nvSpPr>
            <p:cNvPr id="36" name="矩形: 对角圆角 35">
              <a:extLst>
                <a:ext uri="{FF2B5EF4-FFF2-40B4-BE49-F238E27FC236}">
                  <a16:creationId xmlns:a16="http://schemas.microsoft.com/office/drawing/2014/main" id="{36EE6AD4-4F73-5217-790E-62F4BAE114BE}"/>
                </a:ext>
              </a:extLst>
            </p:cNvPr>
            <p:cNvSpPr/>
            <p:nvPr/>
          </p:nvSpPr>
          <p:spPr>
            <a:xfrm>
              <a:off x="1377986" y="3479370"/>
              <a:ext cx="1404000" cy="36000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31800" dist="38100" algn="l" rotWithShape="0">
                <a:schemeClr val="accent1">
                  <a:lumMod val="75000"/>
                  <a:alpha val="2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4C07BF7-A3A8-0965-EAED-85C1F2EAA80B}"/>
                </a:ext>
              </a:extLst>
            </p:cNvPr>
            <p:cNvSpPr txBox="1"/>
            <p:nvPr/>
          </p:nvSpPr>
          <p:spPr>
            <a:xfrm>
              <a:off x="1410386" y="3474704"/>
              <a:ext cx="13392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关键词标题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5F3B3BE-9D71-AED7-0853-7CE9AA68DB0D}"/>
              </a:ext>
            </a:extLst>
          </p:cNvPr>
          <p:cNvGrpSpPr/>
          <p:nvPr/>
        </p:nvGrpSpPr>
        <p:grpSpPr>
          <a:xfrm>
            <a:off x="1295109" y="1382995"/>
            <a:ext cx="1954036" cy="1954036"/>
            <a:chOff x="1207060" y="1382995"/>
            <a:chExt cx="1954036" cy="1954036"/>
          </a:xfrm>
        </p:grpSpPr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E0347EC1-4220-5456-169D-E3A7B9A52D98}"/>
                </a:ext>
              </a:extLst>
            </p:cNvPr>
            <p:cNvSpPr/>
            <p:nvPr/>
          </p:nvSpPr>
          <p:spPr>
            <a:xfrm flipV="1">
              <a:off x="1207060" y="1382995"/>
              <a:ext cx="1954036" cy="1954036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3B01853E-580C-6161-DF0E-1E205D147F1D}"/>
                </a:ext>
              </a:extLst>
            </p:cNvPr>
            <p:cNvSpPr/>
            <p:nvPr/>
          </p:nvSpPr>
          <p:spPr>
            <a:xfrm flipH="1">
              <a:off x="1207060" y="1382995"/>
              <a:ext cx="1954036" cy="1954036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68D8906-C445-72FA-9A90-08179A780AE5}"/>
                </a:ext>
              </a:extLst>
            </p:cNvPr>
            <p:cNvSpPr/>
            <p:nvPr/>
          </p:nvSpPr>
          <p:spPr>
            <a:xfrm>
              <a:off x="1426427" y="1602962"/>
              <a:ext cx="1514103" cy="1514103"/>
            </a:xfrm>
            <a:prstGeom prst="ellipse">
              <a:avLst/>
            </a:prstGeom>
            <a:noFill/>
            <a:ln w="9525"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wo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08D72163-2DB4-4B26-3C92-BAA75A7447FF}"/>
                </a:ext>
              </a:extLst>
            </p:cNvPr>
            <p:cNvSpPr/>
            <p:nvPr/>
          </p:nvSpPr>
          <p:spPr>
            <a:xfrm rot="5400000" flipV="1">
              <a:off x="1265718" y="1441653"/>
              <a:ext cx="1836721" cy="1836721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7246AB6E-09AC-A294-D6D7-02FFCCBA397B}"/>
                </a:ext>
              </a:extLst>
            </p:cNvPr>
            <p:cNvSpPr/>
            <p:nvPr/>
          </p:nvSpPr>
          <p:spPr>
            <a:xfrm rot="5400000" flipH="1">
              <a:off x="1265118" y="1441653"/>
              <a:ext cx="1836721" cy="1836721"/>
            </a:xfrm>
            <a:prstGeom prst="arc">
              <a:avLst/>
            </a:prstGeom>
            <a:ln w="19050" cap="rnd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ln>
            <a:scene3d>
              <a:camera prst="orthographicFront"/>
              <a:lightRig rig="two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BB0EF16-90C0-6C71-4331-682C94D751D9}"/>
                </a:ext>
              </a:extLst>
            </p:cNvPr>
            <p:cNvSpPr/>
            <p:nvPr/>
          </p:nvSpPr>
          <p:spPr>
            <a:xfrm>
              <a:off x="1627691" y="1803626"/>
              <a:ext cx="1112774" cy="1112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wo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53E82B-A64A-B399-C789-0036CA862D89}"/>
                </a:ext>
              </a:extLst>
            </p:cNvPr>
            <p:cNvSpPr/>
            <p:nvPr/>
          </p:nvSpPr>
          <p:spPr>
            <a:xfrm>
              <a:off x="1627691" y="1803626"/>
              <a:ext cx="1112774" cy="111277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986C5157-F0D9-489B-D7CE-0CD12BA85670}"/>
                </a:ext>
              </a:extLst>
            </p:cNvPr>
            <p:cNvGrpSpPr/>
            <p:nvPr/>
          </p:nvGrpSpPr>
          <p:grpSpPr>
            <a:xfrm>
              <a:off x="1903233" y="2078993"/>
              <a:ext cx="559966" cy="562040"/>
              <a:chOff x="1903233" y="2078993"/>
              <a:chExt cx="559966" cy="562040"/>
            </a:xfrm>
            <a:solidFill>
              <a:schemeClr val="bg1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0E60A01-393D-7229-0E3B-B2730749702F}"/>
                  </a:ext>
                </a:extLst>
              </p:cNvPr>
              <p:cNvSpPr/>
              <p:nvPr/>
            </p:nvSpPr>
            <p:spPr>
              <a:xfrm>
                <a:off x="1903233" y="2289198"/>
                <a:ext cx="559966" cy="351835"/>
              </a:xfrm>
              <a:custGeom>
                <a:avLst/>
                <a:gdLst>
                  <a:gd name="connsiteX0" fmla="*/ -725 w 455048"/>
                  <a:gd name="connsiteY0" fmla="*/ -282 h 285914"/>
                  <a:gd name="connsiteX1" fmla="*/ -725 w 455048"/>
                  <a:gd name="connsiteY1" fmla="*/ 248071 h 285914"/>
                  <a:gd name="connsiteX2" fmla="*/ 39923 w 455048"/>
                  <a:gd name="connsiteY2" fmla="*/ 285632 h 285914"/>
                  <a:gd name="connsiteX3" fmla="*/ 413675 w 455048"/>
                  <a:gd name="connsiteY3" fmla="*/ 285632 h 285914"/>
                  <a:gd name="connsiteX4" fmla="*/ 454323 w 455048"/>
                  <a:gd name="connsiteY4" fmla="*/ 248071 h 285914"/>
                  <a:gd name="connsiteX5" fmla="*/ 454323 w 455048"/>
                  <a:gd name="connsiteY5" fmla="*/ -282 h 285914"/>
                  <a:gd name="connsiteX6" fmla="*/ 344167 w 455048"/>
                  <a:gd name="connsiteY6" fmla="*/ 174230 h 285914"/>
                  <a:gd name="connsiteX7" fmla="*/ 106807 w 455048"/>
                  <a:gd name="connsiteY7" fmla="*/ 174230 h 285914"/>
                  <a:gd name="connsiteX8" fmla="*/ 106807 w 455048"/>
                  <a:gd name="connsiteY8" fmla="*/ 148789 h 285914"/>
                  <a:gd name="connsiteX9" fmla="*/ 344167 w 455048"/>
                  <a:gd name="connsiteY9" fmla="*/ 148789 h 285914"/>
                  <a:gd name="connsiteX10" fmla="*/ 344167 w 455048"/>
                  <a:gd name="connsiteY10" fmla="*/ 88220 h 285914"/>
                  <a:gd name="connsiteX11" fmla="*/ 106807 w 455048"/>
                  <a:gd name="connsiteY11" fmla="*/ 88220 h 285914"/>
                  <a:gd name="connsiteX12" fmla="*/ 106807 w 455048"/>
                  <a:gd name="connsiteY12" fmla="*/ 62780 h 285914"/>
                  <a:gd name="connsiteX13" fmla="*/ 344167 w 455048"/>
                  <a:gd name="connsiteY13" fmla="*/ 62780 h 285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5048" h="285914">
                    <a:moveTo>
                      <a:pt x="-725" y="-282"/>
                    </a:moveTo>
                    <a:lnTo>
                      <a:pt x="-725" y="248071"/>
                    </a:lnTo>
                    <a:cubicBezTo>
                      <a:pt x="-725" y="268668"/>
                      <a:pt x="17628" y="285632"/>
                      <a:pt x="39923" y="285632"/>
                    </a:cubicBezTo>
                    <a:lnTo>
                      <a:pt x="413675" y="285632"/>
                    </a:lnTo>
                    <a:cubicBezTo>
                      <a:pt x="435970" y="285632"/>
                      <a:pt x="454323" y="268668"/>
                      <a:pt x="454323" y="248071"/>
                    </a:cubicBezTo>
                    <a:lnTo>
                      <a:pt x="454323" y="-282"/>
                    </a:lnTo>
                    <a:close/>
                    <a:moveTo>
                      <a:pt x="344167" y="174230"/>
                    </a:moveTo>
                    <a:lnTo>
                      <a:pt x="106807" y="174230"/>
                    </a:lnTo>
                    <a:lnTo>
                      <a:pt x="106807" y="148789"/>
                    </a:lnTo>
                    <a:lnTo>
                      <a:pt x="344167" y="148789"/>
                    </a:lnTo>
                    <a:close/>
                    <a:moveTo>
                      <a:pt x="344167" y="88220"/>
                    </a:moveTo>
                    <a:lnTo>
                      <a:pt x="106807" y="88220"/>
                    </a:lnTo>
                    <a:lnTo>
                      <a:pt x="106807" y="62780"/>
                    </a:lnTo>
                    <a:lnTo>
                      <a:pt x="344167" y="62780"/>
                    </a:ln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6F7D0A53-1FEC-2043-5D3C-329DE3D62423}"/>
                  </a:ext>
                </a:extLst>
              </p:cNvPr>
              <p:cNvSpPr/>
              <p:nvPr/>
            </p:nvSpPr>
            <p:spPr>
              <a:xfrm>
                <a:off x="1903233" y="2108810"/>
                <a:ext cx="558359" cy="150570"/>
              </a:xfrm>
              <a:custGeom>
                <a:avLst/>
                <a:gdLst>
                  <a:gd name="connsiteX0" fmla="*/ 453018 w 453742"/>
                  <a:gd name="connsiteY0" fmla="*/ 37280 h 122359"/>
                  <a:gd name="connsiteX1" fmla="*/ 413675 w 453742"/>
                  <a:gd name="connsiteY1" fmla="*/ -282 h 122359"/>
                  <a:gd name="connsiteX2" fmla="*/ 344167 w 453742"/>
                  <a:gd name="connsiteY2" fmla="*/ -282 h 122359"/>
                  <a:gd name="connsiteX3" fmla="*/ 344167 w 453742"/>
                  <a:gd name="connsiteY3" fmla="*/ 69986 h 122359"/>
                  <a:gd name="connsiteX4" fmla="*/ 299578 w 453742"/>
                  <a:gd name="connsiteY4" fmla="*/ 69986 h 122359"/>
                  <a:gd name="connsiteX5" fmla="*/ 299578 w 453742"/>
                  <a:gd name="connsiteY5" fmla="*/ -282 h 122359"/>
                  <a:gd name="connsiteX6" fmla="*/ 155326 w 453742"/>
                  <a:gd name="connsiteY6" fmla="*/ -282 h 122359"/>
                  <a:gd name="connsiteX7" fmla="*/ 155326 w 453742"/>
                  <a:gd name="connsiteY7" fmla="*/ 69986 h 122359"/>
                  <a:gd name="connsiteX8" fmla="*/ 110737 w 453742"/>
                  <a:gd name="connsiteY8" fmla="*/ 69986 h 122359"/>
                  <a:gd name="connsiteX9" fmla="*/ 110737 w 453742"/>
                  <a:gd name="connsiteY9" fmla="*/ -282 h 122359"/>
                  <a:gd name="connsiteX10" fmla="*/ 39923 w 453742"/>
                  <a:gd name="connsiteY10" fmla="*/ -282 h 122359"/>
                  <a:gd name="connsiteX11" fmla="*/ -725 w 453742"/>
                  <a:gd name="connsiteY11" fmla="*/ 37280 h 122359"/>
                  <a:gd name="connsiteX12" fmla="*/ -725 w 453742"/>
                  <a:gd name="connsiteY12" fmla="*/ 122078 h 122359"/>
                  <a:gd name="connsiteX13" fmla="*/ 453018 w 453742"/>
                  <a:gd name="connsiteY13" fmla="*/ 122078 h 12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3742" h="122359">
                    <a:moveTo>
                      <a:pt x="453018" y="37280"/>
                    </a:moveTo>
                    <a:cubicBezTo>
                      <a:pt x="453018" y="16682"/>
                      <a:pt x="435970" y="-282"/>
                      <a:pt x="413675" y="-282"/>
                    </a:cubicBezTo>
                    <a:lnTo>
                      <a:pt x="344167" y="-282"/>
                    </a:lnTo>
                    <a:lnTo>
                      <a:pt x="344167" y="69986"/>
                    </a:lnTo>
                    <a:lnTo>
                      <a:pt x="299578" y="69986"/>
                    </a:lnTo>
                    <a:lnTo>
                      <a:pt x="299578" y="-282"/>
                    </a:lnTo>
                    <a:lnTo>
                      <a:pt x="155326" y="-282"/>
                    </a:lnTo>
                    <a:lnTo>
                      <a:pt x="155326" y="69986"/>
                    </a:lnTo>
                    <a:lnTo>
                      <a:pt x="110737" y="69986"/>
                    </a:lnTo>
                    <a:lnTo>
                      <a:pt x="110737" y="-282"/>
                    </a:lnTo>
                    <a:lnTo>
                      <a:pt x="39923" y="-282"/>
                    </a:lnTo>
                    <a:cubicBezTo>
                      <a:pt x="17628" y="-282"/>
                      <a:pt x="-725" y="16682"/>
                      <a:pt x="-725" y="37280"/>
                    </a:cubicBezTo>
                    <a:lnTo>
                      <a:pt x="-725" y="122078"/>
                    </a:lnTo>
                    <a:lnTo>
                      <a:pt x="453018" y="122078"/>
                    </a:ln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96BE288B-635C-319C-1A2F-DDB0F01124CB}"/>
                  </a:ext>
                </a:extLst>
              </p:cNvPr>
              <p:cNvSpPr/>
              <p:nvPr/>
            </p:nvSpPr>
            <p:spPr>
              <a:xfrm>
                <a:off x="2283059" y="2078993"/>
                <a:ext cx="32270" cy="92429"/>
              </a:xfrm>
              <a:custGeom>
                <a:avLst/>
                <a:gdLst>
                  <a:gd name="connsiteX0" fmla="*/ 0 w 26224"/>
                  <a:gd name="connsiteY0" fmla="*/ 0 h 75111"/>
                  <a:gd name="connsiteX1" fmla="*/ 26224 w 26224"/>
                  <a:gd name="connsiteY1" fmla="*/ 0 h 75111"/>
                  <a:gd name="connsiteX2" fmla="*/ 26224 w 26224"/>
                  <a:gd name="connsiteY2" fmla="*/ 75111 h 75111"/>
                  <a:gd name="connsiteX3" fmla="*/ 0 w 26224"/>
                  <a:gd name="connsiteY3" fmla="*/ 75111 h 75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24" h="75111">
                    <a:moveTo>
                      <a:pt x="0" y="0"/>
                    </a:moveTo>
                    <a:lnTo>
                      <a:pt x="26224" y="0"/>
                    </a:lnTo>
                    <a:lnTo>
                      <a:pt x="26224" y="75111"/>
                    </a:lnTo>
                    <a:lnTo>
                      <a:pt x="0" y="75111"/>
                    </a:ln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A73CFD73-DCBA-20D0-DB9C-DE2126681174}"/>
                  </a:ext>
                </a:extLst>
              </p:cNvPr>
              <p:cNvSpPr/>
              <p:nvPr/>
            </p:nvSpPr>
            <p:spPr>
              <a:xfrm>
                <a:off x="2051730" y="2078993"/>
                <a:ext cx="32270" cy="92429"/>
              </a:xfrm>
              <a:custGeom>
                <a:avLst/>
                <a:gdLst>
                  <a:gd name="connsiteX0" fmla="*/ 0 w 26224"/>
                  <a:gd name="connsiteY0" fmla="*/ 0 h 75111"/>
                  <a:gd name="connsiteX1" fmla="*/ 26224 w 26224"/>
                  <a:gd name="connsiteY1" fmla="*/ 0 h 75111"/>
                  <a:gd name="connsiteX2" fmla="*/ 26224 w 26224"/>
                  <a:gd name="connsiteY2" fmla="*/ 75111 h 75111"/>
                  <a:gd name="connsiteX3" fmla="*/ 0 w 26224"/>
                  <a:gd name="connsiteY3" fmla="*/ 75111 h 75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24" h="75111">
                    <a:moveTo>
                      <a:pt x="0" y="0"/>
                    </a:moveTo>
                    <a:lnTo>
                      <a:pt x="26224" y="0"/>
                    </a:lnTo>
                    <a:lnTo>
                      <a:pt x="26224" y="75111"/>
                    </a:lnTo>
                    <a:lnTo>
                      <a:pt x="0" y="75111"/>
                    </a:ln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65701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3E554-63B7-0FDC-C567-D6F312202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59EB09-DCCD-7B76-5715-316831FF6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8D49A7-A834-1856-F9BC-F98BCAACEFCE}"/>
              </a:ext>
            </a:extLst>
          </p:cNvPr>
          <p:cNvSpPr txBox="1"/>
          <p:nvPr/>
        </p:nvSpPr>
        <p:spPr>
          <a:xfrm>
            <a:off x="1780252" y="1911688"/>
            <a:ext cx="12346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25000">
                      <a:schemeClr val="accent1"/>
                    </a:gs>
                    <a:gs pos="71000">
                      <a:schemeClr val="accent1">
                        <a:lumMod val="60000"/>
                        <a:lumOff val="40000"/>
                        <a:alpha val="2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01</a:t>
            </a:r>
            <a:endParaRPr lang="zh-CN" altLang="en-US" sz="72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25000">
                    <a:schemeClr val="accent1"/>
                  </a:gs>
                  <a:gs pos="71000">
                    <a:schemeClr val="accent1">
                      <a:lumMod val="60000"/>
                      <a:lumOff val="40000"/>
                      <a:alpha val="2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C0B1D56-C317-2126-6144-DE61B8825455}"/>
              </a:ext>
            </a:extLst>
          </p:cNvPr>
          <p:cNvSpPr/>
          <p:nvPr/>
        </p:nvSpPr>
        <p:spPr>
          <a:xfrm>
            <a:off x="1622868" y="2599884"/>
            <a:ext cx="1549400" cy="1549400"/>
          </a:xfrm>
          <a:prstGeom prst="ellipse">
            <a:avLst/>
          </a:prstGeom>
          <a:gradFill>
            <a:gsLst>
              <a:gs pos="4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CB6F89E-2FBA-513D-70EE-63CB068CBE71}"/>
              </a:ext>
            </a:extLst>
          </p:cNvPr>
          <p:cNvSpPr/>
          <p:nvPr/>
        </p:nvSpPr>
        <p:spPr>
          <a:xfrm>
            <a:off x="1417395" y="2394411"/>
            <a:ext cx="1960346" cy="196034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23000"/>
                  </a:schemeClr>
                </a:gs>
                <a:gs pos="25000">
                  <a:schemeClr val="accent1">
                    <a:lumMod val="45000"/>
                    <a:lumOff val="55000"/>
                  </a:schemeClr>
                </a:gs>
                <a:gs pos="72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C1CBF2-0F95-BDB2-1EB6-55E8DA9F5A49}"/>
              </a:ext>
            </a:extLst>
          </p:cNvPr>
          <p:cNvSpPr txBox="1"/>
          <p:nvPr/>
        </p:nvSpPr>
        <p:spPr>
          <a:xfrm>
            <a:off x="1766627" y="446025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A4E9766-B99A-3CDF-C5AA-96335C07C2E5}"/>
              </a:ext>
            </a:extLst>
          </p:cNvPr>
          <p:cNvSpPr txBox="1"/>
          <p:nvPr/>
        </p:nvSpPr>
        <p:spPr>
          <a:xfrm>
            <a:off x="1417395" y="4964892"/>
            <a:ext cx="1960346" cy="1352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输入正确有意义的内容。输入正确有意义的内容。输入正确有意义的内容。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0D0FA17-0170-608F-5E05-88B8663727BE}"/>
              </a:ext>
            </a:extLst>
          </p:cNvPr>
          <p:cNvGrpSpPr/>
          <p:nvPr/>
        </p:nvGrpSpPr>
        <p:grpSpPr>
          <a:xfrm>
            <a:off x="2040483" y="3017635"/>
            <a:ext cx="714170" cy="713898"/>
            <a:chOff x="4683808" y="5655058"/>
            <a:chExt cx="532811" cy="532608"/>
          </a:xfrm>
          <a:solidFill>
            <a:schemeClr val="bg1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E13EF37-0711-050E-B11C-694C054D36CD}"/>
                </a:ext>
              </a:extLst>
            </p:cNvPr>
            <p:cNvSpPr/>
            <p:nvPr/>
          </p:nvSpPr>
          <p:spPr>
            <a:xfrm>
              <a:off x="4683808" y="5655058"/>
              <a:ext cx="532811" cy="532608"/>
            </a:xfrm>
            <a:custGeom>
              <a:avLst/>
              <a:gdLst>
                <a:gd name="connsiteX0" fmla="*/ 423545 w 434698"/>
                <a:gd name="connsiteY0" fmla="*/ 351967 h 434532"/>
                <a:gd name="connsiteX1" fmla="*/ 380396 w 434698"/>
                <a:gd name="connsiteY1" fmla="*/ 309009 h 434532"/>
                <a:gd name="connsiteX2" fmla="*/ 380396 w 434698"/>
                <a:gd name="connsiteY2" fmla="*/ 309009 h 434532"/>
                <a:gd name="connsiteX3" fmla="*/ 350108 w 434698"/>
                <a:gd name="connsiteY3" fmla="*/ 278720 h 434532"/>
                <a:gd name="connsiteX4" fmla="*/ 340583 w 434698"/>
                <a:gd name="connsiteY4" fmla="*/ 278720 h 434532"/>
                <a:gd name="connsiteX5" fmla="*/ 332676 w 434698"/>
                <a:gd name="connsiteY5" fmla="*/ 286721 h 434532"/>
                <a:gd name="connsiteX6" fmla="*/ 313626 w 434698"/>
                <a:gd name="connsiteY6" fmla="*/ 267671 h 434532"/>
                <a:gd name="connsiteX7" fmla="*/ 293433 w 434698"/>
                <a:gd name="connsiteY7" fmla="*/ 50691 h 434532"/>
                <a:gd name="connsiteX8" fmla="*/ 172846 w 434698"/>
                <a:gd name="connsiteY8" fmla="*/ 685 h 434532"/>
                <a:gd name="connsiteX9" fmla="*/ 52165 w 434698"/>
                <a:gd name="connsiteY9" fmla="*/ 50691 h 434532"/>
                <a:gd name="connsiteX10" fmla="*/ 2159 w 434698"/>
                <a:gd name="connsiteY10" fmla="*/ 171182 h 434532"/>
                <a:gd name="connsiteX11" fmla="*/ 52165 w 434698"/>
                <a:gd name="connsiteY11" fmla="*/ 291959 h 434532"/>
                <a:gd name="connsiteX12" fmla="*/ 173132 w 434698"/>
                <a:gd name="connsiteY12" fmla="*/ 341775 h 434532"/>
                <a:gd name="connsiteX13" fmla="*/ 269145 w 434698"/>
                <a:gd name="connsiteY13" fmla="*/ 312248 h 434532"/>
                <a:gd name="connsiteX14" fmla="*/ 288195 w 434698"/>
                <a:gd name="connsiteY14" fmla="*/ 331298 h 434532"/>
                <a:gd name="connsiteX15" fmla="*/ 280193 w 434698"/>
                <a:gd name="connsiteY15" fmla="*/ 339299 h 434532"/>
                <a:gd name="connsiteX16" fmla="*/ 278289 w 434698"/>
                <a:gd name="connsiteY16" fmla="*/ 343966 h 434532"/>
                <a:gd name="connsiteX17" fmla="*/ 280193 w 434698"/>
                <a:gd name="connsiteY17" fmla="*/ 348443 h 434532"/>
                <a:gd name="connsiteX18" fmla="*/ 353632 w 434698"/>
                <a:gd name="connsiteY18" fmla="*/ 421976 h 434532"/>
                <a:gd name="connsiteX19" fmla="*/ 385826 w 434698"/>
                <a:gd name="connsiteY19" fmla="*/ 435215 h 434532"/>
                <a:gd name="connsiteX20" fmla="*/ 418115 w 434698"/>
                <a:gd name="connsiteY20" fmla="*/ 421976 h 434532"/>
                <a:gd name="connsiteX21" fmla="*/ 423450 w 434698"/>
                <a:gd name="connsiteY21" fmla="*/ 416451 h 434532"/>
                <a:gd name="connsiteX22" fmla="*/ 423545 w 434698"/>
                <a:gd name="connsiteY22" fmla="*/ 351967 h 434532"/>
                <a:gd name="connsiteX23" fmla="*/ 266382 w 434698"/>
                <a:gd name="connsiteY23" fmla="*/ 298627 h 434532"/>
                <a:gd name="connsiteX24" fmla="*/ 61786 w 434698"/>
                <a:gd name="connsiteY24" fmla="*/ 283006 h 434532"/>
                <a:gd name="connsiteX25" fmla="*/ 15588 w 434698"/>
                <a:gd name="connsiteY25" fmla="*/ 171468 h 434532"/>
                <a:gd name="connsiteX26" fmla="*/ 61786 w 434698"/>
                <a:gd name="connsiteY26" fmla="*/ 60121 h 434532"/>
                <a:gd name="connsiteX27" fmla="*/ 173228 w 434698"/>
                <a:gd name="connsiteY27" fmla="*/ 14020 h 434532"/>
                <a:gd name="connsiteX28" fmla="*/ 284575 w 434698"/>
                <a:gd name="connsiteY28" fmla="*/ 60121 h 434532"/>
                <a:gd name="connsiteX29" fmla="*/ 300291 w 434698"/>
                <a:gd name="connsiteY29" fmla="*/ 264623 h 434532"/>
                <a:gd name="connsiteX30" fmla="*/ 300863 w 434698"/>
                <a:gd name="connsiteY30" fmla="*/ 273290 h 434532"/>
                <a:gd name="connsiteX31" fmla="*/ 323628 w 434698"/>
                <a:gd name="connsiteY31" fmla="*/ 295960 h 434532"/>
                <a:gd name="connsiteX32" fmla="*/ 297529 w 434698"/>
                <a:gd name="connsiteY32" fmla="*/ 321963 h 434532"/>
                <a:gd name="connsiteX33" fmla="*/ 274860 w 434698"/>
                <a:gd name="connsiteY33" fmla="*/ 299294 h 434532"/>
                <a:gd name="connsiteX34" fmla="*/ 266382 w 434698"/>
                <a:gd name="connsiteY34" fmla="*/ 298627 h 434532"/>
                <a:gd name="connsiteX35" fmla="*/ 345535 w 434698"/>
                <a:gd name="connsiteY35" fmla="*/ 292626 h 434532"/>
                <a:gd name="connsiteX36" fmla="*/ 366490 w 434698"/>
                <a:gd name="connsiteY36" fmla="*/ 313486 h 434532"/>
                <a:gd name="connsiteX37" fmla="*/ 315150 w 434698"/>
                <a:gd name="connsiteY37" fmla="*/ 364921 h 434532"/>
                <a:gd name="connsiteX38" fmla="*/ 294195 w 434698"/>
                <a:gd name="connsiteY38" fmla="*/ 343966 h 434532"/>
                <a:gd name="connsiteX39" fmla="*/ 414306 w 434698"/>
                <a:gd name="connsiteY39" fmla="*/ 406926 h 434532"/>
                <a:gd name="connsiteX40" fmla="*/ 408876 w 434698"/>
                <a:gd name="connsiteY40" fmla="*/ 412165 h 434532"/>
                <a:gd name="connsiteX41" fmla="*/ 362966 w 434698"/>
                <a:gd name="connsiteY41" fmla="*/ 412165 h 434532"/>
                <a:gd name="connsiteX42" fmla="*/ 324389 w 434698"/>
                <a:gd name="connsiteY42" fmla="*/ 374065 h 434532"/>
                <a:gd name="connsiteX43" fmla="*/ 375634 w 434698"/>
                <a:gd name="connsiteY43" fmla="*/ 322916 h 434532"/>
                <a:gd name="connsiteX44" fmla="*/ 414306 w 434698"/>
                <a:gd name="connsiteY44" fmla="*/ 361016 h 434532"/>
                <a:gd name="connsiteX45" fmla="*/ 414686 w 434698"/>
                <a:gd name="connsiteY45" fmla="*/ 406945 h 434532"/>
                <a:gd name="connsiteX46" fmla="*/ 414306 w 434698"/>
                <a:gd name="connsiteY46" fmla="*/ 407307 h 43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34698" h="434532">
                  <a:moveTo>
                    <a:pt x="423545" y="351967"/>
                  </a:moveTo>
                  <a:lnTo>
                    <a:pt x="380396" y="309009"/>
                  </a:lnTo>
                  <a:lnTo>
                    <a:pt x="380396" y="309009"/>
                  </a:lnTo>
                  <a:lnTo>
                    <a:pt x="350108" y="278720"/>
                  </a:lnTo>
                  <a:cubicBezTo>
                    <a:pt x="347440" y="276100"/>
                    <a:pt x="343249" y="276100"/>
                    <a:pt x="340583" y="278720"/>
                  </a:cubicBezTo>
                  <a:lnTo>
                    <a:pt x="332676" y="286721"/>
                  </a:lnTo>
                  <a:lnTo>
                    <a:pt x="313626" y="267671"/>
                  </a:lnTo>
                  <a:cubicBezTo>
                    <a:pt x="359633" y="199815"/>
                    <a:pt x="351155" y="108889"/>
                    <a:pt x="293433" y="50691"/>
                  </a:cubicBezTo>
                  <a:cubicBezTo>
                    <a:pt x="261525" y="18592"/>
                    <a:pt x="218090" y="590"/>
                    <a:pt x="172846" y="685"/>
                  </a:cubicBezTo>
                  <a:cubicBezTo>
                    <a:pt x="127602" y="580"/>
                    <a:pt x="84074" y="18582"/>
                    <a:pt x="52165" y="50691"/>
                  </a:cubicBezTo>
                  <a:cubicBezTo>
                    <a:pt x="20066" y="82552"/>
                    <a:pt x="2064" y="125948"/>
                    <a:pt x="2159" y="171182"/>
                  </a:cubicBezTo>
                  <a:cubicBezTo>
                    <a:pt x="1968" y="216512"/>
                    <a:pt x="19971" y="260013"/>
                    <a:pt x="52165" y="291959"/>
                  </a:cubicBezTo>
                  <a:cubicBezTo>
                    <a:pt x="84360" y="323897"/>
                    <a:pt x="127793" y="341813"/>
                    <a:pt x="173132" y="341775"/>
                  </a:cubicBezTo>
                  <a:cubicBezTo>
                    <a:pt x="207422" y="341804"/>
                    <a:pt x="240855" y="331517"/>
                    <a:pt x="269145" y="312248"/>
                  </a:cubicBezTo>
                  <a:lnTo>
                    <a:pt x="288195" y="331298"/>
                  </a:lnTo>
                  <a:lnTo>
                    <a:pt x="280193" y="339299"/>
                  </a:lnTo>
                  <a:cubicBezTo>
                    <a:pt x="278955" y="340537"/>
                    <a:pt x="278289" y="342213"/>
                    <a:pt x="278289" y="343966"/>
                  </a:cubicBezTo>
                  <a:cubicBezTo>
                    <a:pt x="278289" y="345661"/>
                    <a:pt x="278955" y="347290"/>
                    <a:pt x="280193" y="348443"/>
                  </a:cubicBezTo>
                  <a:lnTo>
                    <a:pt x="353632" y="421976"/>
                  </a:lnTo>
                  <a:cubicBezTo>
                    <a:pt x="362108" y="430539"/>
                    <a:pt x="373729" y="435311"/>
                    <a:pt x="385826" y="435215"/>
                  </a:cubicBezTo>
                  <a:cubicBezTo>
                    <a:pt x="397922" y="435273"/>
                    <a:pt x="409543" y="430510"/>
                    <a:pt x="418115" y="421976"/>
                  </a:cubicBezTo>
                  <a:lnTo>
                    <a:pt x="423450" y="416451"/>
                  </a:lnTo>
                  <a:cubicBezTo>
                    <a:pt x="441261" y="398668"/>
                    <a:pt x="441357" y="369807"/>
                    <a:pt x="423545" y="351967"/>
                  </a:cubicBezTo>
                  <a:close/>
                  <a:moveTo>
                    <a:pt x="266382" y="298627"/>
                  </a:moveTo>
                  <a:cubicBezTo>
                    <a:pt x="203518" y="344185"/>
                    <a:pt x="116935" y="337575"/>
                    <a:pt x="61786" y="283006"/>
                  </a:cubicBezTo>
                  <a:cubicBezTo>
                    <a:pt x="32068" y="253497"/>
                    <a:pt x="15494" y="213331"/>
                    <a:pt x="15588" y="171468"/>
                  </a:cubicBezTo>
                  <a:cubicBezTo>
                    <a:pt x="15494" y="129672"/>
                    <a:pt x="32163" y="89572"/>
                    <a:pt x="61786" y="60121"/>
                  </a:cubicBezTo>
                  <a:cubicBezTo>
                    <a:pt x="91313" y="30546"/>
                    <a:pt x="131413" y="13953"/>
                    <a:pt x="173228" y="14020"/>
                  </a:cubicBezTo>
                  <a:cubicBezTo>
                    <a:pt x="215043" y="13934"/>
                    <a:pt x="255047" y="30536"/>
                    <a:pt x="284575" y="60121"/>
                  </a:cubicBezTo>
                  <a:cubicBezTo>
                    <a:pt x="339154" y="115232"/>
                    <a:pt x="345821" y="201805"/>
                    <a:pt x="300291" y="264623"/>
                  </a:cubicBezTo>
                  <a:cubicBezTo>
                    <a:pt x="298291" y="267261"/>
                    <a:pt x="298577" y="270938"/>
                    <a:pt x="300863" y="273290"/>
                  </a:cubicBezTo>
                  <a:lnTo>
                    <a:pt x="323628" y="295960"/>
                  </a:lnTo>
                  <a:lnTo>
                    <a:pt x="297529" y="321963"/>
                  </a:lnTo>
                  <a:lnTo>
                    <a:pt x="274860" y="299294"/>
                  </a:lnTo>
                  <a:cubicBezTo>
                    <a:pt x="272574" y="297065"/>
                    <a:pt x="269050" y="296789"/>
                    <a:pt x="266382" y="298627"/>
                  </a:cubicBezTo>
                  <a:close/>
                  <a:moveTo>
                    <a:pt x="345535" y="292626"/>
                  </a:moveTo>
                  <a:lnTo>
                    <a:pt x="366490" y="313486"/>
                  </a:lnTo>
                  <a:lnTo>
                    <a:pt x="315150" y="364921"/>
                  </a:lnTo>
                  <a:lnTo>
                    <a:pt x="294195" y="343966"/>
                  </a:lnTo>
                  <a:close/>
                  <a:moveTo>
                    <a:pt x="414306" y="406926"/>
                  </a:moveTo>
                  <a:lnTo>
                    <a:pt x="408876" y="412165"/>
                  </a:lnTo>
                  <a:cubicBezTo>
                    <a:pt x="396208" y="424833"/>
                    <a:pt x="375634" y="424833"/>
                    <a:pt x="362966" y="412165"/>
                  </a:cubicBezTo>
                  <a:lnTo>
                    <a:pt x="324389" y="374065"/>
                  </a:lnTo>
                  <a:lnTo>
                    <a:pt x="375634" y="322916"/>
                  </a:lnTo>
                  <a:lnTo>
                    <a:pt x="414306" y="361016"/>
                  </a:lnTo>
                  <a:cubicBezTo>
                    <a:pt x="427069" y="373598"/>
                    <a:pt x="427260" y="394163"/>
                    <a:pt x="414686" y="406945"/>
                  </a:cubicBezTo>
                  <a:cubicBezTo>
                    <a:pt x="414591" y="407069"/>
                    <a:pt x="414401" y="407193"/>
                    <a:pt x="414306" y="40730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3F098B4-DAA0-D8D5-B8F7-115BA53F8C1C}"/>
                </a:ext>
              </a:extLst>
            </p:cNvPr>
            <p:cNvSpPr/>
            <p:nvPr/>
          </p:nvSpPr>
          <p:spPr>
            <a:xfrm>
              <a:off x="4741453" y="5712146"/>
              <a:ext cx="304742" cy="305298"/>
            </a:xfrm>
            <a:custGeom>
              <a:avLst/>
              <a:gdLst>
                <a:gd name="connsiteX0" fmla="*/ 214303 w 248626"/>
                <a:gd name="connsiteY0" fmla="*/ 36785 h 249080"/>
                <a:gd name="connsiteX1" fmla="*/ 203731 w 248626"/>
                <a:gd name="connsiteY1" fmla="*/ 27260 h 249080"/>
                <a:gd name="connsiteX2" fmla="*/ 203731 w 248626"/>
                <a:gd name="connsiteY2" fmla="*/ 27260 h 249080"/>
                <a:gd name="connsiteX3" fmla="*/ 203731 w 248626"/>
                <a:gd name="connsiteY3" fmla="*/ 27260 h 249080"/>
                <a:gd name="connsiteX4" fmla="*/ 126769 w 248626"/>
                <a:gd name="connsiteY4" fmla="*/ 686 h 249080"/>
                <a:gd name="connsiteX5" fmla="*/ 38663 w 248626"/>
                <a:gd name="connsiteY5" fmla="*/ 36976 h 249080"/>
                <a:gd name="connsiteX6" fmla="*/ 38663 w 248626"/>
                <a:gd name="connsiteY6" fmla="*/ 213169 h 249080"/>
                <a:gd name="connsiteX7" fmla="*/ 38663 w 248626"/>
                <a:gd name="connsiteY7" fmla="*/ 213188 h 249080"/>
                <a:gd name="connsiteX8" fmla="*/ 81810 w 248626"/>
                <a:gd name="connsiteY8" fmla="*/ 241763 h 249080"/>
                <a:gd name="connsiteX9" fmla="*/ 82573 w 248626"/>
                <a:gd name="connsiteY9" fmla="*/ 241763 h 249080"/>
                <a:gd name="connsiteX10" fmla="*/ 126292 w 248626"/>
                <a:gd name="connsiteY10" fmla="*/ 249764 h 249080"/>
                <a:gd name="connsiteX11" fmla="*/ 214399 w 248626"/>
                <a:gd name="connsiteY11" fmla="*/ 213188 h 249080"/>
                <a:gd name="connsiteX12" fmla="*/ 214303 w 248626"/>
                <a:gd name="connsiteY12" fmla="*/ 36785 h 249080"/>
                <a:gd name="connsiteX13" fmla="*/ 237259 w 248626"/>
                <a:gd name="connsiteY13" fmla="*/ 118510 h 249080"/>
                <a:gd name="connsiteX14" fmla="*/ 181442 w 248626"/>
                <a:gd name="connsiteY14" fmla="*/ 118510 h 249080"/>
                <a:gd name="connsiteX15" fmla="*/ 165631 w 248626"/>
                <a:gd name="connsiteY15" fmla="*/ 85649 h 249080"/>
                <a:gd name="connsiteX16" fmla="*/ 200302 w 248626"/>
                <a:gd name="connsiteY16" fmla="*/ 41929 h 249080"/>
                <a:gd name="connsiteX17" fmla="*/ 204969 w 248626"/>
                <a:gd name="connsiteY17" fmla="*/ 46215 h 249080"/>
                <a:gd name="connsiteX18" fmla="*/ 237259 w 248626"/>
                <a:gd name="connsiteY18" fmla="*/ 118510 h 249080"/>
                <a:gd name="connsiteX19" fmla="*/ 156296 w 248626"/>
                <a:gd name="connsiteY19" fmla="*/ 155181 h 249080"/>
                <a:gd name="connsiteX20" fmla="*/ 96098 w 248626"/>
                <a:gd name="connsiteY20" fmla="*/ 155257 h 249080"/>
                <a:gd name="connsiteX21" fmla="*/ 96002 w 248626"/>
                <a:gd name="connsiteY21" fmla="*/ 155181 h 249080"/>
                <a:gd name="connsiteX22" fmla="*/ 96002 w 248626"/>
                <a:gd name="connsiteY22" fmla="*/ 94793 h 249080"/>
                <a:gd name="connsiteX23" fmla="*/ 126197 w 248626"/>
                <a:gd name="connsiteY23" fmla="*/ 82315 h 249080"/>
                <a:gd name="connsiteX24" fmla="*/ 156296 w 248626"/>
                <a:gd name="connsiteY24" fmla="*/ 94793 h 249080"/>
                <a:gd name="connsiteX25" fmla="*/ 156296 w 248626"/>
                <a:gd name="connsiteY25" fmla="*/ 155181 h 249080"/>
                <a:gd name="connsiteX26" fmla="*/ 155344 w 248626"/>
                <a:gd name="connsiteY26" fmla="*/ 77648 h 249080"/>
                <a:gd name="connsiteX27" fmla="*/ 132770 w 248626"/>
                <a:gd name="connsiteY27" fmla="*/ 69647 h 249080"/>
                <a:gd name="connsiteX28" fmla="*/ 132770 w 248626"/>
                <a:gd name="connsiteY28" fmla="*/ 13830 h 249080"/>
                <a:gd name="connsiteX29" fmla="*/ 189920 w 248626"/>
                <a:gd name="connsiteY29" fmla="*/ 33737 h 249080"/>
                <a:gd name="connsiteX30" fmla="*/ 47234 w 248626"/>
                <a:gd name="connsiteY30" fmla="*/ 46215 h 249080"/>
                <a:gd name="connsiteX31" fmla="*/ 119625 w 248626"/>
                <a:gd name="connsiteY31" fmla="*/ 13830 h 249080"/>
                <a:gd name="connsiteX32" fmla="*/ 119625 w 248626"/>
                <a:gd name="connsiteY32" fmla="*/ 69647 h 249080"/>
                <a:gd name="connsiteX33" fmla="*/ 86763 w 248626"/>
                <a:gd name="connsiteY33" fmla="*/ 85649 h 249080"/>
                <a:gd name="connsiteX34" fmla="*/ 86763 w 248626"/>
                <a:gd name="connsiteY34" fmla="*/ 164420 h 249080"/>
                <a:gd name="connsiteX35" fmla="*/ 100289 w 248626"/>
                <a:gd name="connsiteY35" fmla="*/ 173945 h 249080"/>
                <a:gd name="connsiteX36" fmla="*/ 80382 w 248626"/>
                <a:gd name="connsiteY36" fmla="*/ 226142 h 249080"/>
                <a:gd name="connsiteX37" fmla="*/ 47234 w 248626"/>
                <a:gd name="connsiteY37" fmla="*/ 203473 h 249080"/>
                <a:gd name="connsiteX38" fmla="*/ 47234 w 248626"/>
                <a:gd name="connsiteY38" fmla="*/ 46215 h 249080"/>
                <a:gd name="connsiteX39" fmla="*/ 204969 w 248626"/>
                <a:gd name="connsiteY39" fmla="*/ 203854 h 249080"/>
                <a:gd name="connsiteX40" fmla="*/ 92573 w 248626"/>
                <a:gd name="connsiteY40" fmla="*/ 231191 h 249080"/>
                <a:gd name="connsiteX41" fmla="*/ 112577 w 248626"/>
                <a:gd name="connsiteY41" fmla="*/ 178994 h 249080"/>
                <a:gd name="connsiteX42" fmla="*/ 126197 w 248626"/>
                <a:gd name="connsiteY42" fmla="*/ 180803 h 249080"/>
                <a:gd name="connsiteX43" fmla="*/ 165535 w 248626"/>
                <a:gd name="connsiteY43" fmla="*/ 164420 h 249080"/>
                <a:gd name="connsiteX44" fmla="*/ 181442 w 248626"/>
                <a:gd name="connsiteY44" fmla="*/ 131559 h 249080"/>
                <a:gd name="connsiteX45" fmla="*/ 237259 w 248626"/>
                <a:gd name="connsiteY45" fmla="*/ 131559 h 249080"/>
                <a:gd name="connsiteX46" fmla="*/ 204969 w 248626"/>
                <a:gd name="connsiteY46" fmla="*/ 203854 h 24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48626" h="249080">
                  <a:moveTo>
                    <a:pt x="214303" y="36785"/>
                  </a:moveTo>
                  <a:cubicBezTo>
                    <a:pt x="210874" y="33547"/>
                    <a:pt x="207350" y="30594"/>
                    <a:pt x="203731" y="27260"/>
                  </a:cubicBezTo>
                  <a:lnTo>
                    <a:pt x="203731" y="27260"/>
                  </a:lnTo>
                  <a:cubicBezTo>
                    <a:pt x="203731" y="27260"/>
                    <a:pt x="203731" y="27260"/>
                    <a:pt x="203731" y="27260"/>
                  </a:cubicBezTo>
                  <a:cubicBezTo>
                    <a:pt x="181823" y="9982"/>
                    <a:pt x="154677" y="619"/>
                    <a:pt x="126769" y="686"/>
                  </a:cubicBezTo>
                  <a:cubicBezTo>
                    <a:pt x="93716" y="543"/>
                    <a:pt x="61999" y="13611"/>
                    <a:pt x="38663" y="36976"/>
                  </a:cubicBezTo>
                  <a:cubicBezTo>
                    <a:pt x="-10011" y="85620"/>
                    <a:pt x="-10011" y="164506"/>
                    <a:pt x="38663" y="213169"/>
                  </a:cubicBezTo>
                  <a:cubicBezTo>
                    <a:pt x="38663" y="213179"/>
                    <a:pt x="38663" y="213179"/>
                    <a:pt x="38663" y="213188"/>
                  </a:cubicBezTo>
                  <a:cubicBezTo>
                    <a:pt x="50854" y="225647"/>
                    <a:pt x="65618" y="235382"/>
                    <a:pt x="81810" y="241763"/>
                  </a:cubicBezTo>
                  <a:cubicBezTo>
                    <a:pt x="82096" y="241849"/>
                    <a:pt x="82287" y="241849"/>
                    <a:pt x="82573" y="241763"/>
                  </a:cubicBezTo>
                  <a:cubicBezTo>
                    <a:pt x="96574" y="247012"/>
                    <a:pt x="111339" y="249717"/>
                    <a:pt x="126292" y="249764"/>
                  </a:cubicBezTo>
                  <a:cubicBezTo>
                    <a:pt x="159344" y="249831"/>
                    <a:pt x="191063" y="236658"/>
                    <a:pt x="214399" y="213188"/>
                  </a:cubicBezTo>
                  <a:cubicBezTo>
                    <a:pt x="262976" y="164401"/>
                    <a:pt x="262881" y="85525"/>
                    <a:pt x="214303" y="36785"/>
                  </a:cubicBezTo>
                  <a:close/>
                  <a:moveTo>
                    <a:pt x="237259" y="118510"/>
                  </a:moveTo>
                  <a:lnTo>
                    <a:pt x="181442" y="118510"/>
                  </a:lnTo>
                  <a:cubicBezTo>
                    <a:pt x="180013" y="106099"/>
                    <a:pt x="174394" y="94526"/>
                    <a:pt x="165631" y="85649"/>
                  </a:cubicBezTo>
                  <a:lnTo>
                    <a:pt x="200302" y="41929"/>
                  </a:lnTo>
                  <a:cubicBezTo>
                    <a:pt x="201920" y="43262"/>
                    <a:pt x="203445" y="44691"/>
                    <a:pt x="204969" y="46215"/>
                  </a:cubicBezTo>
                  <a:cubicBezTo>
                    <a:pt x="224210" y="65532"/>
                    <a:pt x="235735" y="91268"/>
                    <a:pt x="237259" y="118510"/>
                  </a:cubicBezTo>
                  <a:close/>
                  <a:moveTo>
                    <a:pt x="156296" y="155181"/>
                  </a:moveTo>
                  <a:cubicBezTo>
                    <a:pt x="139723" y="171831"/>
                    <a:pt x="112766" y="171869"/>
                    <a:pt x="96098" y="155257"/>
                  </a:cubicBezTo>
                  <a:cubicBezTo>
                    <a:pt x="96098" y="155238"/>
                    <a:pt x="96002" y="155210"/>
                    <a:pt x="96002" y="155181"/>
                  </a:cubicBezTo>
                  <a:cubicBezTo>
                    <a:pt x="79429" y="138465"/>
                    <a:pt x="79429" y="111509"/>
                    <a:pt x="96002" y="94793"/>
                  </a:cubicBezTo>
                  <a:cubicBezTo>
                    <a:pt x="104004" y="86830"/>
                    <a:pt x="114863" y="82343"/>
                    <a:pt x="126197" y="82315"/>
                  </a:cubicBezTo>
                  <a:cubicBezTo>
                    <a:pt x="137532" y="82343"/>
                    <a:pt x="148296" y="86820"/>
                    <a:pt x="156296" y="94793"/>
                  </a:cubicBezTo>
                  <a:cubicBezTo>
                    <a:pt x="172870" y="111509"/>
                    <a:pt x="172870" y="138465"/>
                    <a:pt x="156296" y="155181"/>
                  </a:cubicBezTo>
                  <a:close/>
                  <a:moveTo>
                    <a:pt x="155344" y="77648"/>
                  </a:moveTo>
                  <a:cubicBezTo>
                    <a:pt x="148485" y="73399"/>
                    <a:pt x="140771" y="70666"/>
                    <a:pt x="132770" y="69647"/>
                  </a:cubicBezTo>
                  <a:lnTo>
                    <a:pt x="132770" y="13830"/>
                  </a:lnTo>
                  <a:cubicBezTo>
                    <a:pt x="153248" y="15106"/>
                    <a:pt x="173060" y="21993"/>
                    <a:pt x="189920" y="33737"/>
                  </a:cubicBezTo>
                  <a:close/>
                  <a:moveTo>
                    <a:pt x="47234" y="46215"/>
                  </a:moveTo>
                  <a:cubicBezTo>
                    <a:pt x="66570" y="26908"/>
                    <a:pt x="92383" y="15383"/>
                    <a:pt x="119625" y="13830"/>
                  </a:cubicBezTo>
                  <a:lnTo>
                    <a:pt x="119625" y="69647"/>
                  </a:lnTo>
                  <a:cubicBezTo>
                    <a:pt x="107242" y="71190"/>
                    <a:pt x="95622" y="76819"/>
                    <a:pt x="86763" y="85649"/>
                  </a:cubicBezTo>
                  <a:cubicBezTo>
                    <a:pt x="65046" y="107404"/>
                    <a:pt x="65046" y="142665"/>
                    <a:pt x="86763" y="164420"/>
                  </a:cubicBezTo>
                  <a:cubicBezTo>
                    <a:pt x="90764" y="168278"/>
                    <a:pt x="95336" y="171488"/>
                    <a:pt x="100289" y="173945"/>
                  </a:cubicBezTo>
                  <a:lnTo>
                    <a:pt x="80382" y="226142"/>
                  </a:lnTo>
                  <a:cubicBezTo>
                    <a:pt x="68095" y="220627"/>
                    <a:pt x="56855" y="212950"/>
                    <a:pt x="47234" y="203473"/>
                  </a:cubicBezTo>
                  <a:cubicBezTo>
                    <a:pt x="4182" y="159905"/>
                    <a:pt x="4182" y="89782"/>
                    <a:pt x="47234" y="46215"/>
                  </a:cubicBezTo>
                  <a:close/>
                  <a:moveTo>
                    <a:pt x="204969" y="203854"/>
                  </a:moveTo>
                  <a:cubicBezTo>
                    <a:pt x="175537" y="233200"/>
                    <a:pt x="132198" y="243735"/>
                    <a:pt x="92573" y="231191"/>
                  </a:cubicBezTo>
                  <a:lnTo>
                    <a:pt x="112577" y="178994"/>
                  </a:lnTo>
                  <a:cubicBezTo>
                    <a:pt x="117053" y="180118"/>
                    <a:pt x="121625" y="180727"/>
                    <a:pt x="126197" y="180803"/>
                  </a:cubicBezTo>
                  <a:cubicBezTo>
                    <a:pt x="140961" y="180841"/>
                    <a:pt x="155153" y="174936"/>
                    <a:pt x="165535" y="164420"/>
                  </a:cubicBezTo>
                  <a:cubicBezTo>
                    <a:pt x="174394" y="155581"/>
                    <a:pt x="180013" y="143999"/>
                    <a:pt x="181442" y="131559"/>
                  </a:cubicBezTo>
                  <a:lnTo>
                    <a:pt x="237259" y="131559"/>
                  </a:lnTo>
                  <a:cubicBezTo>
                    <a:pt x="235735" y="158801"/>
                    <a:pt x="224210" y="184537"/>
                    <a:pt x="204969" y="20385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E793F4D-714C-E721-FD58-825C70FE1418}"/>
              </a:ext>
            </a:extLst>
          </p:cNvPr>
          <p:cNvGrpSpPr/>
          <p:nvPr/>
        </p:nvGrpSpPr>
        <p:grpSpPr>
          <a:xfrm>
            <a:off x="1086329" y="1519324"/>
            <a:ext cx="2622479" cy="1054103"/>
            <a:chOff x="2349567" y="1844673"/>
            <a:chExt cx="2622479" cy="1054103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E2C20B0-2E42-B051-C641-E67295395B06}"/>
                </a:ext>
              </a:extLst>
            </p:cNvPr>
            <p:cNvSpPr/>
            <p:nvPr/>
          </p:nvSpPr>
          <p:spPr>
            <a:xfrm>
              <a:off x="4808216" y="2734219"/>
              <a:ext cx="163830" cy="16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90500">
                <a:schemeClr val="accent1">
                  <a:alpha val="91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D76ADCA-D822-4E52-EB73-73B268697214}"/>
                </a:ext>
              </a:extLst>
            </p:cNvPr>
            <p:cNvSpPr/>
            <p:nvPr/>
          </p:nvSpPr>
          <p:spPr>
            <a:xfrm>
              <a:off x="2349567" y="2734219"/>
              <a:ext cx="163830" cy="16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90500">
                <a:schemeClr val="accent1">
                  <a:alpha val="91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76B9B5C-5640-FBDA-05C8-54C9F0705C60}"/>
                </a:ext>
              </a:extLst>
            </p:cNvPr>
            <p:cNvSpPr/>
            <p:nvPr/>
          </p:nvSpPr>
          <p:spPr>
            <a:xfrm>
              <a:off x="2384574" y="1844673"/>
              <a:ext cx="2505557" cy="1054103"/>
            </a:xfrm>
            <a:custGeom>
              <a:avLst/>
              <a:gdLst>
                <a:gd name="connsiteX0" fmla="*/ 1252778 w 2505557"/>
                <a:gd name="connsiteY0" fmla="*/ 0 h 1054103"/>
                <a:gd name="connsiteX1" fmla="*/ 2496976 w 2505557"/>
                <a:gd name="connsiteY1" fmla="*/ 972477 h 1054103"/>
                <a:gd name="connsiteX2" fmla="*/ 2505557 w 2505557"/>
                <a:gd name="connsiteY2" fmla="*/ 1054103 h 1054103"/>
                <a:gd name="connsiteX3" fmla="*/ 0 w 2505557"/>
                <a:gd name="connsiteY3" fmla="*/ 1054103 h 1054103"/>
                <a:gd name="connsiteX4" fmla="*/ 8580 w 2505557"/>
                <a:gd name="connsiteY4" fmla="*/ 972477 h 1054103"/>
                <a:gd name="connsiteX5" fmla="*/ 1252778 w 2505557"/>
                <a:gd name="connsiteY5" fmla="*/ 0 h 105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557" h="1054103">
                  <a:moveTo>
                    <a:pt x="1252778" y="0"/>
                  </a:moveTo>
                  <a:cubicBezTo>
                    <a:pt x="1866505" y="0"/>
                    <a:pt x="2378554" y="417486"/>
                    <a:pt x="2496976" y="972477"/>
                  </a:cubicBezTo>
                  <a:lnTo>
                    <a:pt x="2505557" y="1054103"/>
                  </a:lnTo>
                  <a:lnTo>
                    <a:pt x="0" y="1054103"/>
                  </a:lnTo>
                  <a:lnTo>
                    <a:pt x="8580" y="972477"/>
                  </a:lnTo>
                  <a:cubicBezTo>
                    <a:pt x="127003" y="417486"/>
                    <a:pt x="639051" y="0"/>
                    <a:pt x="1252778" y="0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chemeClr val="accent1">
                      <a:lumMod val="75000"/>
                    </a:schemeClr>
                  </a:gs>
                  <a:gs pos="23000">
                    <a:schemeClr val="accent1"/>
                  </a:gs>
                  <a:gs pos="66000">
                    <a:schemeClr val="accent1"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63796D3C-C5C4-EFBA-3C97-968048050165}"/>
              </a:ext>
            </a:extLst>
          </p:cNvPr>
          <p:cNvSpPr txBox="1"/>
          <p:nvPr/>
        </p:nvSpPr>
        <p:spPr>
          <a:xfrm>
            <a:off x="4163318" y="1911688"/>
            <a:ext cx="1399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25000">
                      <a:schemeClr val="accent1"/>
                    </a:gs>
                    <a:gs pos="71000">
                      <a:schemeClr val="accent1">
                        <a:lumMod val="60000"/>
                        <a:lumOff val="40000"/>
                        <a:alpha val="2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02</a:t>
            </a:r>
            <a:endParaRPr lang="zh-CN" altLang="en-US" sz="72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25000">
                    <a:schemeClr val="accent1"/>
                  </a:gs>
                  <a:gs pos="71000">
                    <a:schemeClr val="accent1">
                      <a:lumMod val="60000"/>
                      <a:lumOff val="40000"/>
                      <a:alpha val="2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B1EEB2E2-8E53-94AA-86AF-BD8F1FAA49C6}"/>
              </a:ext>
            </a:extLst>
          </p:cNvPr>
          <p:cNvSpPr/>
          <p:nvPr/>
        </p:nvSpPr>
        <p:spPr>
          <a:xfrm>
            <a:off x="4088489" y="2599884"/>
            <a:ext cx="1549400" cy="1549400"/>
          </a:xfrm>
          <a:prstGeom prst="ellipse">
            <a:avLst/>
          </a:prstGeom>
          <a:gradFill>
            <a:gsLst>
              <a:gs pos="4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AEEA5A18-CEC4-E7D6-ED32-EEA4569ED9CE}"/>
              </a:ext>
            </a:extLst>
          </p:cNvPr>
          <p:cNvSpPr/>
          <p:nvPr/>
        </p:nvSpPr>
        <p:spPr>
          <a:xfrm>
            <a:off x="3883016" y="2394411"/>
            <a:ext cx="1960346" cy="196034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23000"/>
                  </a:schemeClr>
                </a:gs>
                <a:gs pos="25000">
                  <a:schemeClr val="accent1">
                    <a:lumMod val="45000"/>
                    <a:lumOff val="55000"/>
                  </a:schemeClr>
                </a:gs>
                <a:gs pos="72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8C398B6-E27A-6039-4F19-64A21C26014A}"/>
              </a:ext>
            </a:extLst>
          </p:cNvPr>
          <p:cNvSpPr txBox="1"/>
          <p:nvPr/>
        </p:nvSpPr>
        <p:spPr>
          <a:xfrm>
            <a:off x="4232248" y="446025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AA1B81E-727A-7EA1-DBAF-0318DB39CB27}"/>
              </a:ext>
            </a:extLst>
          </p:cNvPr>
          <p:cNvSpPr txBox="1"/>
          <p:nvPr/>
        </p:nvSpPr>
        <p:spPr>
          <a:xfrm>
            <a:off x="3883016" y="4964892"/>
            <a:ext cx="1960346" cy="1352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输入正确有意义的内容。输入正确有意义的内容。输入正确有意义的内容。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2200237-7EB6-6DC7-F8A0-7E5EEFBDC6B2}"/>
              </a:ext>
            </a:extLst>
          </p:cNvPr>
          <p:cNvGrpSpPr/>
          <p:nvPr/>
        </p:nvGrpSpPr>
        <p:grpSpPr>
          <a:xfrm>
            <a:off x="3551950" y="1519324"/>
            <a:ext cx="2622479" cy="1054103"/>
            <a:chOff x="2349567" y="1844673"/>
            <a:chExt cx="2622479" cy="1054103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83206C4A-B1D9-7F48-D8A8-FD29C96F9B76}"/>
                </a:ext>
              </a:extLst>
            </p:cNvPr>
            <p:cNvSpPr/>
            <p:nvPr/>
          </p:nvSpPr>
          <p:spPr>
            <a:xfrm>
              <a:off x="4808216" y="2734219"/>
              <a:ext cx="163830" cy="16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90500">
                <a:schemeClr val="accent1">
                  <a:alpha val="91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1677CC4B-98D8-307E-448B-D1EFB7DAA0DE}"/>
                </a:ext>
              </a:extLst>
            </p:cNvPr>
            <p:cNvSpPr/>
            <p:nvPr/>
          </p:nvSpPr>
          <p:spPr>
            <a:xfrm>
              <a:off x="2349567" y="2734219"/>
              <a:ext cx="163830" cy="16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90500">
                <a:schemeClr val="accent1">
                  <a:alpha val="91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CD1A7C4-77B5-F80A-27A9-F601E78C8F93}"/>
                </a:ext>
              </a:extLst>
            </p:cNvPr>
            <p:cNvSpPr/>
            <p:nvPr/>
          </p:nvSpPr>
          <p:spPr>
            <a:xfrm>
              <a:off x="2384574" y="1844673"/>
              <a:ext cx="2505557" cy="1054103"/>
            </a:xfrm>
            <a:custGeom>
              <a:avLst/>
              <a:gdLst>
                <a:gd name="connsiteX0" fmla="*/ 1252778 w 2505557"/>
                <a:gd name="connsiteY0" fmla="*/ 0 h 1054103"/>
                <a:gd name="connsiteX1" fmla="*/ 2496976 w 2505557"/>
                <a:gd name="connsiteY1" fmla="*/ 972477 h 1054103"/>
                <a:gd name="connsiteX2" fmla="*/ 2505557 w 2505557"/>
                <a:gd name="connsiteY2" fmla="*/ 1054103 h 1054103"/>
                <a:gd name="connsiteX3" fmla="*/ 0 w 2505557"/>
                <a:gd name="connsiteY3" fmla="*/ 1054103 h 1054103"/>
                <a:gd name="connsiteX4" fmla="*/ 8580 w 2505557"/>
                <a:gd name="connsiteY4" fmla="*/ 972477 h 1054103"/>
                <a:gd name="connsiteX5" fmla="*/ 1252778 w 2505557"/>
                <a:gd name="connsiteY5" fmla="*/ 0 h 105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557" h="1054103">
                  <a:moveTo>
                    <a:pt x="1252778" y="0"/>
                  </a:moveTo>
                  <a:cubicBezTo>
                    <a:pt x="1866505" y="0"/>
                    <a:pt x="2378554" y="417486"/>
                    <a:pt x="2496976" y="972477"/>
                  </a:cubicBezTo>
                  <a:lnTo>
                    <a:pt x="2505557" y="1054103"/>
                  </a:lnTo>
                  <a:lnTo>
                    <a:pt x="0" y="1054103"/>
                  </a:lnTo>
                  <a:lnTo>
                    <a:pt x="8580" y="972477"/>
                  </a:lnTo>
                  <a:cubicBezTo>
                    <a:pt x="127003" y="417486"/>
                    <a:pt x="639051" y="0"/>
                    <a:pt x="1252778" y="0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chemeClr val="accent1">
                      <a:lumMod val="75000"/>
                    </a:schemeClr>
                  </a:gs>
                  <a:gs pos="23000">
                    <a:schemeClr val="accent1"/>
                  </a:gs>
                  <a:gs pos="66000">
                    <a:schemeClr val="accent1"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05B552B7-5365-EFF1-190D-1F13542AAEAB}"/>
              </a:ext>
            </a:extLst>
          </p:cNvPr>
          <p:cNvSpPr txBox="1"/>
          <p:nvPr/>
        </p:nvSpPr>
        <p:spPr>
          <a:xfrm>
            <a:off x="6628939" y="1911688"/>
            <a:ext cx="1399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25000">
                      <a:schemeClr val="accent1"/>
                    </a:gs>
                    <a:gs pos="71000">
                      <a:schemeClr val="accent1">
                        <a:lumMod val="60000"/>
                        <a:lumOff val="40000"/>
                        <a:alpha val="2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03</a:t>
            </a:r>
            <a:endParaRPr lang="zh-CN" altLang="en-US" sz="72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25000">
                    <a:schemeClr val="accent1"/>
                  </a:gs>
                  <a:gs pos="71000">
                    <a:schemeClr val="accent1">
                      <a:lumMod val="60000"/>
                      <a:lumOff val="40000"/>
                      <a:alpha val="2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5E9F3B7F-4E85-BBBE-B00C-2BF96CC03E44}"/>
              </a:ext>
            </a:extLst>
          </p:cNvPr>
          <p:cNvSpPr/>
          <p:nvPr/>
        </p:nvSpPr>
        <p:spPr>
          <a:xfrm>
            <a:off x="6554110" y="2599884"/>
            <a:ext cx="1549400" cy="1549400"/>
          </a:xfrm>
          <a:prstGeom prst="ellipse">
            <a:avLst/>
          </a:prstGeom>
          <a:gradFill>
            <a:gsLst>
              <a:gs pos="4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6986296A-919B-891B-B4BD-92937FDDCEEC}"/>
              </a:ext>
            </a:extLst>
          </p:cNvPr>
          <p:cNvSpPr/>
          <p:nvPr/>
        </p:nvSpPr>
        <p:spPr>
          <a:xfrm>
            <a:off x="6348637" y="2394411"/>
            <a:ext cx="1960346" cy="196034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23000"/>
                  </a:schemeClr>
                </a:gs>
                <a:gs pos="25000">
                  <a:schemeClr val="accent1">
                    <a:lumMod val="45000"/>
                    <a:lumOff val="55000"/>
                  </a:schemeClr>
                </a:gs>
                <a:gs pos="72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65E461A-08D8-D199-A940-D76294C92ED2}"/>
              </a:ext>
            </a:extLst>
          </p:cNvPr>
          <p:cNvSpPr txBox="1"/>
          <p:nvPr/>
        </p:nvSpPr>
        <p:spPr>
          <a:xfrm>
            <a:off x="6697869" y="446025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F5EC34F-AC71-6577-80AE-23DC4E51C18D}"/>
              </a:ext>
            </a:extLst>
          </p:cNvPr>
          <p:cNvSpPr txBox="1"/>
          <p:nvPr/>
        </p:nvSpPr>
        <p:spPr>
          <a:xfrm>
            <a:off x="6348637" y="4964892"/>
            <a:ext cx="1960346" cy="1352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输入正确有意义的内容。输入正确有意义的内容。输入正确有意义的内容。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E3572A5-6CD0-CED9-10F9-150927D8DE07}"/>
              </a:ext>
            </a:extLst>
          </p:cNvPr>
          <p:cNvGrpSpPr/>
          <p:nvPr/>
        </p:nvGrpSpPr>
        <p:grpSpPr>
          <a:xfrm>
            <a:off x="6017571" y="1519324"/>
            <a:ext cx="2622479" cy="1054103"/>
            <a:chOff x="2349567" y="1844673"/>
            <a:chExt cx="2622479" cy="1054103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1577AC0C-050C-46D4-ABAF-F0DB4F58B52D}"/>
                </a:ext>
              </a:extLst>
            </p:cNvPr>
            <p:cNvSpPr/>
            <p:nvPr/>
          </p:nvSpPr>
          <p:spPr>
            <a:xfrm>
              <a:off x="4808216" y="2734219"/>
              <a:ext cx="163830" cy="16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90500">
                <a:schemeClr val="accent1">
                  <a:alpha val="91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2610AB12-8E78-D5A0-D130-7736676DC09A}"/>
                </a:ext>
              </a:extLst>
            </p:cNvPr>
            <p:cNvSpPr/>
            <p:nvPr/>
          </p:nvSpPr>
          <p:spPr>
            <a:xfrm>
              <a:off x="2349567" y="2734219"/>
              <a:ext cx="163830" cy="16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90500">
                <a:schemeClr val="accent1">
                  <a:alpha val="91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61F007B-FDE2-9A54-A85F-81E18521562B}"/>
                </a:ext>
              </a:extLst>
            </p:cNvPr>
            <p:cNvSpPr/>
            <p:nvPr/>
          </p:nvSpPr>
          <p:spPr>
            <a:xfrm>
              <a:off x="2384574" y="1844673"/>
              <a:ext cx="2505557" cy="1054103"/>
            </a:xfrm>
            <a:custGeom>
              <a:avLst/>
              <a:gdLst>
                <a:gd name="connsiteX0" fmla="*/ 1252778 w 2505557"/>
                <a:gd name="connsiteY0" fmla="*/ 0 h 1054103"/>
                <a:gd name="connsiteX1" fmla="*/ 2496976 w 2505557"/>
                <a:gd name="connsiteY1" fmla="*/ 972477 h 1054103"/>
                <a:gd name="connsiteX2" fmla="*/ 2505557 w 2505557"/>
                <a:gd name="connsiteY2" fmla="*/ 1054103 h 1054103"/>
                <a:gd name="connsiteX3" fmla="*/ 0 w 2505557"/>
                <a:gd name="connsiteY3" fmla="*/ 1054103 h 1054103"/>
                <a:gd name="connsiteX4" fmla="*/ 8580 w 2505557"/>
                <a:gd name="connsiteY4" fmla="*/ 972477 h 1054103"/>
                <a:gd name="connsiteX5" fmla="*/ 1252778 w 2505557"/>
                <a:gd name="connsiteY5" fmla="*/ 0 h 105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557" h="1054103">
                  <a:moveTo>
                    <a:pt x="1252778" y="0"/>
                  </a:moveTo>
                  <a:cubicBezTo>
                    <a:pt x="1866505" y="0"/>
                    <a:pt x="2378554" y="417486"/>
                    <a:pt x="2496976" y="972477"/>
                  </a:cubicBezTo>
                  <a:lnTo>
                    <a:pt x="2505557" y="1054103"/>
                  </a:lnTo>
                  <a:lnTo>
                    <a:pt x="0" y="1054103"/>
                  </a:lnTo>
                  <a:lnTo>
                    <a:pt x="8580" y="972477"/>
                  </a:lnTo>
                  <a:cubicBezTo>
                    <a:pt x="127003" y="417486"/>
                    <a:pt x="639051" y="0"/>
                    <a:pt x="1252778" y="0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chemeClr val="accent1">
                      <a:lumMod val="75000"/>
                    </a:schemeClr>
                  </a:gs>
                  <a:gs pos="23000">
                    <a:schemeClr val="accent1"/>
                  </a:gs>
                  <a:gs pos="66000">
                    <a:schemeClr val="accent1"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8D0A5869-839E-8973-B036-55CAEAA3C4B8}"/>
              </a:ext>
            </a:extLst>
          </p:cNvPr>
          <p:cNvSpPr txBox="1"/>
          <p:nvPr/>
        </p:nvSpPr>
        <p:spPr>
          <a:xfrm>
            <a:off x="9094561" y="1911688"/>
            <a:ext cx="1399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25000">
                      <a:schemeClr val="accent1"/>
                    </a:gs>
                    <a:gs pos="71000">
                      <a:schemeClr val="accent1">
                        <a:lumMod val="60000"/>
                        <a:lumOff val="40000"/>
                        <a:alpha val="2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04</a:t>
            </a:r>
            <a:endParaRPr lang="zh-CN" altLang="en-US" sz="72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25000">
                    <a:schemeClr val="accent1"/>
                  </a:gs>
                  <a:gs pos="71000">
                    <a:schemeClr val="accent1">
                      <a:lumMod val="60000"/>
                      <a:lumOff val="40000"/>
                      <a:alpha val="2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AD619597-A70C-E0F8-6D74-5E91F1106693}"/>
              </a:ext>
            </a:extLst>
          </p:cNvPr>
          <p:cNvSpPr/>
          <p:nvPr/>
        </p:nvSpPr>
        <p:spPr>
          <a:xfrm>
            <a:off x="9019732" y="2599884"/>
            <a:ext cx="1549400" cy="1549400"/>
          </a:xfrm>
          <a:prstGeom prst="ellipse">
            <a:avLst/>
          </a:prstGeom>
          <a:gradFill>
            <a:gsLst>
              <a:gs pos="4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5B71BFAA-064A-A1DB-48CF-246BD5517D58}"/>
              </a:ext>
            </a:extLst>
          </p:cNvPr>
          <p:cNvSpPr/>
          <p:nvPr/>
        </p:nvSpPr>
        <p:spPr>
          <a:xfrm>
            <a:off x="8814259" y="2394411"/>
            <a:ext cx="1960346" cy="196034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23000"/>
                  </a:schemeClr>
                </a:gs>
                <a:gs pos="25000">
                  <a:schemeClr val="accent1">
                    <a:lumMod val="45000"/>
                    <a:lumOff val="55000"/>
                  </a:schemeClr>
                </a:gs>
                <a:gs pos="72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AFBAF16D-59BA-62AE-F9CD-D0613D872B77}"/>
              </a:ext>
            </a:extLst>
          </p:cNvPr>
          <p:cNvSpPr txBox="1"/>
          <p:nvPr/>
        </p:nvSpPr>
        <p:spPr>
          <a:xfrm>
            <a:off x="9163490" y="446025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76FE4C06-C68D-F248-6ABA-58425EFD9305}"/>
              </a:ext>
            </a:extLst>
          </p:cNvPr>
          <p:cNvSpPr txBox="1"/>
          <p:nvPr/>
        </p:nvSpPr>
        <p:spPr>
          <a:xfrm>
            <a:off x="8814259" y="4964892"/>
            <a:ext cx="1960346" cy="1352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输入正确有意义的内容。输入正确有意义的内容。输入正确有意义的内容。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49C27D0-A6C7-417A-D4A1-7AD0E68A2701}"/>
              </a:ext>
            </a:extLst>
          </p:cNvPr>
          <p:cNvGrpSpPr/>
          <p:nvPr/>
        </p:nvGrpSpPr>
        <p:grpSpPr>
          <a:xfrm>
            <a:off x="8483193" y="1519324"/>
            <a:ext cx="2622479" cy="1054103"/>
            <a:chOff x="2349567" y="1844673"/>
            <a:chExt cx="2622479" cy="1054103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FB8EF46A-14E1-D934-32F7-77DDE3369B9B}"/>
                </a:ext>
              </a:extLst>
            </p:cNvPr>
            <p:cNvSpPr/>
            <p:nvPr/>
          </p:nvSpPr>
          <p:spPr>
            <a:xfrm>
              <a:off x="4808216" y="2734219"/>
              <a:ext cx="163830" cy="16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90500">
                <a:schemeClr val="accent1">
                  <a:alpha val="91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36DB5E67-64D7-809A-6F75-1721FDA29A53}"/>
                </a:ext>
              </a:extLst>
            </p:cNvPr>
            <p:cNvSpPr/>
            <p:nvPr/>
          </p:nvSpPr>
          <p:spPr>
            <a:xfrm>
              <a:off x="2349567" y="2734219"/>
              <a:ext cx="163830" cy="16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90500">
                <a:schemeClr val="accent1">
                  <a:alpha val="91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ACB9EBE-DE5B-7B44-438D-2270381955F2}"/>
                </a:ext>
              </a:extLst>
            </p:cNvPr>
            <p:cNvSpPr/>
            <p:nvPr/>
          </p:nvSpPr>
          <p:spPr>
            <a:xfrm>
              <a:off x="2384574" y="1844673"/>
              <a:ext cx="2505557" cy="1054103"/>
            </a:xfrm>
            <a:custGeom>
              <a:avLst/>
              <a:gdLst>
                <a:gd name="connsiteX0" fmla="*/ 1252778 w 2505557"/>
                <a:gd name="connsiteY0" fmla="*/ 0 h 1054103"/>
                <a:gd name="connsiteX1" fmla="*/ 2496976 w 2505557"/>
                <a:gd name="connsiteY1" fmla="*/ 972477 h 1054103"/>
                <a:gd name="connsiteX2" fmla="*/ 2505557 w 2505557"/>
                <a:gd name="connsiteY2" fmla="*/ 1054103 h 1054103"/>
                <a:gd name="connsiteX3" fmla="*/ 0 w 2505557"/>
                <a:gd name="connsiteY3" fmla="*/ 1054103 h 1054103"/>
                <a:gd name="connsiteX4" fmla="*/ 8580 w 2505557"/>
                <a:gd name="connsiteY4" fmla="*/ 972477 h 1054103"/>
                <a:gd name="connsiteX5" fmla="*/ 1252778 w 2505557"/>
                <a:gd name="connsiteY5" fmla="*/ 0 h 105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557" h="1054103">
                  <a:moveTo>
                    <a:pt x="1252778" y="0"/>
                  </a:moveTo>
                  <a:cubicBezTo>
                    <a:pt x="1866505" y="0"/>
                    <a:pt x="2378554" y="417486"/>
                    <a:pt x="2496976" y="972477"/>
                  </a:cubicBezTo>
                  <a:lnTo>
                    <a:pt x="2505557" y="1054103"/>
                  </a:lnTo>
                  <a:lnTo>
                    <a:pt x="0" y="1054103"/>
                  </a:lnTo>
                  <a:lnTo>
                    <a:pt x="8580" y="972477"/>
                  </a:lnTo>
                  <a:cubicBezTo>
                    <a:pt x="127003" y="417486"/>
                    <a:pt x="639051" y="0"/>
                    <a:pt x="1252778" y="0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chemeClr val="accent1">
                      <a:lumMod val="75000"/>
                    </a:schemeClr>
                  </a:gs>
                  <a:gs pos="23000">
                    <a:schemeClr val="accent1"/>
                  </a:gs>
                  <a:gs pos="66000">
                    <a:schemeClr val="accent1"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0738A0B-0ED1-92E7-713A-1AD7B7B31FFB}"/>
              </a:ext>
            </a:extLst>
          </p:cNvPr>
          <p:cNvGrpSpPr/>
          <p:nvPr/>
        </p:nvGrpSpPr>
        <p:grpSpPr>
          <a:xfrm>
            <a:off x="4506433" y="3057620"/>
            <a:ext cx="713513" cy="633928"/>
            <a:chOff x="3377979" y="5685062"/>
            <a:chExt cx="532321" cy="472946"/>
          </a:xfrm>
          <a:solidFill>
            <a:schemeClr val="bg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4F41E96-BB17-1654-CC29-BAFADBF7CB86}"/>
                </a:ext>
              </a:extLst>
            </p:cNvPr>
            <p:cNvSpPr/>
            <p:nvPr/>
          </p:nvSpPr>
          <p:spPr>
            <a:xfrm>
              <a:off x="3479947" y="5737217"/>
              <a:ext cx="16129" cy="16259"/>
            </a:xfrm>
            <a:custGeom>
              <a:avLst/>
              <a:gdLst>
                <a:gd name="connsiteX0" fmla="*/ 8788 w 13159"/>
                <a:gd name="connsiteY0" fmla="*/ 13950 h 13265"/>
                <a:gd name="connsiteX1" fmla="*/ 12120 w 13159"/>
                <a:gd name="connsiteY1" fmla="*/ 12998 h 13265"/>
                <a:gd name="connsiteX2" fmla="*/ 14406 w 13159"/>
                <a:gd name="connsiteY2" fmla="*/ 3949 h 13265"/>
                <a:gd name="connsiteX3" fmla="*/ 5739 w 13159"/>
                <a:gd name="connsiteY3" fmla="*/ 1501 h 13265"/>
                <a:gd name="connsiteX4" fmla="*/ 5453 w 13159"/>
                <a:gd name="connsiteY4" fmla="*/ 1663 h 13265"/>
                <a:gd name="connsiteX5" fmla="*/ 2977 w 13159"/>
                <a:gd name="connsiteY5" fmla="*/ 10483 h 13265"/>
                <a:gd name="connsiteX6" fmla="*/ 3072 w 13159"/>
                <a:gd name="connsiteY6" fmla="*/ 10616 h 13265"/>
                <a:gd name="connsiteX7" fmla="*/ 8788 w 13159"/>
                <a:gd name="connsiteY7" fmla="*/ 13950 h 1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59" h="13265">
                  <a:moveTo>
                    <a:pt x="8788" y="13950"/>
                  </a:moveTo>
                  <a:cubicBezTo>
                    <a:pt x="9930" y="13893"/>
                    <a:pt x="11074" y="13560"/>
                    <a:pt x="12120" y="12998"/>
                  </a:cubicBezTo>
                  <a:cubicBezTo>
                    <a:pt x="15264" y="11102"/>
                    <a:pt x="16215" y="7083"/>
                    <a:pt x="14406" y="3949"/>
                  </a:cubicBezTo>
                  <a:cubicBezTo>
                    <a:pt x="12692" y="872"/>
                    <a:pt x="8788" y="-223"/>
                    <a:pt x="5739" y="1501"/>
                  </a:cubicBezTo>
                  <a:cubicBezTo>
                    <a:pt x="5644" y="1558"/>
                    <a:pt x="5549" y="1606"/>
                    <a:pt x="5453" y="1663"/>
                  </a:cubicBezTo>
                  <a:cubicBezTo>
                    <a:pt x="2309" y="3425"/>
                    <a:pt x="1263" y="7368"/>
                    <a:pt x="2977" y="10483"/>
                  </a:cubicBezTo>
                  <a:cubicBezTo>
                    <a:pt x="3072" y="10531"/>
                    <a:pt x="3072" y="10578"/>
                    <a:pt x="3072" y="10616"/>
                  </a:cubicBezTo>
                  <a:cubicBezTo>
                    <a:pt x="4214" y="12674"/>
                    <a:pt x="6407" y="13950"/>
                    <a:pt x="8788" y="139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40CC668-61B3-B6FE-C506-896F56EB2C9D}"/>
                </a:ext>
              </a:extLst>
            </p:cNvPr>
            <p:cNvSpPr/>
            <p:nvPr/>
          </p:nvSpPr>
          <p:spPr>
            <a:xfrm>
              <a:off x="3480450" y="5974835"/>
              <a:ext cx="16130" cy="15999"/>
            </a:xfrm>
            <a:custGeom>
              <a:avLst/>
              <a:gdLst>
                <a:gd name="connsiteX0" fmla="*/ 11996 w 13160"/>
                <a:gd name="connsiteY0" fmla="*/ 1633 h 13053"/>
                <a:gd name="connsiteX1" fmla="*/ 3234 w 13160"/>
                <a:gd name="connsiteY1" fmla="*/ 3719 h 13053"/>
                <a:gd name="connsiteX2" fmla="*/ 3043 w 13160"/>
                <a:gd name="connsiteY2" fmla="*/ 4015 h 13053"/>
                <a:gd name="connsiteX3" fmla="*/ 5424 w 13160"/>
                <a:gd name="connsiteY3" fmla="*/ 12968 h 13053"/>
                <a:gd name="connsiteX4" fmla="*/ 8757 w 13160"/>
                <a:gd name="connsiteY4" fmla="*/ 13730 h 13053"/>
                <a:gd name="connsiteX5" fmla="*/ 14377 w 13160"/>
                <a:gd name="connsiteY5" fmla="*/ 10587 h 13053"/>
                <a:gd name="connsiteX6" fmla="*/ 12282 w 13160"/>
                <a:gd name="connsiteY6" fmla="*/ 1805 h 13053"/>
                <a:gd name="connsiteX7" fmla="*/ 11996 w 13160"/>
                <a:gd name="connsiteY7" fmla="*/ 1633 h 1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60" h="13053">
                  <a:moveTo>
                    <a:pt x="11996" y="1633"/>
                  </a:moveTo>
                  <a:cubicBezTo>
                    <a:pt x="9043" y="-215"/>
                    <a:pt x="5043" y="719"/>
                    <a:pt x="3234" y="3719"/>
                  </a:cubicBezTo>
                  <a:cubicBezTo>
                    <a:pt x="3138" y="3815"/>
                    <a:pt x="3138" y="3910"/>
                    <a:pt x="3043" y="4015"/>
                  </a:cubicBezTo>
                  <a:cubicBezTo>
                    <a:pt x="1234" y="7148"/>
                    <a:pt x="2280" y="11149"/>
                    <a:pt x="5424" y="12968"/>
                  </a:cubicBezTo>
                  <a:cubicBezTo>
                    <a:pt x="6471" y="13520"/>
                    <a:pt x="7615" y="13787"/>
                    <a:pt x="8757" y="13730"/>
                  </a:cubicBezTo>
                  <a:cubicBezTo>
                    <a:pt x="11042" y="13730"/>
                    <a:pt x="13140" y="12539"/>
                    <a:pt x="14377" y="10587"/>
                  </a:cubicBezTo>
                  <a:cubicBezTo>
                    <a:pt x="16186" y="7586"/>
                    <a:pt x="15331" y="3653"/>
                    <a:pt x="12282" y="1805"/>
                  </a:cubicBezTo>
                  <a:cubicBezTo>
                    <a:pt x="12187" y="1748"/>
                    <a:pt x="12091" y="1690"/>
                    <a:pt x="11996" y="1633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412D95F-9A70-87F3-E269-E8C68135A650}"/>
                </a:ext>
              </a:extLst>
            </p:cNvPr>
            <p:cNvSpPr/>
            <p:nvPr/>
          </p:nvSpPr>
          <p:spPr>
            <a:xfrm>
              <a:off x="3548665" y="5718918"/>
              <a:ext cx="16226" cy="15995"/>
            </a:xfrm>
            <a:custGeom>
              <a:avLst/>
              <a:gdLst>
                <a:gd name="connsiteX0" fmla="*/ 8825 w 13238"/>
                <a:gd name="connsiteY0" fmla="*/ 13735 h 13050"/>
                <a:gd name="connsiteX1" fmla="*/ 15396 w 13238"/>
                <a:gd name="connsiteY1" fmla="*/ 7162 h 13050"/>
                <a:gd name="connsiteX2" fmla="*/ 15396 w 13238"/>
                <a:gd name="connsiteY2" fmla="*/ 7067 h 13050"/>
                <a:gd name="connsiteX3" fmla="*/ 8825 w 13238"/>
                <a:gd name="connsiteY3" fmla="*/ 685 h 13050"/>
                <a:gd name="connsiteX4" fmla="*/ 8825 w 13238"/>
                <a:gd name="connsiteY4" fmla="*/ 685 h 13050"/>
                <a:gd name="connsiteX5" fmla="*/ 2157 w 13238"/>
                <a:gd name="connsiteY5" fmla="*/ 7162 h 13050"/>
                <a:gd name="connsiteX6" fmla="*/ 2157 w 13238"/>
                <a:gd name="connsiteY6" fmla="*/ 7258 h 13050"/>
                <a:gd name="connsiteX7" fmla="*/ 8825 w 13238"/>
                <a:gd name="connsiteY7" fmla="*/ 13735 h 13050"/>
                <a:gd name="connsiteX8" fmla="*/ 8825 w 13238"/>
                <a:gd name="connsiteY8" fmla="*/ 13735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38" h="13050">
                  <a:moveTo>
                    <a:pt x="8825" y="13735"/>
                  </a:moveTo>
                  <a:cubicBezTo>
                    <a:pt x="12443" y="13735"/>
                    <a:pt x="15396" y="10791"/>
                    <a:pt x="15396" y="7162"/>
                  </a:cubicBezTo>
                  <a:cubicBezTo>
                    <a:pt x="15396" y="7134"/>
                    <a:pt x="15396" y="7096"/>
                    <a:pt x="15396" y="7067"/>
                  </a:cubicBezTo>
                  <a:cubicBezTo>
                    <a:pt x="15301" y="3486"/>
                    <a:pt x="12443" y="638"/>
                    <a:pt x="8825" y="685"/>
                  </a:cubicBezTo>
                  <a:cubicBezTo>
                    <a:pt x="8825" y="685"/>
                    <a:pt x="8825" y="685"/>
                    <a:pt x="8825" y="685"/>
                  </a:cubicBezTo>
                  <a:cubicBezTo>
                    <a:pt x="5206" y="628"/>
                    <a:pt x="2253" y="3533"/>
                    <a:pt x="2157" y="7162"/>
                  </a:cubicBezTo>
                  <a:cubicBezTo>
                    <a:pt x="2157" y="7191"/>
                    <a:pt x="2157" y="7229"/>
                    <a:pt x="2157" y="7258"/>
                  </a:cubicBezTo>
                  <a:cubicBezTo>
                    <a:pt x="2253" y="10887"/>
                    <a:pt x="5206" y="13782"/>
                    <a:pt x="8825" y="13735"/>
                  </a:cubicBezTo>
                  <a:cubicBezTo>
                    <a:pt x="8825" y="13735"/>
                    <a:pt x="8825" y="13735"/>
                    <a:pt x="8825" y="1373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1B73907-B70A-81F9-DACB-E48EFFA3F9EC}"/>
                </a:ext>
              </a:extLst>
            </p:cNvPr>
            <p:cNvSpPr/>
            <p:nvPr/>
          </p:nvSpPr>
          <p:spPr>
            <a:xfrm>
              <a:off x="3430018" y="5924745"/>
              <a:ext cx="16216" cy="16595"/>
            </a:xfrm>
            <a:custGeom>
              <a:avLst/>
              <a:gdLst>
                <a:gd name="connsiteX0" fmla="*/ 5516 w 13230"/>
                <a:gd name="connsiteY0" fmla="*/ 1448 h 13539"/>
                <a:gd name="connsiteX1" fmla="*/ 3039 w 13230"/>
                <a:gd name="connsiteY1" fmla="*/ 10687 h 13539"/>
                <a:gd name="connsiteX2" fmla="*/ 3230 w 13230"/>
                <a:gd name="connsiteY2" fmla="*/ 10973 h 13539"/>
                <a:gd name="connsiteX3" fmla="*/ 3230 w 13230"/>
                <a:gd name="connsiteY3" fmla="*/ 10973 h 13539"/>
                <a:gd name="connsiteX4" fmla="*/ 8851 w 13230"/>
                <a:gd name="connsiteY4" fmla="*/ 14211 h 13539"/>
                <a:gd name="connsiteX5" fmla="*/ 12183 w 13230"/>
                <a:gd name="connsiteY5" fmla="*/ 13449 h 13539"/>
                <a:gd name="connsiteX6" fmla="*/ 14564 w 13230"/>
                <a:gd name="connsiteY6" fmla="*/ 4591 h 13539"/>
                <a:gd name="connsiteX7" fmla="*/ 14469 w 13230"/>
                <a:gd name="connsiteY7" fmla="*/ 4496 h 13539"/>
                <a:gd name="connsiteX8" fmla="*/ 5897 w 13230"/>
                <a:gd name="connsiteY8" fmla="*/ 1257 h 13539"/>
                <a:gd name="connsiteX9" fmla="*/ 5516 w 13230"/>
                <a:gd name="connsiteY9" fmla="*/ 1448 h 1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30" h="13539">
                  <a:moveTo>
                    <a:pt x="5516" y="1448"/>
                  </a:moveTo>
                  <a:cubicBezTo>
                    <a:pt x="2277" y="3324"/>
                    <a:pt x="1230" y="7458"/>
                    <a:pt x="3039" y="10687"/>
                  </a:cubicBezTo>
                  <a:cubicBezTo>
                    <a:pt x="3135" y="10782"/>
                    <a:pt x="3135" y="10877"/>
                    <a:pt x="3230" y="10973"/>
                  </a:cubicBezTo>
                  <a:lnTo>
                    <a:pt x="3230" y="10973"/>
                  </a:lnTo>
                  <a:cubicBezTo>
                    <a:pt x="4374" y="12982"/>
                    <a:pt x="6565" y="14211"/>
                    <a:pt x="8851" y="14211"/>
                  </a:cubicBezTo>
                  <a:cubicBezTo>
                    <a:pt x="9993" y="14287"/>
                    <a:pt x="11137" y="14030"/>
                    <a:pt x="12183" y="13449"/>
                  </a:cubicBezTo>
                  <a:cubicBezTo>
                    <a:pt x="15232" y="11649"/>
                    <a:pt x="16281" y="7687"/>
                    <a:pt x="14564" y="4591"/>
                  </a:cubicBezTo>
                  <a:cubicBezTo>
                    <a:pt x="14469" y="4562"/>
                    <a:pt x="14469" y="4524"/>
                    <a:pt x="14469" y="4496"/>
                  </a:cubicBezTo>
                  <a:cubicBezTo>
                    <a:pt x="13041" y="1238"/>
                    <a:pt x="9137" y="-210"/>
                    <a:pt x="5897" y="1257"/>
                  </a:cubicBezTo>
                  <a:cubicBezTo>
                    <a:pt x="5802" y="1314"/>
                    <a:pt x="5611" y="1381"/>
                    <a:pt x="5516" y="144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4D69FE5-F70D-C6C1-3C97-AE2AFD16B994}"/>
                </a:ext>
              </a:extLst>
            </p:cNvPr>
            <p:cNvSpPr/>
            <p:nvPr/>
          </p:nvSpPr>
          <p:spPr>
            <a:xfrm>
              <a:off x="3411603" y="5856328"/>
              <a:ext cx="16344" cy="15998"/>
            </a:xfrm>
            <a:custGeom>
              <a:avLst/>
              <a:gdLst>
                <a:gd name="connsiteX0" fmla="*/ 8825 w 13334"/>
                <a:gd name="connsiteY0" fmla="*/ 687 h 13052"/>
                <a:gd name="connsiteX1" fmla="*/ 2157 w 13334"/>
                <a:gd name="connsiteY1" fmla="*/ 6974 h 13052"/>
                <a:gd name="connsiteX2" fmla="*/ 2157 w 13334"/>
                <a:gd name="connsiteY2" fmla="*/ 7069 h 13052"/>
                <a:gd name="connsiteX3" fmla="*/ 8825 w 13334"/>
                <a:gd name="connsiteY3" fmla="*/ 13737 h 13052"/>
                <a:gd name="connsiteX4" fmla="*/ 15492 w 13334"/>
                <a:gd name="connsiteY4" fmla="*/ 7069 h 13052"/>
                <a:gd name="connsiteX5" fmla="*/ 8825 w 13334"/>
                <a:gd name="connsiteY5" fmla="*/ 687 h 1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4" h="13052">
                  <a:moveTo>
                    <a:pt x="8825" y="687"/>
                  </a:moveTo>
                  <a:cubicBezTo>
                    <a:pt x="5204" y="583"/>
                    <a:pt x="2253" y="3392"/>
                    <a:pt x="2157" y="6974"/>
                  </a:cubicBezTo>
                  <a:cubicBezTo>
                    <a:pt x="2157" y="7002"/>
                    <a:pt x="2157" y="7041"/>
                    <a:pt x="2157" y="7069"/>
                  </a:cubicBezTo>
                  <a:cubicBezTo>
                    <a:pt x="2157" y="10755"/>
                    <a:pt x="5111" y="13737"/>
                    <a:pt x="8825" y="13737"/>
                  </a:cubicBezTo>
                  <a:cubicBezTo>
                    <a:pt x="12538" y="13737"/>
                    <a:pt x="15492" y="10755"/>
                    <a:pt x="15492" y="7069"/>
                  </a:cubicBezTo>
                  <a:cubicBezTo>
                    <a:pt x="15301" y="3497"/>
                    <a:pt x="12443" y="687"/>
                    <a:pt x="8825" y="68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99EBC2B-2118-4596-8FFB-E5C5E07F0515}"/>
                </a:ext>
              </a:extLst>
            </p:cNvPr>
            <p:cNvSpPr/>
            <p:nvPr/>
          </p:nvSpPr>
          <p:spPr>
            <a:xfrm>
              <a:off x="3429478" y="5787479"/>
              <a:ext cx="16600" cy="16432"/>
            </a:xfrm>
            <a:custGeom>
              <a:avLst/>
              <a:gdLst>
                <a:gd name="connsiteX0" fmla="*/ 5766 w 13543"/>
                <a:gd name="connsiteY0" fmla="*/ 13043 h 13406"/>
                <a:gd name="connsiteX1" fmla="*/ 9101 w 13543"/>
                <a:gd name="connsiteY1" fmla="*/ 14091 h 13406"/>
                <a:gd name="connsiteX2" fmla="*/ 14814 w 13543"/>
                <a:gd name="connsiteY2" fmla="*/ 10757 h 13406"/>
                <a:gd name="connsiteX3" fmla="*/ 12433 w 13543"/>
                <a:gd name="connsiteY3" fmla="*/ 1708 h 13406"/>
                <a:gd name="connsiteX4" fmla="*/ 3004 w 13543"/>
                <a:gd name="connsiteY4" fmla="*/ 3947 h 13406"/>
                <a:gd name="connsiteX5" fmla="*/ 2908 w 13543"/>
                <a:gd name="connsiteY5" fmla="*/ 4090 h 13406"/>
                <a:gd name="connsiteX6" fmla="*/ 5766 w 13543"/>
                <a:gd name="connsiteY6" fmla="*/ 13043 h 13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43" h="13406">
                  <a:moveTo>
                    <a:pt x="5766" y="13043"/>
                  </a:moveTo>
                  <a:cubicBezTo>
                    <a:pt x="6815" y="13662"/>
                    <a:pt x="7957" y="14015"/>
                    <a:pt x="9101" y="14091"/>
                  </a:cubicBezTo>
                  <a:cubicBezTo>
                    <a:pt x="11482" y="14072"/>
                    <a:pt x="13673" y="12805"/>
                    <a:pt x="14814" y="10757"/>
                  </a:cubicBezTo>
                  <a:cubicBezTo>
                    <a:pt x="16626" y="7595"/>
                    <a:pt x="15577" y="3566"/>
                    <a:pt x="12433" y="1708"/>
                  </a:cubicBezTo>
                  <a:cubicBezTo>
                    <a:pt x="9196" y="-282"/>
                    <a:pt x="5003" y="718"/>
                    <a:pt x="3004" y="3947"/>
                  </a:cubicBezTo>
                  <a:cubicBezTo>
                    <a:pt x="3004" y="3994"/>
                    <a:pt x="2908" y="4042"/>
                    <a:pt x="2908" y="4090"/>
                  </a:cubicBezTo>
                  <a:cubicBezTo>
                    <a:pt x="1194" y="7357"/>
                    <a:pt x="2527" y="11348"/>
                    <a:pt x="5766" y="13043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F499A00-86E0-AD08-BB85-AA70C683CF85}"/>
                </a:ext>
              </a:extLst>
            </p:cNvPr>
            <p:cNvSpPr/>
            <p:nvPr/>
          </p:nvSpPr>
          <p:spPr>
            <a:xfrm>
              <a:off x="3616958" y="5736961"/>
              <a:ext cx="16154" cy="16177"/>
            </a:xfrm>
            <a:custGeom>
              <a:avLst/>
              <a:gdLst>
                <a:gd name="connsiteX0" fmla="*/ 5496 w 13179"/>
                <a:gd name="connsiteY0" fmla="*/ 12826 h 13198"/>
                <a:gd name="connsiteX1" fmla="*/ 8735 w 13179"/>
                <a:gd name="connsiteY1" fmla="*/ 13874 h 13198"/>
                <a:gd name="connsiteX2" fmla="*/ 14448 w 13179"/>
                <a:gd name="connsiteY2" fmla="*/ 10540 h 13198"/>
                <a:gd name="connsiteX3" fmla="*/ 12163 w 13179"/>
                <a:gd name="connsiteY3" fmla="*/ 1682 h 13198"/>
                <a:gd name="connsiteX4" fmla="*/ 11972 w 13179"/>
                <a:gd name="connsiteY4" fmla="*/ 1586 h 13198"/>
                <a:gd name="connsiteX5" fmla="*/ 3019 w 13179"/>
                <a:gd name="connsiteY5" fmla="*/ 3872 h 13198"/>
                <a:gd name="connsiteX6" fmla="*/ 5496 w 13179"/>
                <a:gd name="connsiteY6" fmla="*/ 12826 h 1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79" h="13198">
                  <a:moveTo>
                    <a:pt x="5496" y="12826"/>
                  </a:moveTo>
                  <a:cubicBezTo>
                    <a:pt x="6354" y="13578"/>
                    <a:pt x="7591" y="13950"/>
                    <a:pt x="8735" y="13874"/>
                  </a:cubicBezTo>
                  <a:cubicBezTo>
                    <a:pt x="11116" y="13912"/>
                    <a:pt x="13307" y="12626"/>
                    <a:pt x="14448" y="10540"/>
                  </a:cubicBezTo>
                  <a:cubicBezTo>
                    <a:pt x="16258" y="7454"/>
                    <a:pt x="15211" y="3482"/>
                    <a:pt x="12163" y="1682"/>
                  </a:cubicBezTo>
                  <a:cubicBezTo>
                    <a:pt x="12067" y="1643"/>
                    <a:pt x="12067" y="1615"/>
                    <a:pt x="11972" y="1586"/>
                  </a:cubicBezTo>
                  <a:cubicBezTo>
                    <a:pt x="8830" y="-233"/>
                    <a:pt x="4828" y="786"/>
                    <a:pt x="3019" y="3872"/>
                  </a:cubicBezTo>
                  <a:cubicBezTo>
                    <a:pt x="1210" y="7025"/>
                    <a:pt x="2352" y="11035"/>
                    <a:pt x="5496" y="1282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BCA6D31-C4A3-2A31-3DBA-33E50AB64FAB}"/>
                </a:ext>
              </a:extLst>
            </p:cNvPr>
            <p:cNvSpPr/>
            <p:nvPr/>
          </p:nvSpPr>
          <p:spPr>
            <a:xfrm>
              <a:off x="3667365" y="5786998"/>
              <a:ext cx="16063" cy="16096"/>
            </a:xfrm>
            <a:custGeom>
              <a:avLst/>
              <a:gdLst>
                <a:gd name="connsiteX0" fmla="*/ 8661 w 13105"/>
                <a:gd name="connsiteY0" fmla="*/ 13817 h 13132"/>
                <a:gd name="connsiteX1" fmla="*/ 11996 w 13105"/>
                <a:gd name="connsiteY1" fmla="*/ 12865 h 13132"/>
                <a:gd name="connsiteX2" fmla="*/ 14377 w 13105"/>
                <a:gd name="connsiteY2" fmla="*/ 3911 h 13132"/>
                <a:gd name="connsiteX3" fmla="*/ 14377 w 13105"/>
                <a:gd name="connsiteY3" fmla="*/ 3911 h 13132"/>
                <a:gd name="connsiteX4" fmla="*/ 5424 w 13105"/>
                <a:gd name="connsiteY4" fmla="*/ 1530 h 13132"/>
                <a:gd name="connsiteX5" fmla="*/ 3043 w 13105"/>
                <a:gd name="connsiteY5" fmla="*/ 10483 h 13132"/>
                <a:gd name="connsiteX6" fmla="*/ 8661 w 13105"/>
                <a:gd name="connsiteY6" fmla="*/ 13817 h 1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05" h="13132">
                  <a:moveTo>
                    <a:pt x="8661" y="13817"/>
                  </a:moveTo>
                  <a:cubicBezTo>
                    <a:pt x="9805" y="13798"/>
                    <a:pt x="10947" y="13465"/>
                    <a:pt x="11996" y="12865"/>
                  </a:cubicBezTo>
                  <a:cubicBezTo>
                    <a:pt x="15140" y="11046"/>
                    <a:pt x="16186" y="7045"/>
                    <a:pt x="14377" y="3911"/>
                  </a:cubicBezTo>
                  <a:lnTo>
                    <a:pt x="14377" y="3911"/>
                  </a:lnTo>
                  <a:cubicBezTo>
                    <a:pt x="12568" y="835"/>
                    <a:pt x="8566" y="-223"/>
                    <a:pt x="5424" y="1530"/>
                  </a:cubicBezTo>
                  <a:cubicBezTo>
                    <a:pt x="2280" y="3349"/>
                    <a:pt x="1234" y="7350"/>
                    <a:pt x="3043" y="10483"/>
                  </a:cubicBezTo>
                  <a:cubicBezTo>
                    <a:pt x="4185" y="12531"/>
                    <a:pt x="6280" y="13798"/>
                    <a:pt x="8661" y="1381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EC1A962-B153-8549-5338-C46E3BB368AA}"/>
                </a:ext>
              </a:extLst>
            </p:cNvPr>
            <p:cNvSpPr/>
            <p:nvPr/>
          </p:nvSpPr>
          <p:spPr>
            <a:xfrm>
              <a:off x="3377979" y="5685062"/>
              <a:ext cx="532321" cy="472946"/>
            </a:xfrm>
            <a:custGeom>
              <a:avLst/>
              <a:gdLst>
                <a:gd name="connsiteX0" fmla="*/ 435068 w 434298"/>
                <a:gd name="connsiteY0" fmla="*/ 205186 h 385857"/>
                <a:gd name="connsiteX1" fmla="*/ 410877 w 434298"/>
                <a:gd name="connsiteY1" fmla="*/ 171468 h 385857"/>
                <a:gd name="connsiteX2" fmla="*/ 358775 w 434298"/>
                <a:gd name="connsiteY2" fmla="*/ 168705 h 385857"/>
                <a:gd name="connsiteX3" fmla="*/ 358775 w 434298"/>
                <a:gd name="connsiteY3" fmla="*/ 148608 h 385857"/>
                <a:gd name="connsiteX4" fmla="*/ 352106 w 434298"/>
                <a:gd name="connsiteY4" fmla="*/ 141940 h 385857"/>
                <a:gd name="connsiteX5" fmla="*/ 294005 w 434298"/>
                <a:gd name="connsiteY5" fmla="*/ 141940 h 385857"/>
                <a:gd name="connsiteX6" fmla="*/ 148081 w 434298"/>
                <a:gd name="connsiteY6" fmla="*/ 684 h 385857"/>
                <a:gd name="connsiteX7" fmla="*/ 2157 w 434298"/>
                <a:gd name="connsiteY7" fmla="*/ 146608 h 385857"/>
                <a:gd name="connsiteX8" fmla="*/ 145032 w 434298"/>
                <a:gd name="connsiteY8" fmla="*/ 292530 h 385857"/>
                <a:gd name="connsiteX9" fmla="*/ 177800 w 434298"/>
                <a:gd name="connsiteY9" fmla="*/ 344728 h 385857"/>
                <a:gd name="connsiteX10" fmla="*/ 122745 w 434298"/>
                <a:gd name="connsiteY10" fmla="*/ 344728 h 385857"/>
                <a:gd name="connsiteX11" fmla="*/ 116171 w 434298"/>
                <a:gd name="connsiteY11" fmla="*/ 351776 h 385857"/>
                <a:gd name="connsiteX12" fmla="*/ 150939 w 434298"/>
                <a:gd name="connsiteY12" fmla="*/ 386542 h 385857"/>
                <a:gd name="connsiteX13" fmla="*/ 349060 w 434298"/>
                <a:gd name="connsiteY13" fmla="*/ 386542 h 385857"/>
                <a:gd name="connsiteX14" fmla="*/ 383825 w 434298"/>
                <a:gd name="connsiteY14" fmla="*/ 351395 h 385857"/>
                <a:gd name="connsiteX15" fmla="*/ 383825 w 434298"/>
                <a:gd name="connsiteY15" fmla="*/ 351300 h 385857"/>
                <a:gd name="connsiteX16" fmla="*/ 377253 w 434298"/>
                <a:gd name="connsiteY16" fmla="*/ 344728 h 385857"/>
                <a:gd name="connsiteX17" fmla="*/ 321912 w 434298"/>
                <a:gd name="connsiteY17" fmla="*/ 344728 h 385857"/>
                <a:gd name="connsiteX18" fmla="*/ 355727 w 434298"/>
                <a:gd name="connsiteY18" fmla="*/ 289197 h 385857"/>
                <a:gd name="connsiteX19" fmla="*/ 428115 w 434298"/>
                <a:gd name="connsiteY19" fmla="*/ 246239 h 385857"/>
                <a:gd name="connsiteX20" fmla="*/ 435068 w 434298"/>
                <a:gd name="connsiteY20" fmla="*/ 205186 h 385857"/>
                <a:gd name="connsiteX21" fmla="*/ 15303 w 434298"/>
                <a:gd name="connsiteY21" fmla="*/ 146608 h 385857"/>
                <a:gd name="connsiteX22" fmla="*/ 148081 w 434298"/>
                <a:gd name="connsiteY22" fmla="*/ 13829 h 385857"/>
                <a:gd name="connsiteX23" fmla="*/ 280764 w 434298"/>
                <a:gd name="connsiteY23" fmla="*/ 142226 h 385857"/>
                <a:gd name="connsiteX24" fmla="*/ 265239 w 434298"/>
                <a:gd name="connsiteY24" fmla="*/ 142226 h 385857"/>
                <a:gd name="connsiteX25" fmla="*/ 265239 w 434298"/>
                <a:gd name="connsiteY25" fmla="*/ 142226 h 385857"/>
                <a:gd name="connsiteX26" fmla="*/ 234283 w 434298"/>
                <a:gd name="connsiteY26" fmla="*/ 111365 h 385857"/>
                <a:gd name="connsiteX27" fmla="*/ 203327 w 434298"/>
                <a:gd name="connsiteY27" fmla="*/ 142226 h 385857"/>
                <a:gd name="connsiteX28" fmla="*/ 203327 w 434298"/>
                <a:gd name="connsiteY28" fmla="*/ 142226 h 385857"/>
                <a:gd name="connsiteX29" fmla="*/ 173989 w 434298"/>
                <a:gd name="connsiteY29" fmla="*/ 142226 h 385857"/>
                <a:gd name="connsiteX30" fmla="*/ 154939 w 434298"/>
                <a:gd name="connsiteY30" fmla="*/ 121557 h 385857"/>
                <a:gd name="connsiteX31" fmla="*/ 154939 w 434298"/>
                <a:gd name="connsiteY31" fmla="*/ 60597 h 385857"/>
                <a:gd name="connsiteX32" fmla="*/ 148463 w 434298"/>
                <a:gd name="connsiteY32" fmla="*/ 53929 h 385857"/>
                <a:gd name="connsiteX33" fmla="*/ 148367 w 434298"/>
                <a:gd name="connsiteY33" fmla="*/ 53929 h 385857"/>
                <a:gd name="connsiteX34" fmla="*/ 141891 w 434298"/>
                <a:gd name="connsiteY34" fmla="*/ 60597 h 385857"/>
                <a:gd name="connsiteX35" fmla="*/ 141891 w 434298"/>
                <a:gd name="connsiteY35" fmla="*/ 60597 h 385857"/>
                <a:gd name="connsiteX36" fmla="*/ 141891 w 434298"/>
                <a:gd name="connsiteY36" fmla="*/ 121557 h 385857"/>
                <a:gd name="connsiteX37" fmla="*/ 122173 w 434298"/>
                <a:gd name="connsiteY37" fmla="*/ 146893 h 385857"/>
                <a:gd name="connsiteX38" fmla="*/ 123506 w 434298"/>
                <a:gd name="connsiteY38" fmla="*/ 154894 h 385857"/>
                <a:gd name="connsiteX39" fmla="*/ 74834 w 434298"/>
                <a:gd name="connsiteY39" fmla="*/ 185184 h 385857"/>
                <a:gd name="connsiteX40" fmla="*/ 72549 w 434298"/>
                <a:gd name="connsiteY40" fmla="*/ 194347 h 385857"/>
                <a:gd name="connsiteX41" fmla="*/ 72835 w 434298"/>
                <a:gd name="connsiteY41" fmla="*/ 194709 h 385857"/>
                <a:gd name="connsiteX42" fmla="*/ 78357 w 434298"/>
                <a:gd name="connsiteY42" fmla="*/ 197757 h 385857"/>
                <a:gd name="connsiteX43" fmla="*/ 81883 w 434298"/>
                <a:gd name="connsiteY43" fmla="*/ 196804 h 385857"/>
                <a:gd name="connsiteX44" fmla="*/ 130364 w 434298"/>
                <a:gd name="connsiteY44" fmla="*/ 166515 h 385857"/>
                <a:gd name="connsiteX45" fmla="*/ 141891 w 434298"/>
                <a:gd name="connsiteY45" fmla="*/ 172801 h 385857"/>
                <a:gd name="connsiteX46" fmla="*/ 141891 w 434298"/>
                <a:gd name="connsiteY46" fmla="*/ 266146 h 385857"/>
                <a:gd name="connsiteX47" fmla="*/ 142747 w 434298"/>
                <a:gd name="connsiteY47" fmla="*/ 280053 h 385857"/>
                <a:gd name="connsiteX48" fmla="*/ 15303 w 434298"/>
                <a:gd name="connsiteY48" fmla="*/ 146608 h 385857"/>
                <a:gd name="connsiteX49" fmla="*/ 209898 w 434298"/>
                <a:gd name="connsiteY49" fmla="*/ 252716 h 385857"/>
                <a:gd name="connsiteX50" fmla="*/ 226948 w 434298"/>
                <a:gd name="connsiteY50" fmla="*/ 260145 h 385857"/>
                <a:gd name="connsiteX51" fmla="*/ 226948 w 434298"/>
                <a:gd name="connsiteY51" fmla="*/ 297198 h 385857"/>
                <a:gd name="connsiteX52" fmla="*/ 192848 w 434298"/>
                <a:gd name="connsiteY52" fmla="*/ 297198 h 385857"/>
                <a:gd name="connsiteX53" fmla="*/ 192848 w 434298"/>
                <a:gd name="connsiteY53" fmla="*/ 260145 h 385857"/>
                <a:gd name="connsiteX54" fmla="*/ 216375 w 434298"/>
                <a:gd name="connsiteY54" fmla="*/ 141940 h 385857"/>
                <a:gd name="connsiteX55" fmla="*/ 216375 w 434298"/>
                <a:gd name="connsiteY55" fmla="*/ 141940 h 385857"/>
                <a:gd name="connsiteX56" fmla="*/ 234188 w 434298"/>
                <a:gd name="connsiteY56" fmla="*/ 124129 h 385857"/>
                <a:gd name="connsiteX57" fmla="*/ 251998 w 434298"/>
                <a:gd name="connsiteY57" fmla="*/ 141940 h 385857"/>
                <a:gd name="connsiteX58" fmla="*/ 251998 w 434298"/>
                <a:gd name="connsiteY58" fmla="*/ 141940 h 385857"/>
                <a:gd name="connsiteX59" fmla="*/ 148081 w 434298"/>
                <a:gd name="connsiteY59" fmla="*/ 159943 h 385857"/>
                <a:gd name="connsiteX60" fmla="*/ 135031 w 434298"/>
                <a:gd name="connsiteY60" fmla="*/ 146703 h 385857"/>
                <a:gd name="connsiteX61" fmla="*/ 135031 w 434298"/>
                <a:gd name="connsiteY61" fmla="*/ 146608 h 385857"/>
                <a:gd name="connsiteX62" fmla="*/ 148081 w 434298"/>
                <a:gd name="connsiteY62" fmla="*/ 133558 h 385857"/>
                <a:gd name="connsiteX63" fmla="*/ 161320 w 434298"/>
                <a:gd name="connsiteY63" fmla="*/ 146608 h 385857"/>
                <a:gd name="connsiteX64" fmla="*/ 161320 w 434298"/>
                <a:gd name="connsiteY64" fmla="*/ 146608 h 385857"/>
                <a:gd name="connsiteX65" fmla="*/ 148176 w 434298"/>
                <a:gd name="connsiteY65" fmla="*/ 159943 h 385857"/>
                <a:gd name="connsiteX66" fmla="*/ 148081 w 434298"/>
                <a:gd name="connsiteY66" fmla="*/ 159943 h 385857"/>
                <a:gd name="connsiteX67" fmla="*/ 349250 w 434298"/>
                <a:gd name="connsiteY67" fmla="*/ 373207 h 385857"/>
                <a:gd name="connsiteX68" fmla="*/ 151130 w 434298"/>
                <a:gd name="connsiteY68" fmla="*/ 373207 h 385857"/>
                <a:gd name="connsiteX69" fmla="*/ 130459 w 434298"/>
                <a:gd name="connsiteY69" fmla="*/ 357777 h 385857"/>
                <a:gd name="connsiteX70" fmla="*/ 369919 w 434298"/>
                <a:gd name="connsiteY70" fmla="*/ 357777 h 385857"/>
                <a:gd name="connsiteX71" fmla="*/ 349250 w 434298"/>
                <a:gd name="connsiteY71" fmla="*/ 373207 h 385857"/>
                <a:gd name="connsiteX72" fmla="*/ 345630 w 434298"/>
                <a:gd name="connsiteY72" fmla="*/ 265384 h 385857"/>
                <a:gd name="connsiteX73" fmla="*/ 299718 w 434298"/>
                <a:gd name="connsiteY73" fmla="*/ 344728 h 385857"/>
                <a:gd name="connsiteX74" fmla="*/ 200278 w 434298"/>
                <a:gd name="connsiteY74" fmla="*/ 344728 h 385857"/>
                <a:gd name="connsiteX75" fmla="*/ 154653 w 434298"/>
                <a:gd name="connsiteY75" fmla="*/ 265384 h 385857"/>
                <a:gd name="connsiteX76" fmla="*/ 154653 w 434298"/>
                <a:gd name="connsiteY76" fmla="*/ 172039 h 385857"/>
                <a:gd name="connsiteX77" fmla="*/ 172942 w 434298"/>
                <a:gd name="connsiteY77" fmla="*/ 155180 h 385857"/>
                <a:gd name="connsiteX78" fmla="*/ 203327 w 434298"/>
                <a:gd name="connsiteY78" fmla="*/ 155180 h 385857"/>
                <a:gd name="connsiteX79" fmla="*/ 203327 w 434298"/>
                <a:gd name="connsiteY79" fmla="*/ 240905 h 385857"/>
                <a:gd name="connsiteX80" fmla="*/ 183609 w 434298"/>
                <a:gd name="connsiteY80" fmla="*/ 249478 h 385857"/>
                <a:gd name="connsiteX81" fmla="*/ 179609 w 434298"/>
                <a:gd name="connsiteY81" fmla="*/ 255574 h 385857"/>
                <a:gd name="connsiteX82" fmla="*/ 179609 w 434298"/>
                <a:gd name="connsiteY82" fmla="*/ 303199 h 385857"/>
                <a:gd name="connsiteX83" fmla="*/ 186276 w 434298"/>
                <a:gd name="connsiteY83" fmla="*/ 309676 h 385857"/>
                <a:gd name="connsiteX84" fmla="*/ 186276 w 434298"/>
                <a:gd name="connsiteY84" fmla="*/ 309676 h 385857"/>
                <a:gd name="connsiteX85" fmla="*/ 233901 w 434298"/>
                <a:gd name="connsiteY85" fmla="*/ 309676 h 385857"/>
                <a:gd name="connsiteX86" fmla="*/ 240473 w 434298"/>
                <a:gd name="connsiteY86" fmla="*/ 303294 h 385857"/>
                <a:gd name="connsiteX87" fmla="*/ 240473 w 434298"/>
                <a:gd name="connsiteY87" fmla="*/ 303199 h 385857"/>
                <a:gd name="connsiteX88" fmla="*/ 240473 w 434298"/>
                <a:gd name="connsiteY88" fmla="*/ 255574 h 385857"/>
                <a:gd name="connsiteX89" fmla="*/ 236473 w 434298"/>
                <a:gd name="connsiteY89" fmla="*/ 249478 h 385857"/>
                <a:gd name="connsiteX90" fmla="*/ 216851 w 434298"/>
                <a:gd name="connsiteY90" fmla="*/ 240905 h 385857"/>
                <a:gd name="connsiteX91" fmla="*/ 216851 w 434298"/>
                <a:gd name="connsiteY91" fmla="*/ 155180 h 385857"/>
                <a:gd name="connsiteX92" fmla="*/ 346011 w 434298"/>
                <a:gd name="connsiteY92" fmla="*/ 155180 h 385857"/>
                <a:gd name="connsiteX93" fmla="*/ 417067 w 434298"/>
                <a:gd name="connsiteY93" fmla="*/ 239191 h 385857"/>
                <a:gd name="connsiteX94" fmla="*/ 358394 w 434298"/>
                <a:gd name="connsiteY94" fmla="*/ 274147 h 385857"/>
                <a:gd name="connsiteX95" fmla="*/ 358394 w 434298"/>
                <a:gd name="connsiteY95" fmla="*/ 265384 h 385857"/>
                <a:gd name="connsiteX96" fmla="*/ 358394 w 434298"/>
                <a:gd name="connsiteY96" fmla="*/ 183946 h 385857"/>
                <a:gd name="connsiteX97" fmla="*/ 381825 w 434298"/>
                <a:gd name="connsiteY97" fmla="*/ 176516 h 385857"/>
                <a:gd name="connsiteX98" fmla="*/ 403542 w 434298"/>
                <a:gd name="connsiteY98" fmla="*/ 182612 h 385857"/>
                <a:gd name="connsiteX99" fmla="*/ 421925 w 434298"/>
                <a:gd name="connsiteY99" fmla="*/ 208139 h 385857"/>
                <a:gd name="connsiteX100" fmla="*/ 417067 w 434298"/>
                <a:gd name="connsiteY100" fmla="*/ 239191 h 385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434298" h="385857">
                  <a:moveTo>
                    <a:pt x="435068" y="205186"/>
                  </a:moveTo>
                  <a:cubicBezTo>
                    <a:pt x="431831" y="191184"/>
                    <a:pt x="423069" y="179059"/>
                    <a:pt x="410877" y="171468"/>
                  </a:cubicBezTo>
                  <a:cubicBezTo>
                    <a:pt x="395064" y="161733"/>
                    <a:pt x="375444" y="160695"/>
                    <a:pt x="358775" y="168705"/>
                  </a:cubicBezTo>
                  <a:lnTo>
                    <a:pt x="358775" y="148608"/>
                  </a:lnTo>
                  <a:cubicBezTo>
                    <a:pt x="358775" y="144922"/>
                    <a:pt x="355822" y="141940"/>
                    <a:pt x="352106" y="141940"/>
                  </a:cubicBezTo>
                  <a:lnTo>
                    <a:pt x="294005" y="141940"/>
                  </a:lnTo>
                  <a:cubicBezTo>
                    <a:pt x="291433" y="63226"/>
                    <a:pt x="226853" y="742"/>
                    <a:pt x="148081" y="684"/>
                  </a:cubicBezTo>
                  <a:cubicBezTo>
                    <a:pt x="67500" y="742"/>
                    <a:pt x="2253" y="66036"/>
                    <a:pt x="2157" y="146608"/>
                  </a:cubicBezTo>
                  <a:cubicBezTo>
                    <a:pt x="2253" y="225979"/>
                    <a:pt x="65691" y="290768"/>
                    <a:pt x="145032" y="292530"/>
                  </a:cubicBezTo>
                  <a:cubicBezTo>
                    <a:pt x="150558" y="312790"/>
                    <a:pt x="161987" y="330954"/>
                    <a:pt x="177800" y="344728"/>
                  </a:cubicBezTo>
                  <a:lnTo>
                    <a:pt x="122745" y="344728"/>
                  </a:lnTo>
                  <a:cubicBezTo>
                    <a:pt x="119029" y="344928"/>
                    <a:pt x="116076" y="348042"/>
                    <a:pt x="116171" y="351776"/>
                  </a:cubicBezTo>
                  <a:cubicBezTo>
                    <a:pt x="116171" y="370978"/>
                    <a:pt x="131698" y="386542"/>
                    <a:pt x="150939" y="386542"/>
                  </a:cubicBezTo>
                  <a:lnTo>
                    <a:pt x="349060" y="386542"/>
                  </a:lnTo>
                  <a:cubicBezTo>
                    <a:pt x="368393" y="386437"/>
                    <a:pt x="383920" y="370702"/>
                    <a:pt x="383825" y="351395"/>
                  </a:cubicBezTo>
                  <a:cubicBezTo>
                    <a:pt x="383825" y="351366"/>
                    <a:pt x="383825" y="351328"/>
                    <a:pt x="383825" y="351300"/>
                  </a:cubicBezTo>
                  <a:cubicBezTo>
                    <a:pt x="383825" y="347671"/>
                    <a:pt x="380872" y="344728"/>
                    <a:pt x="377253" y="344728"/>
                  </a:cubicBezTo>
                  <a:lnTo>
                    <a:pt x="321912" y="344728"/>
                  </a:lnTo>
                  <a:cubicBezTo>
                    <a:pt x="338772" y="330269"/>
                    <a:pt x="350583" y="310828"/>
                    <a:pt x="355727" y="289197"/>
                  </a:cubicBezTo>
                  <a:cubicBezTo>
                    <a:pt x="378300" y="280624"/>
                    <a:pt x="417162" y="263860"/>
                    <a:pt x="428115" y="246239"/>
                  </a:cubicBezTo>
                  <a:cubicBezTo>
                    <a:pt x="435831" y="234028"/>
                    <a:pt x="438308" y="219255"/>
                    <a:pt x="435068" y="205186"/>
                  </a:cubicBezTo>
                  <a:close/>
                  <a:moveTo>
                    <a:pt x="15303" y="146608"/>
                  </a:moveTo>
                  <a:cubicBezTo>
                    <a:pt x="15589" y="73408"/>
                    <a:pt x="74834" y="14143"/>
                    <a:pt x="148081" y="13829"/>
                  </a:cubicBezTo>
                  <a:cubicBezTo>
                    <a:pt x="219614" y="14134"/>
                    <a:pt x="278096" y="70779"/>
                    <a:pt x="280764" y="142226"/>
                  </a:cubicBezTo>
                  <a:lnTo>
                    <a:pt x="265239" y="142226"/>
                  </a:lnTo>
                  <a:lnTo>
                    <a:pt x="265239" y="142226"/>
                  </a:lnTo>
                  <a:cubicBezTo>
                    <a:pt x="265144" y="125167"/>
                    <a:pt x="251333" y="111365"/>
                    <a:pt x="234283" y="111365"/>
                  </a:cubicBezTo>
                  <a:cubicBezTo>
                    <a:pt x="217233" y="111365"/>
                    <a:pt x="203422" y="125167"/>
                    <a:pt x="203327" y="142226"/>
                  </a:cubicBezTo>
                  <a:lnTo>
                    <a:pt x="203327" y="142226"/>
                  </a:lnTo>
                  <a:lnTo>
                    <a:pt x="173989" y="142226"/>
                  </a:lnTo>
                  <a:cubicBezTo>
                    <a:pt x="172084" y="132253"/>
                    <a:pt x="164750" y="124233"/>
                    <a:pt x="154939" y="121557"/>
                  </a:cubicBezTo>
                  <a:lnTo>
                    <a:pt x="154939" y="60597"/>
                  </a:lnTo>
                  <a:cubicBezTo>
                    <a:pt x="155034" y="56968"/>
                    <a:pt x="152081" y="53986"/>
                    <a:pt x="148463" y="53929"/>
                  </a:cubicBezTo>
                  <a:cubicBezTo>
                    <a:pt x="148463" y="53929"/>
                    <a:pt x="148367" y="53929"/>
                    <a:pt x="148367" y="53929"/>
                  </a:cubicBezTo>
                  <a:cubicBezTo>
                    <a:pt x="144746" y="53977"/>
                    <a:pt x="141795" y="56968"/>
                    <a:pt x="141891" y="60597"/>
                  </a:cubicBezTo>
                  <a:cubicBezTo>
                    <a:pt x="141891" y="60597"/>
                    <a:pt x="141891" y="60597"/>
                    <a:pt x="141891" y="60597"/>
                  </a:cubicBezTo>
                  <a:lnTo>
                    <a:pt x="141891" y="121557"/>
                  </a:lnTo>
                  <a:cubicBezTo>
                    <a:pt x="130364" y="124576"/>
                    <a:pt x="122269" y="134958"/>
                    <a:pt x="122173" y="146893"/>
                  </a:cubicBezTo>
                  <a:cubicBezTo>
                    <a:pt x="122173" y="149617"/>
                    <a:pt x="122650" y="152322"/>
                    <a:pt x="123506" y="154894"/>
                  </a:cubicBezTo>
                  <a:lnTo>
                    <a:pt x="74834" y="185184"/>
                  </a:lnTo>
                  <a:cubicBezTo>
                    <a:pt x="71690" y="187098"/>
                    <a:pt x="70644" y="191194"/>
                    <a:pt x="72549" y="194347"/>
                  </a:cubicBezTo>
                  <a:cubicBezTo>
                    <a:pt x="72644" y="194471"/>
                    <a:pt x="72739" y="194585"/>
                    <a:pt x="72835" y="194709"/>
                  </a:cubicBezTo>
                  <a:cubicBezTo>
                    <a:pt x="73976" y="196642"/>
                    <a:pt x="76072" y="197804"/>
                    <a:pt x="78357" y="197757"/>
                  </a:cubicBezTo>
                  <a:cubicBezTo>
                    <a:pt x="79597" y="197823"/>
                    <a:pt x="80834" y="197490"/>
                    <a:pt x="81883" y="196804"/>
                  </a:cubicBezTo>
                  <a:lnTo>
                    <a:pt x="130364" y="166515"/>
                  </a:lnTo>
                  <a:cubicBezTo>
                    <a:pt x="133603" y="169553"/>
                    <a:pt x="137603" y="171715"/>
                    <a:pt x="141891" y="172801"/>
                  </a:cubicBezTo>
                  <a:lnTo>
                    <a:pt x="141891" y="266146"/>
                  </a:lnTo>
                  <a:cubicBezTo>
                    <a:pt x="141891" y="270794"/>
                    <a:pt x="142175" y="275443"/>
                    <a:pt x="142747" y="280053"/>
                  </a:cubicBezTo>
                  <a:cubicBezTo>
                    <a:pt x="71404" y="276890"/>
                    <a:pt x="15208" y="218045"/>
                    <a:pt x="15303" y="146608"/>
                  </a:cubicBezTo>
                  <a:close/>
                  <a:moveTo>
                    <a:pt x="209898" y="252716"/>
                  </a:moveTo>
                  <a:lnTo>
                    <a:pt x="226948" y="260145"/>
                  </a:lnTo>
                  <a:lnTo>
                    <a:pt x="226948" y="297198"/>
                  </a:lnTo>
                  <a:lnTo>
                    <a:pt x="192848" y="297198"/>
                  </a:lnTo>
                  <a:lnTo>
                    <a:pt x="192848" y="260145"/>
                  </a:lnTo>
                  <a:close/>
                  <a:moveTo>
                    <a:pt x="216375" y="141940"/>
                  </a:moveTo>
                  <a:cubicBezTo>
                    <a:pt x="216375" y="141940"/>
                    <a:pt x="216375" y="141940"/>
                    <a:pt x="216375" y="141940"/>
                  </a:cubicBezTo>
                  <a:cubicBezTo>
                    <a:pt x="216375" y="132101"/>
                    <a:pt x="224376" y="124129"/>
                    <a:pt x="234188" y="124129"/>
                  </a:cubicBezTo>
                  <a:cubicBezTo>
                    <a:pt x="243999" y="124129"/>
                    <a:pt x="251998" y="132101"/>
                    <a:pt x="251998" y="141940"/>
                  </a:cubicBezTo>
                  <a:lnTo>
                    <a:pt x="251998" y="141940"/>
                  </a:lnTo>
                  <a:close/>
                  <a:moveTo>
                    <a:pt x="148081" y="159943"/>
                  </a:moveTo>
                  <a:cubicBezTo>
                    <a:pt x="140842" y="159895"/>
                    <a:pt x="134938" y="153961"/>
                    <a:pt x="135031" y="146703"/>
                  </a:cubicBezTo>
                  <a:cubicBezTo>
                    <a:pt x="135031" y="146674"/>
                    <a:pt x="135031" y="146636"/>
                    <a:pt x="135031" y="146608"/>
                  </a:cubicBezTo>
                  <a:cubicBezTo>
                    <a:pt x="135031" y="139397"/>
                    <a:pt x="140842" y="133558"/>
                    <a:pt x="148081" y="133558"/>
                  </a:cubicBezTo>
                  <a:cubicBezTo>
                    <a:pt x="155320" y="133501"/>
                    <a:pt x="161225" y="139349"/>
                    <a:pt x="161320" y="146608"/>
                  </a:cubicBezTo>
                  <a:cubicBezTo>
                    <a:pt x="161320" y="146608"/>
                    <a:pt x="161320" y="146608"/>
                    <a:pt x="161320" y="146608"/>
                  </a:cubicBezTo>
                  <a:cubicBezTo>
                    <a:pt x="161415" y="153923"/>
                    <a:pt x="155511" y="159885"/>
                    <a:pt x="148176" y="159943"/>
                  </a:cubicBezTo>
                  <a:cubicBezTo>
                    <a:pt x="148176" y="159943"/>
                    <a:pt x="148081" y="159943"/>
                    <a:pt x="148081" y="159943"/>
                  </a:cubicBezTo>
                  <a:close/>
                  <a:moveTo>
                    <a:pt x="349250" y="373207"/>
                  </a:moveTo>
                  <a:lnTo>
                    <a:pt x="151130" y="373207"/>
                  </a:lnTo>
                  <a:cubicBezTo>
                    <a:pt x="141605" y="373283"/>
                    <a:pt x="133126" y="366978"/>
                    <a:pt x="130459" y="357777"/>
                  </a:cubicBezTo>
                  <a:lnTo>
                    <a:pt x="369919" y="357777"/>
                  </a:lnTo>
                  <a:cubicBezTo>
                    <a:pt x="367251" y="366940"/>
                    <a:pt x="358775" y="373217"/>
                    <a:pt x="349250" y="373207"/>
                  </a:cubicBezTo>
                  <a:close/>
                  <a:moveTo>
                    <a:pt x="345630" y="265384"/>
                  </a:moveTo>
                  <a:cubicBezTo>
                    <a:pt x="345534" y="298122"/>
                    <a:pt x="328103" y="328354"/>
                    <a:pt x="299718" y="344728"/>
                  </a:cubicBezTo>
                  <a:lnTo>
                    <a:pt x="200278" y="344728"/>
                  </a:lnTo>
                  <a:cubicBezTo>
                    <a:pt x="172084" y="328259"/>
                    <a:pt x="154653" y="298055"/>
                    <a:pt x="154653" y="265384"/>
                  </a:cubicBezTo>
                  <a:lnTo>
                    <a:pt x="154653" y="172039"/>
                  </a:lnTo>
                  <a:cubicBezTo>
                    <a:pt x="163227" y="169839"/>
                    <a:pt x="170084" y="163514"/>
                    <a:pt x="172942" y="155180"/>
                  </a:cubicBezTo>
                  <a:lnTo>
                    <a:pt x="203327" y="155180"/>
                  </a:lnTo>
                  <a:lnTo>
                    <a:pt x="203327" y="240905"/>
                  </a:lnTo>
                  <a:lnTo>
                    <a:pt x="183609" y="249478"/>
                  </a:lnTo>
                  <a:cubicBezTo>
                    <a:pt x="181133" y="250497"/>
                    <a:pt x="179609" y="252916"/>
                    <a:pt x="179609" y="255574"/>
                  </a:cubicBezTo>
                  <a:lnTo>
                    <a:pt x="179609" y="303199"/>
                  </a:lnTo>
                  <a:cubicBezTo>
                    <a:pt x="179705" y="306828"/>
                    <a:pt x="182656" y="309723"/>
                    <a:pt x="186276" y="309676"/>
                  </a:cubicBezTo>
                  <a:cubicBezTo>
                    <a:pt x="186276" y="309676"/>
                    <a:pt x="186276" y="309676"/>
                    <a:pt x="186276" y="309676"/>
                  </a:cubicBezTo>
                  <a:lnTo>
                    <a:pt x="233901" y="309676"/>
                  </a:lnTo>
                  <a:cubicBezTo>
                    <a:pt x="237520" y="309733"/>
                    <a:pt x="240378" y="306875"/>
                    <a:pt x="240473" y="303294"/>
                  </a:cubicBezTo>
                  <a:cubicBezTo>
                    <a:pt x="240473" y="303265"/>
                    <a:pt x="240473" y="303227"/>
                    <a:pt x="240473" y="303199"/>
                  </a:cubicBezTo>
                  <a:lnTo>
                    <a:pt x="240473" y="255574"/>
                  </a:lnTo>
                  <a:cubicBezTo>
                    <a:pt x="240569" y="252907"/>
                    <a:pt x="238950" y="250468"/>
                    <a:pt x="236473" y="249478"/>
                  </a:cubicBezTo>
                  <a:lnTo>
                    <a:pt x="216851" y="240905"/>
                  </a:lnTo>
                  <a:lnTo>
                    <a:pt x="216851" y="155180"/>
                  </a:lnTo>
                  <a:lnTo>
                    <a:pt x="346011" y="155180"/>
                  </a:lnTo>
                  <a:close/>
                  <a:moveTo>
                    <a:pt x="417067" y="239191"/>
                  </a:moveTo>
                  <a:cubicBezTo>
                    <a:pt x="409637" y="251287"/>
                    <a:pt x="381062" y="265003"/>
                    <a:pt x="358394" y="274147"/>
                  </a:cubicBezTo>
                  <a:cubicBezTo>
                    <a:pt x="358394" y="271290"/>
                    <a:pt x="358394" y="268337"/>
                    <a:pt x="358394" y="265384"/>
                  </a:cubicBezTo>
                  <a:lnTo>
                    <a:pt x="358394" y="183946"/>
                  </a:lnTo>
                  <a:cubicBezTo>
                    <a:pt x="365252" y="179116"/>
                    <a:pt x="373442" y="176526"/>
                    <a:pt x="381825" y="176516"/>
                  </a:cubicBezTo>
                  <a:cubicBezTo>
                    <a:pt x="389445" y="176526"/>
                    <a:pt x="396968" y="178631"/>
                    <a:pt x="403542" y="182612"/>
                  </a:cubicBezTo>
                  <a:cubicBezTo>
                    <a:pt x="412781" y="188346"/>
                    <a:pt x="419448" y="197528"/>
                    <a:pt x="421925" y="208139"/>
                  </a:cubicBezTo>
                  <a:cubicBezTo>
                    <a:pt x="424497" y="218721"/>
                    <a:pt x="422783" y="229904"/>
                    <a:pt x="417067" y="23919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9FDB72A-BA79-A8ED-A802-C7A2661EE944}"/>
              </a:ext>
            </a:extLst>
          </p:cNvPr>
          <p:cNvGrpSpPr/>
          <p:nvPr/>
        </p:nvGrpSpPr>
        <p:grpSpPr>
          <a:xfrm>
            <a:off x="6972019" y="3026524"/>
            <a:ext cx="713583" cy="696121"/>
            <a:chOff x="6023963" y="5661050"/>
            <a:chExt cx="532373" cy="519345"/>
          </a:xfrm>
          <a:solidFill>
            <a:schemeClr val="bg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0065AB6-0B86-F8B6-74B3-7E7EF2A66D72}"/>
                </a:ext>
              </a:extLst>
            </p:cNvPr>
            <p:cNvSpPr/>
            <p:nvPr/>
          </p:nvSpPr>
          <p:spPr>
            <a:xfrm>
              <a:off x="6023963" y="5673854"/>
              <a:ext cx="224281" cy="495713"/>
            </a:xfrm>
            <a:custGeom>
              <a:avLst/>
              <a:gdLst>
                <a:gd name="connsiteX0" fmla="*/ 158654 w 182981"/>
                <a:gd name="connsiteY0" fmla="*/ 684 h 404431"/>
                <a:gd name="connsiteX1" fmla="*/ 138747 w 182981"/>
                <a:gd name="connsiteY1" fmla="*/ 2780 h 404431"/>
                <a:gd name="connsiteX2" fmla="*/ 138747 w 182981"/>
                <a:gd name="connsiteY2" fmla="*/ 2780 h 404431"/>
                <a:gd name="connsiteX3" fmla="*/ 138270 w 182981"/>
                <a:gd name="connsiteY3" fmla="*/ 2780 h 404431"/>
                <a:gd name="connsiteX4" fmla="*/ 113791 w 182981"/>
                <a:gd name="connsiteY4" fmla="*/ 12305 h 404431"/>
                <a:gd name="connsiteX5" fmla="*/ 2157 w 182981"/>
                <a:gd name="connsiteY5" fmla="*/ 202805 h 404431"/>
                <a:gd name="connsiteX6" fmla="*/ 113696 w 182981"/>
                <a:gd name="connsiteY6" fmla="*/ 393305 h 404431"/>
                <a:gd name="connsiteX7" fmla="*/ 138747 w 182981"/>
                <a:gd name="connsiteY7" fmla="*/ 402830 h 404431"/>
                <a:gd name="connsiteX8" fmla="*/ 138747 w 182981"/>
                <a:gd name="connsiteY8" fmla="*/ 402830 h 404431"/>
                <a:gd name="connsiteX9" fmla="*/ 158654 w 182981"/>
                <a:gd name="connsiteY9" fmla="*/ 405116 h 404431"/>
                <a:gd name="connsiteX10" fmla="*/ 185134 w 182981"/>
                <a:gd name="connsiteY10" fmla="*/ 378541 h 404431"/>
                <a:gd name="connsiteX11" fmla="*/ 185134 w 182981"/>
                <a:gd name="connsiteY11" fmla="*/ 327011 h 404431"/>
                <a:gd name="connsiteX12" fmla="*/ 158654 w 182981"/>
                <a:gd name="connsiteY12" fmla="*/ 300627 h 404431"/>
                <a:gd name="connsiteX13" fmla="*/ 138747 w 182981"/>
                <a:gd name="connsiteY13" fmla="*/ 300627 h 404431"/>
                <a:gd name="connsiteX14" fmla="*/ 95598 w 182981"/>
                <a:gd name="connsiteY14" fmla="*/ 257479 h 404431"/>
                <a:gd name="connsiteX15" fmla="*/ 95598 w 182981"/>
                <a:gd name="connsiteY15" fmla="*/ 141845 h 404431"/>
                <a:gd name="connsiteX16" fmla="*/ 107886 w 182981"/>
                <a:gd name="connsiteY16" fmla="*/ 113270 h 404431"/>
                <a:gd name="connsiteX17" fmla="*/ 137889 w 182981"/>
                <a:gd name="connsiteY17" fmla="*/ 104888 h 404431"/>
                <a:gd name="connsiteX18" fmla="*/ 158654 w 182981"/>
                <a:gd name="connsiteY18" fmla="*/ 104888 h 404431"/>
                <a:gd name="connsiteX19" fmla="*/ 185134 w 182981"/>
                <a:gd name="connsiteY19" fmla="*/ 78599 h 404431"/>
                <a:gd name="connsiteX20" fmla="*/ 185134 w 182981"/>
                <a:gd name="connsiteY20" fmla="*/ 78504 h 404431"/>
                <a:gd name="connsiteX21" fmla="*/ 185134 w 182981"/>
                <a:gd name="connsiteY21" fmla="*/ 27545 h 404431"/>
                <a:gd name="connsiteX22" fmla="*/ 159226 w 182981"/>
                <a:gd name="connsiteY22" fmla="*/ 684 h 404431"/>
                <a:gd name="connsiteX23" fmla="*/ 158654 w 182981"/>
                <a:gd name="connsiteY23" fmla="*/ 684 h 404431"/>
                <a:gd name="connsiteX24" fmla="*/ 171989 w 182981"/>
                <a:gd name="connsiteY24" fmla="*/ 327297 h 404431"/>
                <a:gd name="connsiteX25" fmla="*/ 171989 w 182981"/>
                <a:gd name="connsiteY25" fmla="*/ 378827 h 404431"/>
                <a:gd name="connsiteX26" fmla="*/ 158654 w 182981"/>
                <a:gd name="connsiteY26" fmla="*/ 392162 h 404431"/>
                <a:gd name="connsiteX27" fmla="*/ 145319 w 182981"/>
                <a:gd name="connsiteY27" fmla="*/ 391019 h 404431"/>
                <a:gd name="connsiteX28" fmla="*/ 145319 w 182981"/>
                <a:gd name="connsiteY28" fmla="*/ 313962 h 404431"/>
                <a:gd name="connsiteX29" fmla="*/ 158654 w 182981"/>
                <a:gd name="connsiteY29" fmla="*/ 313962 h 404431"/>
                <a:gd name="connsiteX30" fmla="*/ 171989 w 182981"/>
                <a:gd name="connsiteY30" fmla="*/ 327297 h 404431"/>
                <a:gd name="connsiteX31" fmla="*/ 99313 w 182981"/>
                <a:gd name="connsiteY31" fmla="*/ 103459 h 404431"/>
                <a:gd name="connsiteX32" fmla="*/ 82454 w 182981"/>
                <a:gd name="connsiteY32" fmla="*/ 141559 h 404431"/>
                <a:gd name="connsiteX33" fmla="*/ 82454 w 182981"/>
                <a:gd name="connsiteY33" fmla="*/ 257383 h 404431"/>
                <a:gd name="connsiteX34" fmla="*/ 132460 w 182981"/>
                <a:gd name="connsiteY34" fmla="*/ 313295 h 404431"/>
                <a:gd name="connsiteX35" fmla="*/ 132460 w 182981"/>
                <a:gd name="connsiteY35" fmla="*/ 387400 h 404431"/>
                <a:gd name="connsiteX36" fmla="*/ 120554 w 182981"/>
                <a:gd name="connsiteY36" fmla="*/ 382066 h 404431"/>
                <a:gd name="connsiteX37" fmla="*/ 15779 w 182981"/>
                <a:gd name="connsiteY37" fmla="*/ 202805 h 404431"/>
                <a:gd name="connsiteX38" fmla="*/ 120554 w 182981"/>
                <a:gd name="connsiteY38" fmla="*/ 23259 h 404431"/>
                <a:gd name="connsiteX39" fmla="*/ 132460 w 182981"/>
                <a:gd name="connsiteY39" fmla="*/ 18020 h 404431"/>
                <a:gd name="connsiteX40" fmla="*/ 132460 w 182981"/>
                <a:gd name="connsiteY40" fmla="*/ 91267 h 404431"/>
                <a:gd name="connsiteX41" fmla="*/ 99313 w 182981"/>
                <a:gd name="connsiteY41" fmla="*/ 103745 h 404431"/>
                <a:gd name="connsiteX42" fmla="*/ 171989 w 182981"/>
                <a:gd name="connsiteY42" fmla="*/ 78599 h 404431"/>
                <a:gd name="connsiteX43" fmla="*/ 158654 w 182981"/>
                <a:gd name="connsiteY43" fmla="*/ 91934 h 404431"/>
                <a:gd name="connsiteX44" fmla="*/ 145319 w 182981"/>
                <a:gd name="connsiteY44" fmla="*/ 91934 h 404431"/>
                <a:gd name="connsiteX45" fmla="*/ 145319 w 182981"/>
                <a:gd name="connsiteY45" fmla="*/ 14972 h 404431"/>
                <a:gd name="connsiteX46" fmla="*/ 158654 w 182981"/>
                <a:gd name="connsiteY46" fmla="*/ 13734 h 404431"/>
                <a:gd name="connsiteX47" fmla="*/ 171989 w 182981"/>
                <a:gd name="connsiteY47" fmla="*/ 27069 h 40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82981" h="404431">
                  <a:moveTo>
                    <a:pt x="158654" y="684"/>
                  </a:moveTo>
                  <a:cubicBezTo>
                    <a:pt x="151987" y="704"/>
                    <a:pt x="145319" y="1408"/>
                    <a:pt x="138747" y="2780"/>
                  </a:cubicBezTo>
                  <a:lnTo>
                    <a:pt x="138747" y="2780"/>
                  </a:lnTo>
                  <a:cubicBezTo>
                    <a:pt x="138747" y="2780"/>
                    <a:pt x="138747" y="2780"/>
                    <a:pt x="138270" y="2780"/>
                  </a:cubicBezTo>
                  <a:cubicBezTo>
                    <a:pt x="129697" y="4695"/>
                    <a:pt x="121411" y="7914"/>
                    <a:pt x="113791" y="12305"/>
                  </a:cubicBezTo>
                  <a:cubicBezTo>
                    <a:pt x="44926" y="51043"/>
                    <a:pt x="2348" y="123824"/>
                    <a:pt x="2157" y="202805"/>
                  </a:cubicBezTo>
                  <a:cubicBezTo>
                    <a:pt x="2253" y="281767"/>
                    <a:pt x="44926" y="354548"/>
                    <a:pt x="113696" y="393305"/>
                  </a:cubicBezTo>
                  <a:cubicBezTo>
                    <a:pt x="121506" y="397725"/>
                    <a:pt x="129983" y="400935"/>
                    <a:pt x="138747" y="402830"/>
                  </a:cubicBezTo>
                  <a:lnTo>
                    <a:pt x="138747" y="402830"/>
                  </a:lnTo>
                  <a:cubicBezTo>
                    <a:pt x="145319" y="404268"/>
                    <a:pt x="151987" y="405040"/>
                    <a:pt x="158654" y="405116"/>
                  </a:cubicBezTo>
                  <a:cubicBezTo>
                    <a:pt x="173323" y="405059"/>
                    <a:pt x="185134" y="393181"/>
                    <a:pt x="185134" y="378541"/>
                  </a:cubicBezTo>
                  <a:lnTo>
                    <a:pt x="185134" y="327011"/>
                  </a:lnTo>
                  <a:cubicBezTo>
                    <a:pt x="185038" y="312428"/>
                    <a:pt x="173227" y="300627"/>
                    <a:pt x="158654" y="300627"/>
                  </a:cubicBezTo>
                  <a:lnTo>
                    <a:pt x="138747" y="300627"/>
                  </a:lnTo>
                  <a:cubicBezTo>
                    <a:pt x="114934" y="300627"/>
                    <a:pt x="95598" y="281310"/>
                    <a:pt x="95598" y="257479"/>
                  </a:cubicBezTo>
                  <a:lnTo>
                    <a:pt x="95598" y="141845"/>
                  </a:lnTo>
                  <a:cubicBezTo>
                    <a:pt x="95312" y="130987"/>
                    <a:pt x="99789" y="120557"/>
                    <a:pt x="107886" y="113270"/>
                  </a:cubicBezTo>
                  <a:cubicBezTo>
                    <a:pt x="116268" y="106326"/>
                    <a:pt x="127125" y="103278"/>
                    <a:pt x="137889" y="104888"/>
                  </a:cubicBezTo>
                  <a:lnTo>
                    <a:pt x="158654" y="104888"/>
                  </a:lnTo>
                  <a:cubicBezTo>
                    <a:pt x="173227" y="104945"/>
                    <a:pt x="185038" y="93172"/>
                    <a:pt x="185134" y="78599"/>
                  </a:cubicBezTo>
                  <a:cubicBezTo>
                    <a:pt x="185134" y="78570"/>
                    <a:pt x="185134" y="78532"/>
                    <a:pt x="185134" y="78504"/>
                  </a:cubicBezTo>
                  <a:lnTo>
                    <a:pt x="185134" y="27545"/>
                  </a:lnTo>
                  <a:cubicBezTo>
                    <a:pt x="185420" y="12972"/>
                    <a:pt x="173798" y="951"/>
                    <a:pt x="159226" y="684"/>
                  </a:cubicBezTo>
                  <a:cubicBezTo>
                    <a:pt x="159035" y="684"/>
                    <a:pt x="158844" y="684"/>
                    <a:pt x="158654" y="684"/>
                  </a:cubicBezTo>
                  <a:close/>
                  <a:moveTo>
                    <a:pt x="171989" y="327297"/>
                  </a:moveTo>
                  <a:lnTo>
                    <a:pt x="171989" y="378827"/>
                  </a:lnTo>
                  <a:cubicBezTo>
                    <a:pt x="171989" y="386190"/>
                    <a:pt x="165988" y="392162"/>
                    <a:pt x="158654" y="392162"/>
                  </a:cubicBezTo>
                  <a:cubicBezTo>
                    <a:pt x="154177" y="392172"/>
                    <a:pt x="149701" y="391781"/>
                    <a:pt x="145319" y="391019"/>
                  </a:cubicBezTo>
                  <a:lnTo>
                    <a:pt x="145319" y="313962"/>
                  </a:lnTo>
                  <a:lnTo>
                    <a:pt x="158654" y="313962"/>
                  </a:lnTo>
                  <a:cubicBezTo>
                    <a:pt x="165988" y="314009"/>
                    <a:pt x="171894" y="319953"/>
                    <a:pt x="171989" y="327297"/>
                  </a:cubicBezTo>
                  <a:close/>
                  <a:moveTo>
                    <a:pt x="99313" y="103459"/>
                  </a:moveTo>
                  <a:cubicBezTo>
                    <a:pt x="88455" y="113099"/>
                    <a:pt x="82263" y="127015"/>
                    <a:pt x="82454" y="141559"/>
                  </a:cubicBezTo>
                  <a:lnTo>
                    <a:pt x="82454" y="257383"/>
                  </a:lnTo>
                  <a:cubicBezTo>
                    <a:pt x="82549" y="286015"/>
                    <a:pt x="103980" y="310057"/>
                    <a:pt x="132460" y="313295"/>
                  </a:cubicBezTo>
                  <a:lnTo>
                    <a:pt x="132460" y="387400"/>
                  </a:lnTo>
                  <a:cubicBezTo>
                    <a:pt x="128364" y="385933"/>
                    <a:pt x="124364" y="384152"/>
                    <a:pt x="120554" y="382066"/>
                  </a:cubicBezTo>
                  <a:cubicBezTo>
                    <a:pt x="55879" y="345537"/>
                    <a:pt x="15874" y="277062"/>
                    <a:pt x="15779" y="202805"/>
                  </a:cubicBezTo>
                  <a:cubicBezTo>
                    <a:pt x="15779" y="128453"/>
                    <a:pt x="55783" y="59854"/>
                    <a:pt x="120554" y="23259"/>
                  </a:cubicBezTo>
                  <a:cubicBezTo>
                    <a:pt x="124364" y="21182"/>
                    <a:pt x="128364" y="19430"/>
                    <a:pt x="132460" y="18020"/>
                  </a:cubicBezTo>
                  <a:lnTo>
                    <a:pt x="132460" y="91267"/>
                  </a:lnTo>
                  <a:cubicBezTo>
                    <a:pt x="120268" y="91182"/>
                    <a:pt x="108457" y="95630"/>
                    <a:pt x="99313" y="103745"/>
                  </a:cubicBezTo>
                  <a:close/>
                  <a:moveTo>
                    <a:pt x="171989" y="78599"/>
                  </a:moveTo>
                  <a:cubicBezTo>
                    <a:pt x="171894" y="85943"/>
                    <a:pt x="165988" y="91886"/>
                    <a:pt x="158654" y="91934"/>
                  </a:cubicBezTo>
                  <a:lnTo>
                    <a:pt x="145319" y="91934"/>
                  </a:lnTo>
                  <a:lnTo>
                    <a:pt x="145319" y="14972"/>
                  </a:lnTo>
                  <a:cubicBezTo>
                    <a:pt x="149701" y="14220"/>
                    <a:pt x="154177" y="13810"/>
                    <a:pt x="158654" y="13734"/>
                  </a:cubicBezTo>
                  <a:cubicBezTo>
                    <a:pt x="165988" y="13781"/>
                    <a:pt x="171894" y="19725"/>
                    <a:pt x="171989" y="2706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6D7B055-D2B8-92E0-7BFE-E94F3BE3601F}"/>
                </a:ext>
              </a:extLst>
            </p:cNvPr>
            <p:cNvSpPr/>
            <p:nvPr/>
          </p:nvSpPr>
          <p:spPr>
            <a:xfrm>
              <a:off x="6289478" y="5661050"/>
              <a:ext cx="266858" cy="519345"/>
            </a:xfrm>
            <a:custGeom>
              <a:avLst/>
              <a:gdLst>
                <a:gd name="connsiteX0" fmla="*/ 219875 w 217718"/>
                <a:gd name="connsiteY0" fmla="*/ 213061 h 423712"/>
                <a:gd name="connsiteX1" fmla="*/ 174346 w 217718"/>
                <a:gd name="connsiteY1" fmla="*/ 81807 h 423712"/>
                <a:gd name="connsiteX2" fmla="*/ 174346 w 217718"/>
                <a:gd name="connsiteY2" fmla="*/ 81807 h 423712"/>
                <a:gd name="connsiteX3" fmla="*/ 7372 w 217718"/>
                <a:gd name="connsiteY3" fmla="*/ 749 h 423712"/>
                <a:gd name="connsiteX4" fmla="*/ 6515 w 217718"/>
                <a:gd name="connsiteY4" fmla="*/ 749 h 423712"/>
                <a:gd name="connsiteX5" fmla="*/ 5277 w 217718"/>
                <a:gd name="connsiteY5" fmla="*/ 749 h 423712"/>
                <a:gd name="connsiteX6" fmla="*/ 4038 w 217718"/>
                <a:gd name="connsiteY6" fmla="*/ 1320 h 423712"/>
                <a:gd name="connsiteX7" fmla="*/ 3086 w 217718"/>
                <a:gd name="connsiteY7" fmla="*/ 2178 h 423712"/>
                <a:gd name="connsiteX8" fmla="*/ 2228 w 217718"/>
                <a:gd name="connsiteY8" fmla="*/ 3130 h 423712"/>
                <a:gd name="connsiteX9" fmla="*/ 2228 w 217718"/>
                <a:gd name="connsiteY9" fmla="*/ 3702 h 423712"/>
                <a:gd name="connsiteX10" fmla="*/ 2228 w 217718"/>
                <a:gd name="connsiteY10" fmla="*/ 3702 h 423712"/>
                <a:gd name="connsiteX11" fmla="*/ 2228 w 217718"/>
                <a:gd name="connsiteY11" fmla="*/ 4845 h 423712"/>
                <a:gd name="connsiteX12" fmla="*/ 2228 w 217718"/>
                <a:gd name="connsiteY12" fmla="*/ 6273 h 423712"/>
                <a:gd name="connsiteX13" fmla="*/ 2228 w 217718"/>
                <a:gd name="connsiteY13" fmla="*/ 212299 h 423712"/>
                <a:gd name="connsiteX14" fmla="*/ 2228 w 217718"/>
                <a:gd name="connsiteY14" fmla="*/ 212299 h 423712"/>
                <a:gd name="connsiteX15" fmla="*/ 2228 w 217718"/>
                <a:gd name="connsiteY15" fmla="*/ 305739 h 423712"/>
                <a:gd name="connsiteX16" fmla="*/ 2228 w 217718"/>
                <a:gd name="connsiteY16" fmla="*/ 306501 h 423712"/>
                <a:gd name="connsiteX17" fmla="*/ 2228 w 217718"/>
                <a:gd name="connsiteY17" fmla="*/ 307073 h 423712"/>
                <a:gd name="connsiteX18" fmla="*/ 2228 w 217718"/>
                <a:gd name="connsiteY18" fmla="*/ 418992 h 423712"/>
                <a:gd name="connsiteX19" fmla="*/ 2228 w 217718"/>
                <a:gd name="connsiteY19" fmla="*/ 418992 h 423712"/>
                <a:gd name="connsiteX20" fmla="*/ 2228 w 217718"/>
                <a:gd name="connsiteY20" fmla="*/ 418992 h 423712"/>
                <a:gd name="connsiteX21" fmla="*/ 2228 w 217718"/>
                <a:gd name="connsiteY21" fmla="*/ 420325 h 423712"/>
                <a:gd name="connsiteX22" fmla="*/ 2228 w 217718"/>
                <a:gd name="connsiteY22" fmla="*/ 421563 h 423712"/>
                <a:gd name="connsiteX23" fmla="*/ 3182 w 217718"/>
                <a:gd name="connsiteY23" fmla="*/ 422897 h 423712"/>
                <a:gd name="connsiteX24" fmla="*/ 3182 w 217718"/>
                <a:gd name="connsiteY24" fmla="*/ 422897 h 423712"/>
                <a:gd name="connsiteX25" fmla="*/ 5086 w 217718"/>
                <a:gd name="connsiteY25" fmla="*/ 424326 h 423712"/>
                <a:gd name="connsiteX26" fmla="*/ 5086 w 217718"/>
                <a:gd name="connsiteY26" fmla="*/ 424326 h 423712"/>
                <a:gd name="connsiteX27" fmla="*/ 7372 w 217718"/>
                <a:gd name="connsiteY27" fmla="*/ 424326 h 423712"/>
                <a:gd name="connsiteX28" fmla="*/ 7372 w 217718"/>
                <a:gd name="connsiteY28" fmla="*/ 424326 h 423712"/>
                <a:gd name="connsiteX29" fmla="*/ 174346 w 217718"/>
                <a:gd name="connsiteY29" fmla="*/ 343268 h 423712"/>
                <a:gd name="connsiteX30" fmla="*/ 174346 w 217718"/>
                <a:gd name="connsiteY30" fmla="*/ 343268 h 423712"/>
                <a:gd name="connsiteX31" fmla="*/ 219875 w 217718"/>
                <a:gd name="connsiteY31" fmla="*/ 213061 h 423712"/>
                <a:gd name="connsiteX32" fmla="*/ 151581 w 217718"/>
                <a:gd name="connsiteY32" fmla="*/ 326028 h 423712"/>
                <a:gd name="connsiteX33" fmla="*/ 142056 w 217718"/>
                <a:gd name="connsiteY33" fmla="*/ 322313 h 423712"/>
                <a:gd name="connsiteX34" fmla="*/ 133197 w 217718"/>
                <a:gd name="connsiteY34" fmla="*/ 319360 h 423712"/>
                <a:gd name="connsiteX35" fmla="*/ 122624 w 217718"/>
                <a:gd name="connsiteY35" fmla="*/ 316217 h 423712"/>
                <a:gd name="connsiteX36" fmla="*/ 113671 w 217718"/>
                <a:gd name="connsiteY36" fmla="*/ 313740 h 423712"/>
                <a:gd name="connsiteX37" fmla="*/ 111766 w 217718"/>
                <a:gd name="connsiteY37" fmla="*/ 313074 h 423712"/>
                <a:gd name="connsiteX38" fmla="*/ 133483 w 217718"/>
                <a:gd name="connsiteY38" fmla="*/ 219729 h 423712"/>
                <a:gd name="connsiteX39" fmla="*/ 206826 w 217718"/>
                <a:gd name="connsiteY39" fmla="*/ 219729 h 423712"/>
                <a:gd name="connsiteX40" fmla="*/ 167583 w 217718"/>
                <a:gd name="connsiteY40" fmla="*/ 332219 h 423712"/>
                <a:gd name="connsiteX41" fmla="*/ 160534 w 217718"/>
                <a:gd name="connsiteY41" fmla="*/ 329361 h 423712"/>
                <a:gd name="connsiteX42" fmla="*/ 151581 w 217718"/>
                <a:gd name="connsiteY42" fmla="*/ 326028 h 423712"/>
                <a:gd name="connsiteX43" fmla="*/ 121863 w 217718"/>
                <a:gd name="connsiteY43" fmla="*/ 110191 h 423712"/>
                <a:gd name="connsiteX44" fmla="*/ 132817 w 217718"/>
                <a:gd name="connsiteY44" fmla="*/ 107048 h 423712"/>
                <a:gd name="connsiteX45" fmla="*/ 141199 w 217718"/>
                <a:gd name="connsiteY45" fmla="*/ 104095 h 423712"/>
                <a:gd name="connsiteX46" fmla="*/ 151676 w 217718"/>
                <a:gd name="connsiteY46" fmla="*/ 100380 h 423712"/>
                <a:gd name="connsiteX47" fmla="*/ 159677 w 217718"/>
                <a:gd name="connsiteY47" fmla="*/ 97047 h 423712"/>
                <a:gd name="connsiteX48" fmla="*/ 167106 w 217718"/>
                <a:gd name="connsiteY48" fmla="*/ 94094 h 423712"/>
                <a:gd name="connsiteX49" fmla="*/ 206349 w 217718"/>
                <a:gd name="connsiteY49" fmla="*/ 206679 h 423712"/>
                <a:gd name="connsiteX50" fmla="*/ 132912 w 217718"/>
                <a:gd name="connsiteY50" fmla="*/ 206679 h 423712"/>
                <a:gd name="connsiteX51" fmla="*/ 111099 w 217718"/>
                <a:gd name="connsiteY51" fmla="*/ 113239 h 423712"/>
                <a:gd name="connsiteX52" fmla="*/ 113195 w 217718"/>
                <a:gd name="connsiteY52" fmla="*/ 112668 h 423712"/>
                <a:gd name="connsiteX53" fmla="*/ 121863 w 217718"/>
                <a:gd name="connsiteY53" fmla="*/ 110191 h 423712"/>
                <a:gd name="connsiteX54" fmla="*/ 92811 w 217718"/>
                <a:gd name="connsiteY54" fmla="*/ 308978 h 423712"/>
                <a:gd name="connsiteX55" fmla="*/ 81095 w 217718"/>
                <a:gd name="connsiteY55" fmla="*/ 307073 h 423712"/>
                <a:gd name="connsiteX56" fmla="*/ 71570 w 217718"/>
                <a:gd name="connsiteY56" fmla="*/ 305263 h 423712"/>
                <a:gd name="connsiteX57" fmla="*/ 58998 w 217718"/>
                <a:gd name="connsiteY57" fmla="*/ 303739 h 423712"/>
                <a:gd name="connsiteX58" fmla="*/ 50425 w 217718"/>
                <a:gd name="connsiteY58" fmla="*/ 302787 h 423712"/>
                <a:gd name="connsiteX59" fmla="*/ 36042 w 217718"/>
                <a:gd name="connsiteY59" fmla="*/ 301739 h 423712"/>
                <a:gd name="connsiteX60" fmla="*/ 28803 w 217718"/>
                <a:gd name="connsiteY60" fmla="*/ 301167 h 423712"/>
                <a:gd name="connsiteX61" fmla="*/ 13563 w 217718"/>
                <a:gd name="connsiteY61" fmla="*/ 301167 h 423712"/>
                <a:gd name="connsiteX62" fmla="*/ 13563 w 217718"/>
                <a:gd name="connsiteY62" fmla="*/ 220110 h 423712"/>
                <a:gd name="connsiteX63" fmla="*/ 119481 w 217718"/>
                <a:gd name="connsiteY63" fmla="*/ 220110 h 423712"/>
                <a:gd name="connsiteX64" fmla="*/ 97859 w 217718"/>
                <a:gd name="connsiteY64" fmla="*/ 310597 h 423712"/>
                <a:gd name="connsiteX65" fmla="*/ 13945 w 217718"/>
                <a:gd name="connsiteY65" fmla="*/ 206679 h 423712"/>
                <a:gd name="connsiteX66" fmla="*/ 13945 w 217718"/>
                <a:gd name="connsiteY66" fmla="*/ 125622 h 423712"/>
                <a:gd name="connsiteX67" fmla="*/ 29185 w 217718"/>
                <a:gd name="connsiteY67" fmla="*/ 125622 h 423712"/>
                <a:gd name="connsiteX68" fmla="*/ 36328 w 217718"/>
                <a:gd name="connsiteY68" fmla="*/ 125622 h 423712"/>
                <a:gd name="connsiteX69" fmla="*/ 50807 w 217718"/>
                <a:gd name="connsiteY69" fmla="*/ 124479 h 423712"/>
                <a:gd name="connsiteX70" fmla="*/ 59189 w 217718"/>
                <a:gd name="connsiteY70" fmla="*/ 123526 h 423712"/>
                <a:gd name="connsiteX71" fmla="*/ 72047 w 217718"/>
                <a:gd name="connsiteY71" fmla="*/ 121716 h 423712"/>
                <a:gd name="connsiteX72" fmla="*/ 80715 w 217718"/>
                <a:gd name="connsiteY72" fmla="*/ 120383 h 423712"/>
                <a:gd name="connsiteX73" fmla="*/ 92811 w 217718"/>
                <a:gd name="connsiteY73" fmla="*/ 118192 h 423712"/>
                <a:gd name="connsiteX74" fmla="*/ 98050 w 217718"/>
                <a:gd name="connsiteY74" fmla="*/ 117049 h 423712"/>
                <a:gd name="connsiteX75" fmla="*/ 119863 w 217718"/>
                <a:gd name="connsiteY75" fmla="*/ 207537 h 423712"/>
                <a:gd name="connsiteX76" fmla="*/ 89191 w 217718"/>
                <a:gd name="connsiteY76" fmla="*/ 104667 h 423712"/>
                <a:gd name="connsiteX77" fmla="*/ 77857 w 217718"/>
                <a:gd name="connsiteY77" fmla="*/ 106667 h 423712"/>
                <a:gd name="connsiteX78" fmla="*/ 69189 w 217718"/>
                <a:gd name="connsiteY78" fmla="*/ 108000 h 423712"/>
                <a:gd name="connsiteX79" fmla="*/ 57092 w 217718"/>
                <a:gd name="connsiteY79" fmla="*/ 109620 h 423712"/>
                <a:gd name="connsiteX80" fmla="*/ 48901 w 217718"/>
                <a:gd name="connsiteY80" fmla="*/ 110572 h 423712"/>
                <a:gd name="connsiteX81" fmla="*/ 35185 w 217718"/>
                <a:gd name="connsiteY81" fmla="*/ 111525 h 423712"/>
                <a:gd name="connsiteX82" fmla="*/ 28232 w 217718"/>
                <a:gd name="connsiteY82" fmla="*/ 112096 h 423712"/>
                <a:gd name="connsiteX83" fmla="*/ 13945 w 217718"/>
                <a:gd name="connsiteY83" fmla="*/ 112096 h 423712"/>
                <a:gd name="connsiteX84" fmla="*/ 13945 w 217718"/>
                <a:gd name="connsiteY84" fmla="*/ 18942 h 423712"/>
                <a:gd name="connsiteX85" fmla="*/ 91859 w 217718"/>
                <a:gd name="connsiteY85" fmla="*/ 103714 h 423712"/>
                <a:gd name="connsiteX86" fmla="*/ 89191 w 217718"/>
                <a:gd name="connsiteY86" fmla="*/ 104667 h 423712"/>
                <a:gd name="connsiteX87" fmla="*/ 13945 w 217718"/>
                <a:gd name="connsiteY87" fmla="*/ 314217 h 423712"/>
                <a:gd name="connsiteX88" fmla="*/ 28232 w 217718"/>
                <a:gd name="connsiteY88" fmla="*/ 314217 h 423712"/>
                <a:gd name="connsiteX89" fmla="*/ 35185 w 217718"/>
                <a:gd name="connsiteY89" fmla="*/ 314788 h 423712"/>
                <a:gd name="connsiteX90" fmla="*/ 48901 w 217718"/>
                <a:gd name="connsiteY90" fmla="*/ 315741 h 423712"/>
                <a:gd name="connsiteX91" fmla="*/ 57092 w 217718"/>
                <a:gd name="connsiteY91" fmla="*/ 316693 h 423712"/>
                <a:gd name="connsiteX92" fmla="*/ 69189 w 217718"/>
                <a:gd name="connsiteY92" fmla="*/ 318122 h 423712"/>
                <a:gd name="connsiteX93" fmla="*/ 77857 w 217718"/>
                <a:gd name="connsiteY93" fmla="*/ 319646 h 423712"/>
                <a:gd name="connsiteX94" fmla="*/ 89191 w 217718"/>
                <a:gd name="connsiteY94" fmla="*/ 321646 h 423712"/>
                <a:gd name="connsiteX95" fmla="*/ 92049 w 217718"/>
                <a:gd name="connsiteY95" fmla="*/ 322408 h 423712"/>
                <a:gd name="connsiteX96" fmla="*/ 13945 w 217718"/>
                <a:gd name="connsiteY96" fmla="*/ 406990 h 423712"/>
                <a:gd name="connsiteX97" fmla="*/ 158534 w 217718"/>
                <a:gd name="connsiteY97" fmla="*/ 83712 h 423712"/>
                <a:gd name="connsiteX98" fmla="*/ 153390 w 217718"/>
                <a:gd name="connsiteY98" fmla="*/ 85807 h 423712"/>
                <a:gd name="connsiteX99" fmla="*/ 145389 w 217718"/>
                <a:gd name="connsiteY99" fmla="*/ 88950 h 423712"/>
                <a:gd name="connsiteX100" fmla="*/ 135864 w 217718"/>
                <a:gd name="connsiteY100" fmla="*/ 92475 h 423712"/>
                <a:gd name="connsiteX101" fmla="*/ 127482 w 217718"/>
                <a:gd name="connsiteY101" fmla="*/ 95237 h 423712"/>
                <a:gd name="connsiteX102" fmla="*/ 117291 w 217718"/>
                <a:gd name="connsiteY102" fmla="*/ 98190 h 423712"/>
                <a:gd name="connsiteX103" fmla="*/ 108718 w 217718"/>
                <a:gd name="connsiteY103" fmla="*/ 100476 h 423712"/>
                <a:gd name="connsiteX104" fmla="*/ 105289 w 217718"/>
                <a:gd name="connsiteY104" fmla="*/ 101238 h 423712"/>
                <a:gd name="connsiteX105" fmla="*/ 31661 w 217718"/>
                <a:gd name="connsiteY105" fmla="*/ 15513 h 423712"/>
                <a:gd name="connsiteX106" fmla="*/ 158534 w 217718"/>
                <a:gd name="connsiteY106" fmla="*/ 83426 h 423712"/>
                <a:gd name="connsiteX107" fmla="*/ 31375 w 217718"/>
                <a:gd name="connsiteY107" fmla="*/ 411276 h 423712"/>
                <a:gd name="connsiteX108" fmla="*/ 105385 w 217718"/>
                <a:gd name="connsiteY108" fmla="*/ 325551 h 423712"/>
                <a:gd name="connsiteX109" fmla="*/ 108623 w 217718"/>
                <a:gd name="connsiteY109" fmla="*/ 326313 h 423712"/>
                <a:gd name="connsiteX110" fmla="*/ 117100 w 217718"/>
                <a:gd name="connsiteY110" fmla="*/ 328599 h 423712"/>
                <a:gd name="connsiteX111" fmla="*/ 127482 w 217718"/>
                <a:gd name="connsiteY111" fmla="*/ 331552 h 423712"/>
                <a:gd name="connsiteX112" fmla="*/ 135578 w 217718"/>
                <a:gd name="connsiteY112" fmla="*/ 334314 h 423712"/>
                <a:gd name="connsiteX113" fmla="*/ 145103 w 217718"/>
                <a:gd name="connsiteY113" fmla="*/ 337839 h 423712"/>
                <a:gd name="connsiteX114" fmla="*/ 152819 w 217718"/>
                <a:gd name="connsiteY114" fmla="*/ 340982 h 423712"/>
                <a:gd name="connsiteX115" fmla="*/ 158152 w 217718"/>
                <a:gd name="connsiteY115" fmla="*/ 343077 h 423712"/>
                <a:gd name="connsiteX116" fmla="*/ 31375 w 217718"/>
                <a:gd name="connsiteY116" fmla="*/ 410991 h 42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217718" h="423712">
                  <a:moveTo>
                    <a:pt x="219875" y="213061"/>
                  </a:moveTo>
                  <a:cubicBezTo>
                    <a:pt x="219971" y="165417"/>
                    <a:pt x="203968" y="119135"/>
                    <a:pt x="174346" y="81807"/>
                  </a:cubicBezTo>
                  <a:lnTo>
                    <a:pt x="174346" y="81807"/>
                  </a:lnTo>
                  <a:cubicBezTo>
                    <a:pt x="134150" y="30514"/>
                    <a:pt x="72523" y="606"/>
                    <a:pt x="7372" y="749"/>
                  </a:cubicBezTo>
                  <a:lnTo>
                    <a:pt x="6515" y="749"/>
                  </a:lnTo>
                  <a:cubicBezTo>
                    <a:pt x="6134" y="663"/>
                    <a:pt x="5658" y="663"/>
                    <a:pt x="5277" y="749"/>
                  </a:cubicBezTo>
                  <a:lnTo>
                    <a:pt x="4038" y="1320"/>
                  </a:lnTo>
                  <a:lnTo>
                    <a:pt x="3086" y="2178"/>
                  </a:lnTo>
                  <a:cubicBezTo>
                    <a:pt x="2800" y="2454"/>
                    <a:pt x="2419" y="2768"/>
                    <a:pt x="2228" y="3130"/>
                  </a:cubicBezTo>
                  <a:cubicBezTo>
                    <a:pt x="2228" y="3130"/>
                    <a:pt x="2228" y="3130"/>
                    <a:pt x="2228" y="3702"/>
                  </a:cubicBezTo>
                  <a:lnTo>
                    <a:pt x="2228" y="3702"/>
                  </a:lnTo>
                  <a:cubicBezTo>
                    <a:pt x="2228" y="4083"/>
                    <a:pt x="2228" y="4464"/>
                    <a:pt x="2228" y="4845"/>
                  </a:cubicBezTo>
                  <a:cubicBezTo>
                    <a:pt x="2134" y="5321"/>
                    <a:pt x="2134" y="5797"/>
                    <a:pt x="2228" y="6273"/>
                  </a:cubicBezTo>
                  <a:lnTo>
                    <a:pt x="2228" y="212299"/>
                  </a:lnTo>
                  <a:lnTo>
                    <a:pt x="2228" y="212299"/>
                  </a:lnTo>
                  <a:lnTo>
                    <a:pt x="2228" y="305739"/>
                  </a:lnTo>
                  <a:cubicBezTo>
                    <a:pt x="2134" y="305987"/>
                    <a:pt x="2134" y="306254"/>
                    <a:pt x="2228" y="306501"/>
                  </a:cubicBezTo>
                  <a:cubicBezTo>
                    <a:pt x="2228" y="306692"/>
                    <a:pt x="2228" y="306882"/>
                    <a:pt x="2228" y="307073"/>
                  </a:cubicBezTo>
                  <a:lnTo>
                    <a:pt x="2228" y="418992"/>
                  </a:lnTo>
                  <a:lnTo>
                    <a:pt x="2228" y="418992"/>
                  </a:lnTo>
                  <a:lnTo>
                    <a:pt x="2228" y="418992"/>
                  </a:lnTo>
                  <a:cubicBezTo>
                    <a:pt x="2228" y="419439"/>
                    <a:pt x="2228" y="419877"/>
                    <a:pt x="2228" y="420325"/>
                  </a:cubicBezTo>
                  <a:cubicBezTo>
                    <a:pt x="2134" y="420735"/>
                    <a:pt x="2134" y="421154"/>
                    <a:pt x="2228" y="421563"/>
                  </a:cubicBezTo>
                  <a:cubicBezTo>
                    <a:pt x="2514" y="422040"/>
                    <a:pt x="2800" y="422487"/>
                    <a:pt x="3182" y="422897"/>
                  </a:cubicBezTo>
                  <a:lnTo>
                    <a:pt x="3182" y="422897"/>
                  </a:lnTo>
                  <a:cubicBezTo>
                    <a:pt x="3752" y="423449"/>
                    <a:pt x="4420" y="423935"/>
                    <a:pt x="5086" y="424326"/>
                  </a:cubicBezTo>
                  <a:cubicBezTo>
                    <a:pt x="5086" y="424326"/>
                    <a:pt x="5086" y="424326"/>
                    <a:pt x="5086" y="424326"/>
                  </a:cubicBezTo>
                  <a:cubicBezTo>
                    <a:pt x="5848" y="424421"/>
                    <a:pt x="6610" y="424421"/>
                    <a:pt x="7372" y="424326"/>
                  </a:cubicBezTo>
                  <a:lnTo>
                    <a:pt x="7372" y="424326"/>
                  </a:lnTo>
                  <a:cubicBezTo>
                    <a:pt x="72523" y="424383"/>
                    <a:pt x="134055" y="394493"/>
                    <a:pt x="174346" y="343268"/>
                  </a:cubicBezTo>
                  <a:lnTo>
                    <a:pt x="174346" y="343268"/>
                  </a:lnTo>
                  <a:cubicBezTo>
                    <a:pt x="203682" y="306216"/>
                    <a:pt x="219780" y="260343"/>
                    <a:pt x="219875" y="213061"/>
                  </a:cubicBezTo>
                  <a:close/>
                  <a:moveTo>
                    <a:pt x="151581" y="326028"/>
                  </a:moveTo>
                  <a:cubicBezTo>
                    <a:pt x="148247" y="324694"/>
                    <a:pt x="145103" y="323456"/>
                    <a:pt x="142056" y="322313"/>
                  </a:cubicBezTo>
                  <a:lnTo>
                    <a:pt x="133197" y="319360"/>
                  </a:lnTo>
                  <a:cubicBezTo>
                    <a:pt x="129768" y="318217"/>
                    <a:pt x="126244" y="317265"/>
                    <a:pt x="122624" y="316217"/>
                  </a:cubicBezTo>
                  <a:lnTo>
                    <a:pt x="113671" y="313740"/>
                  </a:lnTo>
                  <a:lnTo>
                    <a:pt x="111766" y="313074"/>
                  </a:lnTo>
                  <a:cubicBezTo>
                    <a:pt x="125292" y="283775"/>
                    <a:pt x="132721" y="252009"/>
                    <a:pt x="133483" y="219729"/>
                  </a:cubicBezTo>
                  <a:lnTo>
                    <a:pt x="206826" y="219729"/>
                  </a:lnTo>
                  <a:cubicBezTo>
                    <a:pt x="205777" y="260391"/>
                    <a:pt x="192062" y="299710"/>
                    <a:pt x="167583" y="332219"/>
                  </a:cubicBezTo>
                  <a:lnTo>
                    <a:pt x="160534" y="329361"/>
                  </a:lnTo>
                  <a:cubicBezTo>
                    <a:pt x="157200" y="328123"/>
                    <a:pt x="154439" y="326980"/>
                    <a:pt x="151581" y="326028"/>
                  </a:cubicBezTo>
                  <a:close/>
                  <a:moveTo>
                    <a:pt x="121863" y="110191"/>
                  </a:moveTo>
                  <a:cubicBezTo>
                    <a:pt x="125482" y="109143"/>
                    <a:pt x="129197" y="108191"/>
                    <a:pt x="132817" y="107048"/>
                  </a:cubicBezTo>
                  <a:lnTo>
                    <a:pt x="141199" y="104095"/>
                  </a:lnTo>
                  <a:cubicBezTo>
                    <a:pt x="144723" y="102952"/>
                    <a:pt x="148247" y="101714"/>
                    <a:pt x="151676" y="100380"/>
                  </a:cubicBezTo>
                  <a:cubicBezTo>
                    <a:pt x="154439" y="99409"/>
                    <a:pt x="157105" y="98294"/>
                    <a:pt x="159677" y="97047"/>
                  </a:cubicBezTo>
                  <a:cubicBezTo>
                    <a:pt x="162249" y="96218"/>
                    <a:pt x="164725" y="95237"/>
                    <a:pt x="167106" y="94094"/>
                  </a:cubicBezTo>
                  <a:cubicBezTo>
                    <a:pt x="191585" y="126641"/>
                    <a:pt x="205302" y="165989"/>
                    <a:pt x="206349" y="206679"/>
                  </a:cubicBezTo>
                  <a:lnTo>
                    <a:pt x="132912" y="206679"/>
                  </a:lnTo>
                  <a:cubicBezTo>
                    <a:pt x="131959" y="174390"/>
                    <a:pt x="124530" y="142624"/>
                    <a:pt x="111099" y="113239"/>
                  </a:cubicBezTo>
                  <a:lnTo>
                    <a:pt x="113195" y="112668"/>
                  </a:lnTo>
                  <a:cubicBezTo>
                    <a:pt x="115862" y="111906"/>
                    <a:pt x="118909" y="111144"/>
                    <a:pt x="121863" y="110191"/>
                  </a:cubicBezTo>
                  <a:close/>
                  <a:moveTo>
                    <a:pt x="92811" y="308978"/>
                  </a:moveTo>
                  <a:cubicBezTo>
                    <a:pt x="89002" y="308216"/>
                    <a:pt x="85096" y="307644"/>
                    <a:pt x="81095" y="307073"/>
                  </a:cubicBezTo>
                  <a:lnTo>
                    <a:pt x="71570" y="305263"/>
                  </a:lnTo>
                  <a:lnTo>
                    <a:pt x="58998" y="303739"/>
                  </a:lnTo>
                  <a:lnTo>
                    <a:pt x="50425" y="302787"/>
                  </a:lnTo>
                  <a:cubicBezTo>
                    <a:pt x="45567" y="302215"/>
                    <a:pt x="40900" y="302025"/>
                    <a:pt x="36042" y="301739"/>
                  </a:cubicBezTo>
                  <a:cubicBezTo>
                    <a:pt x="33566" y="301739"/>
                    <a:pt x="31280" y="301167"/>
                    <a:pt x="28803" y="301167"/>
                  </a:cubicBezTo>
                  <a:cubicBezTo>
                    <a:pt x="23755" y="301167"/>
                    <a:pt x="18612" y="301167"/>
                    <a:pt x="13563" y="301167"/>
                  </a:cubicBezTo>
                  <a:lnTo>
                    <a:pt x="13563" y="220110"/>
                  </a:lnTo>
                  <a:lnTo>
                    <a:pt x="119481" y="220110"/>
                  </a:lnTo>
                  <a:cubicBezTo>
                    <a:pt x="118625" y="251437"/>
                    <a:pt x="111195" y="282251"/>
                    <a:pt x="97859" y="310597"/>
                  </a:cubicBezTo>
                  <a:close/>
                  <a:moveTo>
                    <a:pt x="13945" y="206679"/>
                  </a:moveTo>
                  <a:lnTo>
                    <a:pt x="13945" y="125622"/>
                  </a:lnTo>
                  <a:cubicBezTo>
                    <a:pt x="18992" y="125622"/>
                    <a:pt x="24136" y="125622"/>
                    <a:pt x="29185" y="125622"/>
                  </a:cubicBezTo>
                  <a:cubicBezTo>
                    <a:pt x="31566" y="125622"/>
                    <a:pt x="33852" y="125622"/>
                    <a:pt x="36328" y="125622"/>
                  </a:cubicBezTo>
                  <a:lnTo>
                    <a:pt x="50807" y="124479"/>
                  </a:lnTo>
                  <a:cubicBezTo>
                    <a:pt x="53568" y="124479"/>
                    <a:pt x="56331" y="123717"/>
                    <a:pt x="59189" y="123526"/>
                  </a:cubicBezTo>
                  <a:cubicBezTo>
                    <a:pt x="63474" y="122955"/>
                    <a:pt x="67760" y="122574"/>
                    <a:pt x="72047" y="121716"/>
                  </a:cubicBezTo>
                  <a:lnTo>
                    <a:pt x="80715" y="120383"/>
                  </a:lnTo>
                  <a:cubicBezTo>
                    <a:pt x="84810" y="119621"/>
                    <a:pt x="88811" y="119049"/>
                    <a:pt x="92811" y="118192"/>
                  </a:cubicBezTo>
                  <a:cubicBezTo>
                    <a:pt x="94621" y="118192"/>
                    <a:pt x="96240" y="117430"/>
                    <a:pt x="98050" y="117049"/>
                  </a:cubicBezTo>
                  <a:cubicBezTo>
                    <a:pt x="111385" y="145434"/>
                    <a:pt x="118720" y="176209"/>
                    <a:pt x="119863" y="207537"/>
                  </a:cubicBezTo>
                  <a:close/>
                  <a:moveTo>
                    <a:pt x="89191" y="104667"/>
                  </a:moveTo>
                  <a:cubicBezTo>
                    <a:pt x="85478" y="105238"/>
                    <a:pt x="81667" y="106095"/>
                    <a:pt x="77857" y="106667"/>
                  </a:cubicBezTo>
                  <a:lnTo>
                    <a:pt x="69189" y="108000"/>
                  </a:lnTo>
                  <a:lnTo>
                    <a:pt x="57092" y="109620"/>
                  </a:lnTo>
                  <a:cubicBezTo>
                    <a:pt x="54426" y="109620"/>
                    <a:pt x="51663" y="110382"/>
                    <a:pt x="48901" y="110572"/>
                  </a:cubicBezTo>
                  <a:cubicBezTo>
                    <a:pt x="44329" y="111144"/>
                    <a:pt x="39376" y="111334"/>
                    <a:pt x="35185" y="111525"/>
                  </a:cubicBezTo>
                  <a:lnTo>
                    <a:pt x="28232" y="112096"/>
                  </a:lnTo>
                  <a:lnTo>
                    <a:pt x="13945" y="112096"/>
                  </a:lnTo>
                  <a:lnTo>
                    <a:pt x="13945" y="18942"/>
                  </a:lnTo>
                  <a:cubicBezTo>
                    <a:pt x="46615" y="40220"/>
                    <a:pt x="73381" y="69367"/>
                    <a:pt x="91859" y="103714"/>
                  </a:cubicBezTo>
                  <a:cubicBezTo>
                    <a:pt x="90906" y="103943"/>
                    <a:pt x="90050" y="104266"/>
                    <a:pt x="89191" y="104667"/>
                  </a:cubicBezTo>
                  <a:close/>
                  <a:moveTo>
                    <a:pt x="13945" y="314217"/>
                  </a:moveTo>
                  <a:cubicBezTo>
                    <a:pt x="18707" y="314217"/>
                    <a:pt x="23470" y="314217"/>
                    <a:pt x="28232" y="314217"/>
                  </a:cubicBezTo>
                  <a:lnTo>
                    <a:pt x="35185" y="314788"/>
                  </a:lnTo>
                  <a:cubicBezTo>
                    <a:pt x="39853" y="314788"/>
                    <a:pt x="44710" y="315360"/>
                    <a:pt x="48901" y="315741"/>
                  </a:cubicBezTo>
                  <a:cubicBezTo>
                    <a:pt x="51663" y="315741"/>
                    <a:pt x="54426" y="316312"/>
                    <a:pt x="57092" y="316693"/>
                  </a:cubicBezTo>
                  <a:lnTo>
                    <a:pt x="69189" y="318122"/>
                  </a:lnTo>
                  <a:lnTo>
                    <a:pt x="77857" y="319646"/>
                  </a:lnTo>
                  <a:cubicBezTo>
                    <a:pt x="81667" y="320217"/>
                    <a:pt x="85478" y="321075"/>
                    <a:pt x="89191" y="321646"/>
                  </a:cubicBezTo>
                  <a:lnTo>
                    <a:pt x="92049" y="322408"/>
                  </a:lnTo>
                  <a:cubicBezTo>
                    <a:pt x="73381" y="356612"/>
                    <a:pt x="46520" y="385673"/>
                    <a:pt x="13945" y="406990"/>
                  </a:cubicBezTo>
                  <a:close/>
                  <a:moveTo>
                    <a:pt x="158534" y="83712"/>
                  </a:moveTo>
                  <a:lnTo>
                    <a:pt x="153390" y="85807"/>
                  </a:lnTo>
                  <a:cubicBezTo>
                    <a:pt x="150819" y="87007"/>
                    <a:pt x="148152" y="88065"/>
                    <a:pt x="145389" y="88950"/>
                  </a:cubicBezTo>
                  <a:cubicBezTo>
                    <a:pt x="142151" y="90284"/>
                    <a:pt x="139008" y="91332"/>
                    <a:pt x="135864" y="92475"/>
                  </a:cubicBezTo>
                  <a:cubicBezTo>
                    <a:pt x="132721" y="93618"/>
                    <a:pt x="130245" y="94189"/>
                    <a:pt x="127482" y="95237"/>
                  </a:cubicBezTo>
                  <a:lnTo>
                    <a:pt x="117291" y="98190"/>
                  </a:lnTo>
                  <a:lnTo>
                    <a:pt x="108718" y="100476"/>
                  </a:lnTo>
                  <a:cubicBezTo>
                    <a:pt x="107575" y="100818"/>
                    <a:pt x="106432" y="101076"/>
                    <a:pt x="105289" y="101238"/>
                  </a:cubicBezTo>
                  <a:cubicBezTo>
                    <a:pt x="87668" y="67367"/>
                    <a:pt x="62522" y="38030"/>
                    <a:pt x="31661" y="15513"/>
                  </a:cubicBezTo>
                  <a:cubicBezTo>
                    <a:pt x="81000" y="21456"/>
                    <a:pt x="126244" y="45697"/>
                    <a:pt x="158534" y="83426"/>
                  </a:cubicBezTo>
                  <a:close/>
                  <a:moveTo>
                    <a:pt x="31375" y="411276"/>
                  </a:moveTo>
                  <a:cubicBezTo>
                    <a:pt x="62236" y="388674"/>
                    <a:pt x="87478" y="359365"/>
                    <a:pt x="105385" y="325551"/>
                  </a:cubicBezTo>
                  <a:lnTo>
                    <a:pt x="108623" y="326313"/>
                  </a:lnTo>
                  <a:cubicBezTo>
                    <a:pt x="111481" y="326894"/>
                    <a:pt x="114338" y="327656"/>
                    <a:pt x="117100" y="328599"/>
                  </a:cubicBezTo>
                  <a:lnTo>
                    <a:pt x="127482" y="331552"/>
                  </a:lnTo>
                  <a:cubicBezTo>
                    <a:pt x="130149" y="332314"/>
                    <a:pt x="132912" y="333362"/>
                    <a:pt x="135578" y="334314"/>
                  </a:cubicBezTo>
                  <a:lnTo>
                    <a:pt x="145103" y="337839"/>
                  </a:lnTo>
                  <a:cubicBezTo>
                    <a:pt x="147770" y="338734"/>
                    <a:pt x="150342" y="339782"/>
                    <a:pt x="152819" y="340982"/>
                  </a:cubicBezTo>
                  <a:cubicBezTo>
                    <a:pt x="154628" y="341553"/>
                    <a:pt x="156343" y="342315"/>
                    <a:pt x="158152" y="343077"/>
                  </a:cubicBezTo>
                  <a:cubicBezTo>
                    <a:pt x="125864" y="380768"/>
                    <a:pt x="80620" y="404999"/>
                    <a:pt x="31375" y="41099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64BC715-7BFA-FC6E-33D8-4BF4A6D799B1}"/>
              </a:ext>
            </a:extLst>
          </p:cNvPr>
          <p:cNvSpPr/>
          <p:nvPr/>
        </p:nvSpPr>
        <p:spPr>
          <a:xfrm>
            <a:off x="9437643" y="3020141"/>
            <a:ext cx="713579" cy="708886"/>
          </a:xfrm>
          <a:custGeom>
            <a:avLst/>
            <a:gdLst>
              <a:gd name="connsiteX0" fmla="*/ 436307 w 434338"/>
              <a:gd name="connsiteY0" fmla="*/ 191375 h 431482"/>
              <a:gd name="connsiteX1" fmla="*/ 431259 w 434338"/>
              <a:gd name="connsiteY1" fmla="*/ 186898 h 431482"/>
              <a:gd name="connsiteX2" fmla="*/ 294194 w 434338"/>
              <a:gd name="connsiteY2" fmla="*/ 161085 h 431482"/>
              <a:gd name="connsiteX3" fmla="*/ 294956 w 434338"/>
              <a:gd name="connsiteY3" fmla="*/ 146989 h 431482"/>
              <a:gd name="connsiteX4" fmla="*/ 148557 w 434338"/>
              <a:gd name="connsiteY4" fmla="*/ 684 h 431482"/>
              <a:gd name="connsiteX5" fmla="*/ 2157 w 434338"/>
              <a:gd name="connsiteY5" fmla="*/ 146989 h 431482"/>
              <a:gd name="connsiteX6" fmla="*/ 134174 w 434338"/>
              <a:gd name="connsiteY6" fmla="*/ 292530 h 431482"/>
              <a:gd name="connsiteX7" fmla="*/ 193896 w 434338"/>
              <a:gd name="connsiteY7" fmla="*/ 428357 h 431482"/>
              <a:gd name="connsiteX8" fmla="*/ 198658 w 434338"/>
              <a:gd name="connsiteY8" fmla="*/ 432167 h 431482"/>
              <a:gd name="connsiteX9" fmla="*/ 199992 w 434338"/>
              <a:gd name="connsiteY9" fmla="*/ 432167 h 431482"/>
              <a:gd name="connsiteX10" fmla="*/ 204659 w 434338"/>
              <a:gd name="connsiteY10" fmla="*/ 430167 h 431482"/>
              <a:gd name="connsiteX11" fmla="*/ 275620 w 434338"/>
              <a:gd name="connsiteY11" fmla="*/ 358253 h 431482"/>
              <a:gd name="connsiteX12" fmla="*/ 361917 w 434338"/>
              <a:gd name="connsiteY12" fmla="*/ 356538 h 431482"/>
              <a:gd name="connsiteX13" fmla="*/ 364584 w 434338"/>
              <a:gd name="connsiteY13" fmla="*/ 355967 h 431482"/>
              <a:gd name="connsiteX14" fmla="*/ 365155 w 434338"/>
              <a:gd name="connsiteY14" fmla="*/ 355967 h 431482"/>
              <a:gd name="connsiteX15" fmla="*/ 366679 w 434338"/>
              <a:gd name="connsiteY15" fmla="*/ 354824 h 431482"/>
              <a:gd name="connsiteX16" fmla="*/ 366679 w 434338"/>
              <a:gd name="connsiteY16" fmla="*/ 354824 h 431482"/>
              <a:gd name="connsiteX17" fmla="*/ 366679 w 434338"/>
              <a:gd name="connsiteY17" fmla="*/ 354824 h 431482"/>
              <a:gd name="connsiteX18" fmla="*/ 366679 w 434338"/>
              <a:gd name="connsiteY18" fmla="*/ 353871 h 431482"/>
              <a:gd name="connsiteX19" fmla="*/ 367250 w 434338"/>
              <a:gd name="connsiteY19" fmla="*/ 352728 h 431482"/>
              <a:gd name="connsiteX20" fmla="*/ 367250 w 434338"/>
              <a:gd name="connsiteY20" fmla="*/ 351300 h 431482"/>
              <a:gd name="connsiteX21" fmla="*/ 367250 w 434338"/>
              <a:gd name="connsiteY21" fmla="*/ 350347 h 431482"/>
              <a:gd name="connsiteX22" fmla="*/ 361822 w 434338"/>
              <a:gd name="connsiteY22" fmla="*/ 271099 h 431482"/>
              <a:gd name="connsiteX23" fmla="*/ 433545 w 434338"/>
              <a:gd name="connsiteY23" fmla="*/ 198614 h 431482"/>
              <a:gd name="connsiteX24" fmla="*/ 436307 w 434338"/>
              <a:gd name="connsiteY24" fmla="*/ 191375 h 431482"/>
              <a:gd name="connsiteX25" fmla="*/ 15397 w 434338"/>
              <a:gd name="connsiteY25" fmla="*/ 146989 h 431482"/>
              <a:gd name="connsiteX26" fmla="*/ 148747 w 434338"/>
              <a:gd name="connsiteY26" fmla="*/ 13638 h 431482"/>
              <a:gd name="connsiteX27" fmla="*/ 282097 w 434338"/>
              <a:gd name="connsiteY27" fmla="*/ 146989 h 431482"/>
              <a:gd name="connsiteX28" fmla="*/ 281430 w 434338"/>
              <a:gd name="connsiteY28" fmla="*/ 158514 h 431482"/>
              <a:gd name="connsiteX29" fmla="*/ 69594 w 434338"/>
              <a:gd name="connsiteY29" fmla="*/ 118699 h 431482"/>
              <a:gd name="connsiteX30" fmla="*/ 63213 w 434338"/>
              <a:gd name="connsiteY30" fmla="*/ 121080 h 431482"/>
              <a:gd name="connsiteX31" fmla="*/ 62261 w 434338"/>
              <a:gd name="connsiteY31" fmla="*/ 127653 h 431482"/>
              <a:gd name="connsiteX32" fmla="*/ 128364 w 434338"/>
              <a:gd name="connsiteY32" fmla="*/ 278052 h 431482"/>
              <a:gd name="connsiteX33" fmla="*/ 15397 w 434338"/>
              <a:gd name="connsiteY33" fmla="*/ 146989 h 431482"/>
              <a:gd name="connsiteX34" fmla="*/ 354582 w 434338"/>
              <a:gd name="connsiteY34" fmla="*/ 260336 h 431482"/>
              <a:gd name="connsiteX35" fmla="*/ 137889 w 434338"/>
              <a:gd name="connsiteY35" fmla="*/ 152894 h 431482"/>
              <a:gd name="connsiteX36" fmla="*/ 129030 w 434338"/>
              <a:gd name="connsiteY36" fmla="*/ 155790 h 431482"/>
              <a:gd name="connsiteX37" fmla="*/ 129030 w 434338"/>
              <a:gd name="connsiteY37" fmla="*/ 155847 h 431482"/>
              <a:gd name="connsiteX38" fmla="*/ 131888 w 434338"/>
              <a:gd name="connsiteY38" fmla="*/ 164553 h 431482"/>
              <a:gd name="connsiteX39" fmla="*/ 131983 w 434338"/>
              <a:gd name="connsiteY39" fmla="*/ 164610 h 431482"/>
              <a:gd name="connsiteX40" fmla="*/ 349629 w 434338"/>
              <a:gd name="connsiteY40" fmla="*/ 272623 h 431482"/>
              <a:gd name="connsiteX41" fmla="*/ 354010 w 434338"/>
              <a:gd name="connsiteY41" fmla="*/ 336536 h 431482"/>
              <a:gd name="connsiteX42" fmla="*/ 167511 w 434338"/>
              <a:gd name="connsiteY42" fmla="*/ 193661 h 431482"/>
              <a:gd name="connsiteX43" fmla="*/ 158177 w 434338"/>
              <a:gd name="connsiteY43" fmla="*/ 194861 h 431482"/>
              <a:gd name="connsiteX44" fmla="*/ 157986 w 434338"/>
              <a:gd name="connsiteY44" fmla="*/ 195090 h 431482"/>
              <a:gd name="connsiteX45" fmla="*/ 158558 w 434338"/>
              <a:gd name="connsiteY45" fmla="*/ 204100 h 431482"/>
              <a:gd name="connsiteX46" fmla="*/ 159225 w 434338"/>
              <a:gd name="connsiteY46" fmla="*/ 204615 h 431482"/>
              <a:gd name="connsiteX47" fmla="*/ 342390 w 434338"/>
              <a:gd name="connsiteY47" fmla="*/ 345108 h 431482"/>
              <a:gd name="connsiteX48" fmla="*/ 275715 w 434338"/>
              <a:gd name="connsiteY48" fmla="*/ 346251 h 431482"/>
              <a:gd name="connsiteX49" fmla="*/ 116934 w 434338"/>
              <a:gd name="connsiteY49" fmla="*/ 170420 h 431482"/>
              <a:gd name="connsiteX50" fmla="*/ 107885 w 434338"/>
              <a:gd name="connsiteY50" fmla="*/ 169906 h 431482"/>
              <a:gd name="connsiteX51" fmla="*/ 107409 w 434338"/>
              <a:gd name="connsiteY51" fmla="*/ 170420 h 431482"/>
              <a:gd name="connsiteX52" fmla="*/ 106932 w 434338"/>
              <a:gd name="connsiteY52" fmla="*/ 179431 h 431482"/>
              <a:gd name="connsiteX53" fmla="*/ 107409 w 434338"/>
              <a:gd name="connsiteY53" fmla="*/ 179945 h 431482"/>
              <a:gd name="connsiteX54" fmla="*/ 264000 w 434338"/>
              <a:gd name="connsiteY54" fmla="*/ 353395 h 431482"/>
              <a:gd name="connsiteX55" fmla="*/ 202278 w 434338"/>
              <a:gd name="connsiteY55" fmla="*/ 415879 h 431482"/>
              <a:gd name="connsiteX56" fmla="*/ 79119 w 434338"/>
              <a:gd name="connsiteY56" fmla="*/ 135368 h 431482"/>
              <a:gd name="connsiteX57" fmla="*/ 416781 w 434338"/>
              <a:gd name="connsiteY57" fmla="*/ 199281 h 431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434338" h="431482">
                <a:moveTo>
                  <a:pt x="436307" y="191375"/>
                </a:moveTo>
                <a:cubicBezTo>
                  <a:pt x="435545" y="189079"/>
                  <a:pt x="433640" y="187365"/>
                  <a:pt x="431259" y="186898"/>
                </a:cubicBezTo>
                <a:lnTo>
                  <a:pt x="294194" y="161085"/>
                </a:lnTo>
                <a:cubicBezTo>
                  <a:pt x="294194" y="156418"/>
                  <a:pt x="294956" y="151560"/>
                  <a:pt x="294956" y="146989"/>
                </a:cubicBezTo>
                <a:cubicBezTo>
                  <a:pt x="294861" y="66197"/>
                  <a:pt x="229329" y="742"/>
                  <a:pt x="148557" y="684"/>
                </a:cubicBezTo>
                <a:cubicBezTo>
                  <a:pt x="67785" y="742"/>
                  <a:pt x="2253" y="66197"/>
                  <a:pt x="2157" y="146989"/>
                </a:cubicBezTo>
                <a:cubicBezTo>
                  <a:pt x="2348" y="222160"/>
                  <a:pt x="59403" y="285015"/>
                  <a:pt x="134174" y="292530"/>
                </a:cubicBezTo>
                <a:lnTo>
                  <a:pt x="193896" y="428357"/>
                </a:lnTo>
                <a:cubicBezTo>
                  <a:pt x="194753" y="430357"/>
                  <a:pt x="196563" y="431786"/>
                  <a:pt x="198658" y="432167"/>
                </a:cubicBezTo>
                <a:cubicBezTo>
                  <a:pt x="198658" y="432167"/>
                  <a:pt x="199611" y="432167"/>
                  <a:pt x="199992" y="432167"/>
                </a:cubicBezTo>
                <a:cubicBezTo>
                  <a:pt x="201706" y="432072"/>
                  <a:pt x="203421" y="431357"/>
                  <a:pt x="204659" y="430167"/>
                </a:cubicBezTo>
                <a:lnTo>
                  <a:pt x="275620" y="358253"/>
                </a:lnTo>
                <a:lnTo>
                  <a:pt x="361917" y="356538"/>
                </a:lnTo>
                <a:cubicBezTo>
                  <a:pt x="362869" y="356538"/>
                  <a:pt x="363726" y="356348"/>
                  <a:pt x="364584" y="355967"/>
                </a:cubicBezTo>
                <a:cubicBezTo>
                  <a:pt x="364584" y="355967"/>
                  <a:pt x="364584" y="355967"/>
                  <a:pt x="365155" y="355967"/>
                </a:cubicBezTo>
                <a:cubicBezTo>
                  <a:pt x="365727" y="355672"/>
                  <a:pt x="366203" y="355291"/>
                  <a:pt x="366679" y="354824"/>
                </a:cubicBezTo>
                <a:lnTo>
                  <a:pt x="366679" y="354824"/>
                </a:lnTo>
                <a:cubicBezTo>
                  <a:pt x="366679" y="354824"/>
                  <a:pt x="366679" y="354824"/>
                  <a:pt x="366679" y="354824"/>
                </a:cubicBezTo>
                <a:cubicBezTo>
                  <a:pt x="366679" y="354510"/>
                  <a:pt x="366679" y="354186"/>
                  <a:pt x="366679" y="353871"/>
                </a:cubicBezTo>
                <a:cubicBezTo>
                  <a:pt x="366965" y="353529"/>
                  <a:pt x="367155" y="353148"/>
                  <a:pt x="367250" y="352728"/>
                </a:cubicBezTo>
                <a:cubicBezTo>
                  <a:pt x="367346" y="352252"/>
                  <a:pt x="367346" y="351776"/>
                  <a:pt x="367250" y="351300"/>
                </a:cubicBezTo>
                <a:cubicBezTo>
                  <a:pt x="367250" y="351300"/>
                  <a:pt x="367250" y="350538"/>
                  <a:pt x="367250" y="350347"/>
                </a:cubicBezTo>
                <a:lnTo>
                  <a:pt x="361822" y="271099"/>
                </a:lnTo>
                <a:lnTo>
                  <a:pt x="433545" y="198614"/>
                </a:lnTo>
                <a:cubicBezTo>
                  <a:pt x="435831" y="197004"/>
                  <a:pt x="436974" y="194128"/>
                  <a:pt x="436307" y="191375"/>
                </a:cubicBezTo>
                <a:close/>
                <a:moveTo>
                  <a:pt x="15397" y="146989"/>
                </a:moveTo>
                <a:cubicBezTo>
                  <a:pt x="15397" y="73341"/>
                  <a:pt x="75119" y="13638"/>
                  <a:pt x="148747" y="13638"/>
                </a:cubicBezTo>
                <a:cubicBezTo>
                  <a:pt x="222375" y="13638"/>
                  <a:pt x="282097" y="73341"/>
                  <a:pt x="282097" y="146989"/>
                </a:cubicBezTo>
                <a:cubicBezTo>
                  <a:pt x="282097" y="150837"/>
                  <a:pt x="281811" y="154685"/>
                  <a:pt x="281430" y="158514"/>
                </a:cubicBezTo>
                <a:lnTo>
                  <a:pt x="69594" y="118699"/>
                </a:lnTo>
                <a:cubicBezTo>
                  <a:pt x="67213" y="118118"/>
                  <a:pt x="64642" y="119061"/>
                  <a:pt x="63213" y="121080"/>
                </a:cubicBezTo>
                <a:cubicBezTo>
                  <a:pt x="61689" y="122900"/>
                  <a:pt x="61307" y="125462"/>
                  <a:pt x="62261" y="127653"/>
                </a:cubicBezTo>
                <a:lnTo>
                  <a:pt x="128364" y="278052"/>
                </a:lnTo>
                <a:cubicBezTo>
                  <a:pt x="63593" y="268042"/>
                  <a:pt x="15779" y="212492"/>
                  <a:pt x="15397" y="146989"/>
                </a:cubicBezTo>
                <a:close/>
                <a:moveTo>
                  <a:pt x="354582" y="260336"/>
                </a:moveTo>
                <a:lnTo>
                  <a:pt x="137889" y="152894"/>
                </a:lnTo>
                <a:cubicBezTo>
                  <a:pt x="134651" y="151256"/>
                  <a:pt x="130650" y="152551"/>
                  <a:pt x="129030" y="155790"/>
                </a:cubicBezTo>
                <a:cubicBezTo>
                  <a:pt x="129030" y="155809"/>
                  <a:pt x="129030" y="155828"/>
                  <a:pt x="129030" y="155847"/>
                </a:cubicBezTo>
                <a:cubicBezTo>
                  <a:pt x="127411" y="159038"/>
                  <a:pt x="128650" y="162933"/>
                  <a:pt x="131888" y="164553"/>
                </a:cubicBezTo>
                <a:cubicBezTo>
                  <a:pt x="131888" y="164572"/>
                  <a:pt x="131983" y="164591"/>
                  <a:pt x="131983" y="164610"/>
                </a:cubicBezTo>
                <a:lnTo>
                  <a:pt x="349629" y="272623"/>
                </a:lnTo>
                <a:lnTo>
                  <a:pt x="354010" y="336536"/>
                </a:lnTo>
                <a:lnTo>
                  <a:pt x="167511" y="193661"/>
                </a:lnTo>
                <a:cubicBezTo>
                  <a:pt x="164559" y="191413"/>
                  <a:pt x="160368" y="191947"/>
                  <a:pt x="158177" y="194861"/>
                </a:cubicBezTo>
                <a:cubicBezTo>
                  <a:pt x="158082" y="194937"/>
                  <a:pt x="158082" y="195013"/>
                  <a:pt x="157986" y="195090"/>
                </a:cubicBezTo>
                <a:cubicBezTo>
                  <a:pt x="155700" y="197738"/>
                  <a:pt x="155891" y="201767"/>
                  <a:pt x="158558" y="204100"/>
                </a:cubicBezTo>
                <a:cubicBezTo>
                  <a:pt x="158748" y="204281"/>
                  <a:pt x="159034" y="204453"/>
                  <a:pt x="159225" y="204615"/>
                </a:cubicBezTo>
                <a:lnTo>
                  <a:pt x="342390" y="345108"/>
                </a:lnTo>
                <a:lnTo>
                  <a:pt x="275715" y="346251"/>
                </a:lnTo>
                <a:lnTo>
                  <a:pt x="116934" y="170420"/>
                </a:lnTo>
                <a:cubicBezTo>
                  <a:pt x="114553" y="167791"/>
                  <a:pt x="110552" y="167562"/>
                  <a:pt x="107885" y="169906"/>
                </a:cubicBezTo>
                <a:cubicBezTo>
                  <a:pt x="107789" y="170067"/>
                  <a:pt x="107599" y="170239"/>
                  <a:pt x="107409" y="170420"/>
                </a:cubicBezTo>
                <a:cubicBezTo>
                  <a:pt x="104742" y="172763"/>
                  <a:pt x="104551" y="176802"/>
                  <a:pt x="106932" y="179431"/>
                </a:cubicBezTo>
                <a:cubicBezTo>
                  <a:pt x="107028" y="179612"/>
                  <a:pt x="107219" y="179783"/>
                  <a:pt x="107409" y="179945"/>
                </a:cubicBezTo>
                <a:lnTo>
                  <a:pt x="264000" y="353395"/>
                </a:lnTo>
                <a:lnTo>
                  <a:pt x="202278" y="415879"/>
                </a:lnTo>
                <a:lnTo>
                  <a:pt x="79119" y="135368"/>
                </a:lnTo>
                <a:lnTo>
                  <a:pt x="416781" y="199281"/>
                </a:ln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178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19127E1-37DD-94A8-5553-89BDB3D14A54}"/>
              </a:ext>
            </a:extLst>
          </p:cNvPr>
          <p:cNvGrpSpPr/>
          <p:nvPr/>
        </p:nvGrpSpPr>
        <p:grpSpPr>
          <a:xfrm rot="20923940">
            <a:off x="3304052" y="1187671"/>
            <a:ext cx="5584458" cy="2807061"/>
            <a:chOff x="8593969" y="2912530"/>
            <a:chExt cx="1667202" cy="631036"/>
          </a:xfrm>
          <a:solidFill>
            <a:schemeClr val="bg1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90F7FB0-A458-DD2A-BFA4-A04576FB10FB}"/>
                </a:ext>
              </a:extLst>
            </p:cNvPr>
            <p:cNvSpPr/>
            <p:nvPr/>
          </p:nvSpPr>
          <p:spPr>
            <a:xfrm>
              <a:off x="8671732" y="2912530"/>
              <a:ext cx="1508745" cy="625964"/>
            </a:xfrm>
            <a:custGeom>
              <a:avLst/>
              <a:gdLst>
                <a:gd name="connsiteX0" fmla="*/ 278867 w 1508745"/>
                <a:gd name="connsiteY0" fmla="*/ 110647 h 625964"/>
                <a:gd name="connsiteX1" fmla="*/ 278867 w 1508745"/>
                <a:gd name="connsiteY1" fmla="*/ 110647 h 625964"/>
                <a:gd name="connsiteX2" fmla="*/ 278867 w 1508745"/>
                <a:gd name="connsiteY2" fmla="*/ 110647 h 625964"/>
                <a:gd name="connsiteX3" fmla="*/ 1138907 w 1508745"/>
                <a:gd name="connsiteY3" fmla="*/ 497414 h 625964"/>
                <a:gd name="connsiteX4" fmla="*/ 1139093 w 1508745"/>
                <a:gd name="connsiteY4" fmla="*/ 497600 h 625964"/>
                <a:gd name="connsiteX5" fmla="*/ 1138907 w 1508745"/>
                <a:gd name="connsiteY5" fmla="*/ 497414 h 625964"/>
                <a:gd name="connsiteX6" fmla="*/ 461925 w 1508745"/>
                <a:gd name="connsiteY6" fmla="*/ 521040 h 625964"/>
                <a:gd name="connsiteX7" fmla="*/ 461367 w 1508745"/>
                <a:gd name="connsiteY7" fmla="*/ 521040 h 625964"/>
                <a:gd name="connsiteX8" fmla="*/ 461925 w 1508745"/>
                <a:gd name="connsiteY8" fmla="*/ 521040 h 625964"/>
                <a:gd name="connsiteX9" fmla="*/ 75158 w 1508745"/>
                <a:gd name="connsiteY9" fmla="*/ 590990 h 625964"/>
                <a:gd name="connsiteX10" fmla="*/ 75158 w 1508745"/>
                <a:gd name="connsiteY10" fmla="*/ 590990 h 625964"/>
                <a:gd name="connsiteX11" fmla="*/ 74786 w 1508745"/>
                <a:gd name="connsiteY11" fmla="*/ 590990 h 625964"/>
                <a:gd name="connsiteX12" fmla="*/ 75158 w 1508745"/>
                <a:gd name="connsiteY12" fmla="*/ 590990 h 625964"/>
                <a:gd name="connsiteX13" fmla="*/ 656890 w 1508745"/>
                <a:gd name="connsiteY13" fmla="*/ 618709 h 625964"/>
                <a:gd name="connsiteX14" fmla="*/ 656704 w 1508745"/>
                <a:gd name="connsiteY14" fmla="*/ 618523 h 625964"/>
                <a:gd name="connsiteX15" fmla="*/ 656518 w 1508745"/>
                <a:gd name="connsiteY15" fmla="*/ 618523 h 625964"/>
                <a:gd name="connsiteX16" fmla="*/ 656890 w 1508745"/>
                <a:gd name="connsiteY16" fmla="*/ 618709 h 625964"/>
                <a:gd name="connsiteX17" fmla="*/ 784324 w 1508745"/>
                <a:gd name="connsiteY17" fmla="*/ 625964 h 625964"/>
                <a:gd name="connsiteX18" fmla="*/ 784324 w 1508745"/>
                <a:gd name="connsiteY18" fmla="*/ 625964 h 625964"/>
                <a:gd name="connsiteX19" fmla="*/ 784138 w 1508745"/>
                <a:gd name="connsiteY19" fmla="*/ 625964 h 625964"/>
                <a:gd name="connsiteX20" fmla="*/ 784324 w 1508745"/>
                <a:gd name="connsiteY20" fmla="*/ 625964 h 625964"/>
                <a:gd name="connsiteX21" fmla="*/ 299331 w 1508745"/>
                <a:gd name="connsiteY21" fmla="*/ 110647 h 625964"/>
                <a:gd name="connsiteX22" fmla="*/ 299517 w 1508745"/>
                <a:gd name="connsiteY22" fmla="*/ 110647 h 625964"/>
                <a:gd name="connsiteX23" fmla="*/ 299331 w 1508745"/>
                <a:gd name="connsiteY23" fmla="*/ 110647 h 625964"/>
                <a:gd name="connsiteX24" fmla="*/ 828787 w 1508745"/>
                <a:gd name="connsiteY24" fmla="*/ 35116 h 625964"/>
                <a:gd name="connsiteX25" fmla="*/ 841623 w 1508745"/>
                <a:gd name="connsiteY25" fmla="*/ 37163 h 625964"/>
                <a:gd name="connsiteX26" fmla="*/ 886458 w 1508745"/>
                <a:gd name="connsiteY26" fmla="*/ 37163 h 625964"/>
                <a:gd name="connsiteX27" fmla="*/ 900224 w 1508745"/>
                <a:gd name="connsiteY27" fmla="*/ 35675 h 625964"/>
                <a:gd name="connsiteX28" fmla="*/ 1214624 w 1508745"/>
                <a:gd name="connsiteY28" fmla="*/ 35675 h 625964"/>
                <a:gd name="connsiteX29" fmla="*/ 1228390 w 1508745"/>
                <a:gd name="connsiteY29" fmla="*/ 37163 h 625964"/>
                <a:gd name="connsiteX30" fmla="*/ 1299642 w 1508745"/>
                <a:gd name="connsiteY30" fmla="*/ 37721 h 625964"/>
                <a:gd name="connsiteX31" fmla="*/ 1346895 w 1508745"/>
                <a:gd name="connsiteY31" fmla="*/ 40511 h 625964"/>
                <a:gd name="connsiteX32" fmla="*/ 1383358 w 1508745"/>
                <a:gd name="connsiteY32" fmla="*/ 41070 h 625964"/>
                <a:gd name="connsiteX33" fmla="*/ 1430610 w 1508745"/>
                <a:gd name="connsiteY33" fmla="*/ 43860 h 625964"/>
                <a:gd name="connsiteX34" fmla="*/ 1463539 w 1508745"/>
                <a:gd name="connsiteY34" fmla="*/ 44604 h 625964"/>
                <a:gd name="connsiteX35" fmla="*/ 1477677 w 1508745"/>
                <a:gd name="connsiteY35" fmla="*/ 44790 h 625964"/>
                <a:gd name="connsiteX36" fmla="*/ 1478235 w 1508745"/>
                <a:gd name="connsiteY36" fmla="*/ 43860 h 625964"/>
                <a:gd name="connsiteX37" fmla="*/ 1487909 w 1508745"/>
                <a:gd name="connsiteY37" fmla="*/ 44604 h 625964"/>
                <a:gd name="connsiteX38" fmla="*/ 1491072 w 1508745"/>
                <a:gd name="connsiteY38" fmla="*/ 43674 h 625964"/>
                <a:gd name="connsiteX39" fmla="*/ 1508745 w 1508745"/>
                <a:gd name="connsiteY39" fmla="*/ 40698 h 625964"/>
                <a:gd name="connsiteX40" fmla="*/ 1500746 w 1508745"/>
                <a:gd name="connsiteY40" fmla="*/ 37535 h 625964"/>
                <a:gd name="connsiteX41" fmla="*/ 1495723 w 1508745"/>
                <a:gd name="connsiteY41" fmla="*/ 37721 h 625964"/>
                <a:gd name="connsiteX42" fmla="*/ 1491072 w 1508745"/>
                <a:gd name="connsiteY42" fmla="*/ 40884 h 625964"/>
                <a:gd name="connsiteX43" fmla="*/ 1478794 w 1508745"/>
                <a:gd name="connsiteY43" fmla="*/ 40325 h 625964"/>
                <a:gd name="connsiteX44" fmla="*/ 1478608 w 1508745"/>
                <a:gd name="connsiteY44" fmla="*/ 39023 h 625964"/>
                <a:gd name="connsiteX45" fmla="*/ 1456469 w 1508745"/>
                <a:gd name="connsiteY45" fmla="*/ 31582 h 625964"/>
                <a:gd name="connsiteX46" fmla="*/ 1459632 w 1508745"/>
                <a:gd name="connsiteY46" fmla="*/ 29907 h 625964"/>
                <a:gd name="connsiteX47" fmla="*/ 1452563 w 1508745"/>
                <a:gd name="connsiteY47" fmla="*/ 25815 h 625964"/>
                <a:gd name="connsiteX48" fmla="*/ 1443261 w 1508745"/>
                <a:gd name="connsiteY48" fmla="*/ 28233 h 625964"/>
                <a:gd name="connsiteX49" fmla="*/ 1443633 w 1508745"/>
                <a:gd name="connsiteY49" fmla="*/ 29163 h 625964"/>
                <a:gd name="connsiteX50" fmla="*/ 1435819 w 1508745"/>
                <a:gd name="connsiteY50" fmla="*/ 28977 h 625964"/>
                <a:gd name="connsiteX51" fmla="*/ 1435633 w 1508745"/>
                <a:gd name="connsiteY51" fmla="*/ 28047 h 625964"/>
                <a:gd name="connsiteX52" fmla="*/ 1433029 w 1508745"/>
                <a:gd name="connsiteY52" fmla="*/ 26187 h 625964"/>
                <a:gd name="connsiteX53" fmla="*/ 1432657 w 1508745"/>
                <a:gd name="connsiteY53" fmla="*/ 22838 h 625964"/>
                <a:gd name="connsiteX54" fmla="*/ 1417402 w 1508745"/>
                <a:gd name="connsiteY54" fmla="*/ 16141 h 625964"/>
                <a:gd name="connsiteX55" fmla="*/ 1414611 w 1508745"/>
                <a:gd name="connsiteY55" fmla="*/ 16141 h 625964"/>
                <a:gd name="connsiteX56" fmla="*/ 1394706 w 1508745"/>
                <a:gd name="connsiteY56" fmla="*/ 21350 h 625964"/>
                <a:gd name="connsiteX57" fmla="*/ 1394706 w 1508745"/>
                <a:gd name="connsiteY57" fmla="*/ 20978 h 625964"/>
                <a:gd name="connsiteX58" fmla="*/ 1379637 w 1508745"/>
                <a:gd name="connsiteY58" fmla="*/ 14839 h 625964"/>
                <a:gd name="connsiteX59" fmla="*/ 1379079 w 1508745"/>
                <a:gd name="connsiteY59" fmla="*/ 15211 h 625964"/>
                <a:gd name="connsiteX60" fmla="*/ 1375544 w 1508745"/>
                <a:gd name="connsiteY60" fmla="*/ 12792 h 625964"/>
                <a:gd name="connsiteX61" fmla="*/ 1365498 w 1508745"/>
                <a:gd name="connsiteY61" fmla="*/ 11862 h 625964"/>
                <a:gd name="connsiteX62" fmla="*/ 1352476 w 1508745"/>
                <a:gd name="connsiteY62" fmla="*/ 12792 h 625964"/>
                <a:gd name="connsiteX63" fmla="*/ 1351359 w 1508745"/>
                <a:gd name="connsiteY63" fmla="*/ 11490 h 625964"/>
                <a:gd name="connsiteX64" fmla="*/ 1337035 w 1508745"/>
                <a:gd name="connsiteY64" fmla="*/ 9816 h 625964"/>
                <a:gd name="connsiteX65" fmla="*/ 1331268 w 1508745"/>
                <a:gd name="connsiteY65" fmla="*/ 9444 h 625964"/>
                <a:gd name="connsiteX66" fmla="*/ 1322896 w 1508745"/>
                <a:gd name="connsiteY66" fmla="*/ 9258 h 625964"/>
                <a:gd name="connsiteX67" fmla="*/ 1292386 w 1508745"/>
                <a:gd name="connsiteY67" fmla="*/ 5165 h 625964"/>
                <a:gd name="connsiteX68" fmla="*/ 1259644 w 1508745"/>
                <a:gd name="connsiteY68" fmla="*/ 2374 h 625964"/>
                <a:gd name="connsiteX69" fmla="*/ 1247180 w 1508745"/>
                <a:gd name="connsiteY69" fmla="*/ 1816 h 625964"/>
                <a:gd name="connsiteX70" fmla="*/ 1209043 w 1508745"/>
                <a:gd name="connsiteY70" fmla="*/ 2374 h 625964"/>
                <a:gd name="connsiteX71" fmla="*/ 1209229 w 1508745"/>
                <a:gd name="connsiteY71" fmla="*/ 2188 h 625964"/>
                <a:gd name="connsiteX72" fmla="*/ 1126257 w 1508745"/>
                <a:gd name="connsiteY72" fmla="*/ 3677 h 625964"/>
                <a:gd name="connsiteX73" fmla="*/ 999753 w 1508745"/>
                <a:gd name="connsiteY73" fmla="*/ 4979 h 625964"/>
                <a:gd name="connsiteX74" fmla="*/ 949337 w 1508745"/>
                <a:gd name="connsiteY74" fmla="*/ 5723 h 625964"/>
                <a:gd name="connsiteX75" fmla="*/ 912502 w 1508745"/>
                <a:gd name="connsiteY75" fmla="*/ 8513 h 625964"/>
                <a:gd name="connsiteX76" fmla="*/ 896131 w 1508745"/>
                <a:gd name="connsiteY76" fmla="*/ 9072 h 625964"/>
                <a:gd name="connsiteX77" fmla="*/ 877714 w 1508745"/>
                <a:gd name="connsiteY77" fmla="*/ 11862 h 625964"/>
                <a:gd name="connsiteX78" fmla="*/ 865622 w 1508745"/>
                <a:gd name="connsiteY78" fmla="*/ 12606 h 625964"/>
                <a:gd name="connsiteX79" fmla="*/ 842739 w 1508745"/>
                <a:gd name="connsiteY79" fmla="*/ 15583 h 625964"/>
                <a:gd name="connsiteX80" fmla="*/ 841995 w 1508745"/>
                <a:gd name="connsiteY80" fmla="*/ 16513 h 625964"/>
                <a:gd name="connsiteX81" fmla="*/ 840879 w 1508745"/>
                <a:gd name="connsiteY81" fmla="*/ 16141 h 625964"/>
                <a:gd name="connsiteX82" fmla="*/ 832507 w 1508745"/>
                <a:gd name="connsiteY82" fmla="*/ 18745 h 625964"/>
                <a:gd name="connsiteX83" fmla="*/ 829531 w 1508745"/>
                <a:gd name="connsiteY83" fmla="*/ 19303 h 625964"/>
                <a:gd name="connsiteX84" fmla="*/ 822275 w 1508745"/>
                <a:gd name="connsiteY84" fmla="*/ 23024 h 625964"/>
                <a:gd name="connsiteX85" fmla="*/ 822647 w 1508745"/>
                <a:gd name="connsiteY85" fmla="*/ 22652 h 625964"/>
                <a:gd name="connsiteX86" fmla="*/ 828787 w 1508745"/>
                <a:gd name="connsiteY86" fmla="*/ 35116 h 625964"/>
                <a:gd name="connsiteX87" fmla="*/ 1348197 w 1508745"/>
                <a:gd name="connsiteY87" fmla="*/ 23396 h 625964"/>
                <a:gd name="connsiteX88" fmla="*/ 1348197 w 1508745"/>
                <a:gd name="connsiteY88" fmla="*/ 23396 h 625964"/>
                <a:gd name="connsiteX89" fmla="*/ 1348383 w 1508745"/>
                <a:gd name="connsiteY89" fmla="*/ 23210 h 625964"/>
                <a:gd name="connsiteX90" fmla="*/ 1348197 w 1508745"/>
                <a:gd name="connsiteY90" fmla="*/ 23396 h 625964"/>
                <a:gd name="connsiteX91" fmla="*/ 1348197 w 1508745"/>
                <a:gd name="connsiteY91" fmla="*/ 23396 h 625964"/>
                <a:gd name="connsiteX92" fmla="*/ 1348383 w 1508745"/>
                <a:gd name="connsiteY92" fmla="*/ 23210 h 625964"/>
                <a:gd name="connsiteX93" fmla="*/ 1348383 w 1508745"/>
                <a:gd name="connsiteY93" fmla="*/ 23024 h 625964"/>
                <a:gd name="connsiteX94" fmla="*/ 1348941 w 1508745"/>
                <a:gd name="connsiteY94" fmla="*/ 23024 h 625964"/>
                <a:gd name="connsiteX95" fmla="*/ 1347825 w 1508745"/>
                <a:gd name="connsiteY95" fmla="*/ 24140 h 625964"/>
                <a:gd name="connsiteX96" fmla="*/ 1348197 w 1508745"/>
                <a:gd name="connsiteY96" fmla="*/ 23396 h 625964"/>
                <a:gd name="connsiteX97" fmla="*/ 1347825 w 1508745"/>
                <a:gd name="connsiteY97" fmla="*/ 23582 h 625964"/>
                <a:gd name="connsiteX98" fmla="*/ 1348197 w 1508745"/>
                <a:gd name="connsiteY98" fmla="*/ 23396 h 625964"/>
                <a:gd name="connsiteX99" fmla="*/ 209848 w 1508745"/>
                <a:gd name="connsiteY99" fmla="*/ 34372 h 625964"/>
                <a:gd name="connsiteX100" fmla="*/ 209476 w 1508745"/>
                <a:gd name="connsiteY100" fmla="*/ 35488 h 625964"/>
                <a:gd name="connsiteX101" fmla="*/ 213196 w 1508745"/>
                <a:gd name="connsiteY101" fmla="*/ 39953 h 625964"/>
                <a:gd name="connsiteX102" fmla="*/ 219894 w 1508745"/>
                <a:gd name="connsiteY102" fmla="*/ 43860 h 625964"/>
                <a:gd name="connsiteX103" fmla="*/ 219522 w 1508745"/>
                <a:gd name="connsiteY103" fmla="*/ 43674 h 625964"/>
                <a:gd name="connsiteX104" fmla="*/ 227893 w 1508745"/>
                <a:gd name="connsiteY104" fmla="*/ 47209 h 625964"/>
                <a:gd name="connsiteX105" fmla="*/ 229009 w 1508745"/>
                <a:gd name="connsiteY105" fmla="*/ 46837 h 625964"/>
                <a:gd name="connsiteX106" fmla="*/ 229753 w 1508745"/>
                <a:gd name="connsiteY106" fmla="*/ 47767 h 625964"/>
                <a:gd name="connsiteX107" fmla="*/ 244264 w 1508745"/>
                <a:gd name="connsiteY107" fmla="*/ 51115 h 625964"/>
                <a:gd name="connsiteX108" fmla="*/ 274216 w 1508745"/>
                <a:gd name="connsiteY108" fmla="*/ 50929 h 625964"/>
                <a:gd name="connsiteX109" fmla="*/ 285192 w 1508745"/>
                <a:gd name="connsiteY109" fmla="*/ 47209 h 625964"/>
                <a:gd name="connsiteX110" fmla="*/ 288727 w 1508745"/>
                <a:gd name="connsiteY110" fmla="*/ 43488 h 625964"/>
                <a:gd name="connsiteX111" fmla="*/ 288541 w 1508745"/>
                <a:gd name="connsiteY111" fmla="*/ 38837 h 625964"/>
                <a:gd name="connsiteX112" fmla="*/ 285564 w 1508745"/>
                <a:gd name="connsiteY112" fmla="*/ 33814 h 625964"/>
                <a:gd name="connsiteX113" fmla="*/ 282215 w 1508745"/>
                <a:gd name="connsiteY113" fmla="*/ 30280 h 625964"/>
                <a:gd name="connsiteX114" fmla="*/ 282029 w 1508745"/>
                <a:gd name="connsiteY114" fmla="*/ 30093 h 625964"/>
                <a:gd name="connsiteX115" fmla="*/ 278309 w 1508745"/>
                <a:gd name="connsiteY115" fmla="*/ 27117 h 625964"/>
                <a:gd name="connsiteX116" fmla="*/ 271239 w 1508745"/>
                <a:gd name="connsiteY116" fmla="*/ 23396 h 625964"/>
                <a:gd name="connsiteX117" fmla="*/ 271425 w 1508745"/>
                <a:gd name="connsiteY117" fmla="*/ 23396 h 625964"/>
                <a:gd name="connsiteX118" fmla="*/ 260449 w 1508745"/>
                <a:gd name="connsiteY118" fmla="*/ 19862 h 625964"/>
                <a:gd name="connsiteX119" fmla="*/ 257473 w 1508745"/>
                <a:gd name="connsiteY119" fmla="*/ 19490 h 625964"/>
                <a:gd name="connsiteX120" fmla="*/ 219149 w 1508745"/>
                <a:gd name="connsiteY120" fmla="*/ 19675 h 625964"/>
                <a:gd name="connsiteX121" fmla="*/ 218219 w 1508745"/>
                <a:gd name="connsiteY121" fmla="*/ 20606 h 625964"/>
                <a:gd name="connsiteX122" fmla="*/ 216917 w 1508745"/>
                <a:gd name="connsiteY122" fmla="*/ 20234 h 625964"/>
                <a:gd name="connsiteX123" fmla="*/ 212266 w 1508745"/>
                <a:gd name="connsiteY123" fmla="*/ 23396 h 625964"/>
                <a:gd name="connsiteX124" fmla="*/ 212452 w 1508745"/>
                <a:gd name="connsiteY124" fmla="*/ 23210 h 625964"/>
                <a:gd name="connsiteX125" fmla="*/ 209104 w 1508745"/>
                <a:gd name="connsiteY125" fmla="*/ 26931 h 625964"/>
                <a:gd name="connsiteX126" fmla="*/ 208545 w 1508745"/>
                <a:gd name="connsiteY126" fmla="*/ 33628 h 625964"/>
                <a:gd name="connsiteX127" fmla="*/ 209848 w 1508745"/>
                <a:gd name="connsiteY127" fmla="*/ 34372 h 625964"/>
                <a:gd name="connsiteX128" fmla="*/ 3535 w 1508745"/>
                <a:gd name="connsiteY128" fmla="*/ 58185 h 625964"/>
                <a:gd name="connsiteX129" fmla="*/ 8558 w 1508745"/>
                <a:gd name="connsiteY129" fmla="*/ 61161 h 625964"/>
                <a:gd name="connsiteX130" fmla="*/ 9674 w 1508745"/>
                <a:gd name="connsiteY130" fmla="*/ 60789 h 625964"/>
                <a:gd name="connsiteX131" fmla="*/ 10418 w 1508745"/>
                <a:gd name="connsiteY131" fmla="*/ 61719 h 625964"/>
                <a:gd name="connsiteX132" fmla="*/ 21208 w 1508745"/>
                <a:gd name="connsiteY132" fmla="*/ 64882 h 625964"/>
                <a:gd name="connsiteX133" fmla="*/ 22882 w 1508745"/>
                <a:gd name="connsiteY133" fmla="*/ 64510 h 625964"/>
                <a:gd name="connsiteX134" fmla="*/ 24371 w 1508745"/>
                <a:gd name="connsiteY134" fmla="*/ 65254 h 625964"/>
                <a:gd name="connsiteX135" fmla="*/ 59159 w 1508745"/>
                <a:gd name="connsiteY135" fmla="*/ 65440 h 625964"/>
                <a:gd name="connsiteX136" fmla="*/ 60647 w 1508745"/>
                <a:gd name="connsiteY136" fmla="*/ 64696 h 625964"/>
                <a:gd name="connsiteX137" fmla="*/ 62322 w 1508745"/>
                <a:gd name="connsiteY137" fmla="*/ 65068 h 625964"/>
                <a:gd name="connsiteX138" fmla="*/ 69763 w 1508745"/>
                <a:gd name="connsiteY138" fmla="*/ 61905 h 625964"/>
                <a:gd name="connsiteX139" fmla="*/ 69949 w 1508745"/>
                <a:gd name="connsiteY139" fmla="*/ 61719 h 625964"/>
                <a:gd name="connsiteX140" fmla="*/ 72182 w 1508745"/>
                <a:gd name="connsiteY140" fmla="*/ 55580 h 625964"/>
                <a:gd name="connsiteX141" fmla="*/ 68647 w 1508745"/>
                <a:gd name="connsiteY141" fmla="*/ 51860 h 625964"/>
                <a:gd name="connsiteX142" fmla="*/ 62136 w 1508745"/>
                <a:gd name="connsiteY142" fmla="*/ 47767 h 625964"/>
                <a:gd name="connsiteX143" fmla="*/ 62322 w 1508745"/>
                <a:gd name="connsiteY143" fmla="*/ 47953 h 625964"/>
                <a:gd name="connsiteX144" fmla="*/ 54322 w 1508745"/>
                <a:gd name="connsiteY144" fmla="*/ 44604 h 625964"/>
                <a:gd name="connsiteX145" fmla="*/ 51904 w 1508745"/>
                <a:gd name="connsiteY145" fmla="*/ 44046 h 625964"/>
                <a:gd name="connsiteX146" fmla="*/ 32556 w 1508745"/>
                <a:gd name="connsiteY146" fmla="*/ 41070 h 625964"/>
                <a:gd name="connsiteX147" fmla="*/ 22138 w 1508745"/>
                <a:gd name="connsiteY147" fmla="*/ 41070 h 625964"/>
                <a:gd name="connsiteX148" fmla="*/ 6511 w 1508745"/>
                <a:gd name="connsiteY148" fmla="*/ 44232 h 625964"/>
                <a:gd name="connsiteX149" fmla="*/ 186 w 1508745"/>
                <a:gd name="connsiteY149" fmla="*/ 49255 h 625964"/>
                <a:gd name="connsiteX150" fmla="*/ 0 w 1508745"/>
                <a:gd name="connsiteY150" fmla="*/ 54092 h 625964"/>
                <a:gd name="connsiteX151" fmla="*/ 3535 w 1508745"/>
                <a:gd name="connsiteY151" fmla="*/ 58185 h 625964"/>
                <a:gd name="connsiteX152" fmla="*/ 1326059 w 1508745"/>
                <a:gd name="connsiteY152" fmla="*/ 347842 h 625964"/>
                <a:gd name="connsiteX153" fmla="*/ 1289968 w 1508745"/>
                <a:gd name="connsiteY153" fmla="*/ 347655 h 625964"/>
                <a:gd name="connsiteX154" fmla="*/ 1282154 w 1508745"/>
                <a:gd name="connsiteY154" fmla="*/ 357887 h 625964"/>
                <a:gd name="connsiteX155" fmla="*/ 1282340 w 1508745"/>
                <a:gd name="connsiteY155" fmla="*/ 357887 h 625964"/>
                <a:gd name="connsiteX156" fmla="*/ 1289968 w 1508745"/>
                <a:gd name="connsiteY156" fmla="*/ 361050 h 625964"/>
                <a:gd name="connsiteX157" fmla="*/ 1296479 w 1508745"/>
                <a:gd name="connsiteY157" fmla="*/ 361794 h 625964"/>
                <a:gd name="connsiteX158" fmla="*/ 1327733 w 1508745"/>
                <a:gd name="connsiteY158" fmla="*/ 361794 h 625964"/>
                <a:gd name="connsiteX159" fmla="*/ 1333314 w 1508745"/>
                <a:gd name="connsiteY159" fmla="*/ 360864 h 625964"/>
                <a:gd name="connsiteX160" fmla="*/ 1338337 w 1508745"/>
                <a:gd name="connsiteY160" fmla="*/ 357887 h 625964"/>
                <a:gd name="connsiteX161" fmla="*/ 1338151 w 1508745"/>
                <a:gd name="connsiteY161" fmla="*/ 350818 h 625964"/>
                <a:gd name="connsiteX162" fmla="*/ 1326059 w 1508745"/>
                <a:gd name="connsiteY162" fmla="*/ 347842 h 62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1508745" h="625964">
                  <a:moveTo>
                    <a:pt x="278867" y="110647"/>
                  </a:moveTo>
                  <a:cubicBezTo>
                    <a:pt x="278867" y="110461"/>
                    <a:pt x="278867" y="110461"/>
                    <a:pt x="278867" y="110647"/>
                  </a:cubicBezTo>
                  <a:cubicBezTo>
                    <a:pt x="278867" y="110461"/>
                    <a:pt x="278867" y="110461"/>
                    <a:pt x="278867" y="110647"/>
                  </a:cubicBezTo>
                  <a:close/>
                  <a:moveTo>
                    <a:pt x="1138907" y="497414"/>
                  </a:moveTo>
                  <a:lnTo>
                    <a:pt x="1139093" y="497600"/>
                  </a:lnTo>
                  <a:lnTo>
                    <a:pt x="1138907" y="497414"/>
                  </a:lnTo>
                  <a:close/>
                  <a:moveTo>
                    <a:pt x="461925" y="521040"/>
                  </a:moveTo>
                  <a:lnTo>
                    <a:pt x="461367" y="521040"/>
                  </a:lnTo>
                  <a:lnTo>
                    <a:pt x="461925" y="521040"/>
                  </a:lnTo>
                  <a:close/>
                  <a:moveTo>
                    <a:pt x="75158" y="590990"/>
                  </a:moveTo>
                  <a:cubicBezTo>
                    <a:pt x="75158" y="590990"/>
                    <a:pt x="74972" y="590990"/>
                    <a:pt x="75158" y="590990"/>
                  </a:cubicBezTo>
                  <a:lnTo>
                    <a:pt x="74786" y="590990"/>
                  </a:lnTo>
                  <a:lnTo>
                    <a:pt x="75158" y="590990"/>
                  </a:lnTo>
                  <a:close/>
                  <a:moveTo>
                    <a:pt x="656890" y="618709"/>
                  </a:moveTo>
                  <a:cubicBezTo>
                    <a:pt x="656890" y="618709"/>
                    <a:pt x="656704" y="618709"/>
                    <a:pt x="656704" y="618523"/>
                  </a:cubicBezTo>
                  <a:lnTo>
                    <a:pt x="656518" y="618523"/>
                  </a:lnTo>
                  <a:lnTo>
                    <a:pt x="656890" y="618709"/>
                  </a:lnTo>
                  <a:close/>
                  <a:moveTo>
                    <a:pt x="784324" y="625964"/>
                  </a:moveTo>
                  <a:cubicBezTo>
                    <a:pt x="784324" y="625964"/>
                    <a:pt x="784324" y="625778"/>
                    <a:pt x="784324" y="625964"/>
                  </a:cubicBezTo>
                  <a:lnTo>
                    <a:pt x="784138" y="625964"/>
                  </a:lnTo>
                  <a:lnTo>
                    <a:pt x="784324" y="625964"/>
                  </a:lnTo>
                  <a:close/>
                  <a:moveTo>
                    <a:pt x="299331" y="110647"/>
                  </a:moveTo>
                  <a:lnTo>
                    <a:pt x="299517" y="110647"/>
                  </a:lnTo>
                  <a:lnTo>
                    <a:pt x="299331" y="110647"/>
                  </a:lnTo>
                  <a:close/>
                  <a:moveTo>
                    <a:pt x="828787" y="35116"/>
                  </a:moveTo>
                  <a:cubicBezTo>
                    <a:pt x="832879" y="36419"/>
                    <a:pt x="837530" y="35302"/>
                    <a:pt x="841623" y="37163"/>
                  </a:cubicBezTo>
                  <a:cubicBezTo>
                    <a:pt x="856506" y="34930"/>
                    <a:pt x="871575" y="34930"/>
                    <a:pt x="886458" y="37163"/>
                  </a:cubicBezTo>
                  <a:cubicBezTo>
                    <a:pt x="890922" y="35302"/>
                    <a:pt x="895573" y="35675"/>
                    <a:pt x="900224" y="35675"/>
                  </a:cubicBezTo>
                  <a:lnTo>
                    <a:pt x="1214624" y="35675"/>
                  </a:lnTo>
                  <a:cubicBezTo>
                    <a:pt x="1219274" y="35675"/>
                    <a:pt x="1223925" y="35302"/>
                    <a:pt x="1228390" y="37163"/>
                  </a:cubicBezTo>
                  <a:cubicBezTo>
                    <a:pt x="1252203" y="34558"/>
                    <a:pt x="1275829" y="36791"/>
                    <a:pt x="1299642" y="37721"/>
                  </a:cubicBezTo>
                  <a:cubicBezTo>
                    <a:pt x="1315269" y="41442"/>
                    <a:pt x="1331268" y="36605"/>
                    <a:pt x="1346895" y="40511"/>
                  </a:cubicBezTo>
                  <a:cubicBezTo>
                    <a:pt x="1358987" y="39023"/>
                    <a:pt x="1371265" y="40139"/>
                    <a:pt x="1383358" y="41070"/>
                  </a:cubicBezTo>
                  <a:cubicBezTo>
                    <a:pt x="1398984" y="44976"/>
                    <a:pt x="1414983" y="39953"/>
                    <a:pt x="1430610" y="43860"/>
                  </a:cubicBezTo>
                  <a:cubicBezTo>
                    <a:pt x="1441586" y="42558"/>
                    <a:pt x="1452563" y="43116"/>
                    <a:pt x="1463539" y="44604"/>
                  </a:cubicBezTo>
                  <a:cubicBezTo>
                    <a:pt x="1468189" y="46465"/>
                    <a:pt x="1473026" y="46279"/>
                    <a:pt x="1477677" y="44790"/>
                  </a:cubicBezTo>
                  <a:cubicBezTo>
                    <a:pt x="1477863" y="44418"/>
                    <a:pt x="1478049" y="44232"/>
                    <a:pt x="1478235" y="43860"/>
                  </a:cubicBezTo>
                  <a:cubicBezTo>
                    <a:pt x="1481398" y="44046"/>
                    <a:pt x="1484747" y="44418"/>
                    <a:pt x="1487909" y="44604"/>
                  </a:cubicBezTo>
                  <a:cubicBezTo>
                    <a:pt x="1488839" y="44046"/>
                    <a:pt x="1489956" y="43674"/>
                    <a:pt x="1491072" y="43674"/>
                  </a:cubicBezTo>
                  <a:cubicBezTo>
                    <a:pt x="1497211" y="43488"/>
                    <a:pt x="1503722" y="47023"/>
                    <a:pt x="1508745" y="40698"/>
                  </a:cubicBezTo>
                  <a:cubicBezTo>
                    <a:pt x="1506513" y="38651"/>
                    <a:pt x="1503350" y="39023"/>
                    <a:pt x="1500746" y="37535"/>
                  </a:cubicBezTo>
                  <a:cubicBezTo>
                    <a:pt x="1499071" y="37535"/>
                    <a:pt x="1497397" y="37721"/>
                    <a:pt x="1495723" y="37721"/>
                  </a:cubicBezTo>
                  <a:cubicBezTo>
                    <a:pt x="1494234" y="38837"/>
                    <a:pt x="1492560" y="39953"/>
                    <a:pt x="1491072" y="40884"/>
                  </a:cubicBezTo>
                  <a:lnTo>
                    <a:pt x="1478794" y="40325"/>
                  </a:lnTo>
                  <a:cubicBezTo>
                    <a:pt x="1478794" y="39953"/>
                    <a:pt x="1478794" y="39581"/>
                    <a:pt x="1478608" y="39023"/>
                  </a:cubicBezTo>
                  <a:cubicBezTo>
                    <a:pt x="1473212" y="30652"/>
                    <a:pt x="1464283" y="33070"/>
                    <a:pt x="1456469" y="31582"/>
                  </a:cubicBezTo>
                  <a:cubicBezTo>
                    <a:pt x="1457585" y="31024"/>
                    <a:pt x="1458516" y="30466"/>
                    <a:pt x="1459632" y="29907"/>
                  </a:cubicBezTo>
                  <a:cubicBezTo>
                    <a:pt x="1458144" y="27117"/>
                    <a:pt x="1455167" y="26559"/>
                    <a:pt x="1452563" y="25815"/>
                  </a:cubicBezTo>
                  <a:cubicBezTo>
                    <a:pt x="1449586" y="26931"/>
                    <a:pt x="1445679" y="25071"/>
                    <a:pt x="1443261" y="28233"/>
                  </a:cubicBezTo>
                  <a:cubicBezTo>
                    <a:pt x="1443447" y="28605"/>
                    <a:pt x="1443447" y="28791"/>
                    <a:pt x="1443633" y="29163"/>
                  </a:cubicBezTo>
                  <a:cubicBezTo>
                    <a:pt x="1441028" y="28977"/>
                    <a:pt x="1438424" y="28977"/>
                    <a:pt x="1435819" y="28977"/>
                  </a:cubicBezTo>
                  <a:cubicBezTo>
                    <a:pt x="1435819" y="28791"/>
                    <a:pt x="1435819" y="28419"/>
                    <a:pt x="1435633" y="28047"/>
                  </a:cubicBezTo>
                  <a:cubicBezTo>
                    <a:pt x="1435075" y="26931"/>
                    <a:pt x="1434145" y="26373"/>
                    <a:pt x="1433029" y="26187"/>
                  </a:cubicBezTo>
                  <a:cubicBezTo>
                    <a:pt x="1432843" y="25071"/>
                    <a:pt x="1432843" y="23954"/>
                    <a:pt x="1432657" y="22838"/>
                  </a:cubicBezTo>
                  <a:cubicBezTo>
                    <a:pt x="1430982" y="12792"/>
                    <a:pt x="1420378" y="23024"/>
                    <a:pt x="1417402" y="16141"/>
                  </a:cubicBezTo>
                  <a:cubicBezTo>
                    <a:pt x="1416472" y="16513"/>
                    <a:pt x="1415542" y="16513"/>
                    <a:pt x="1414611" y="16141"/>
                  </a:cubicBezTo>
                  <a:cubicBezTo>
                    <a:pt x="1408844" y="20978"/>
                    <a:pt x="1400287" y="16141"/>
                    <a:pt x="1394706" y="21350"/>
                  </a:cubicBezTo>
                  <a:lnTo>
                    <a:pt x="1394706" y="20978"/>
                  </a:lnTo>
                  <a:cubicBezTo>
                    <a:pt x="1391357" y="15025"/>
                    <a:pt x="1385776" y="14094"/>
                    <a:pt x="1379637" y="14839"/>
                  </a:cubicBezTo>
                  <a:cubicBezTo>
                    <a:pt x="1379451" y="15025"/>
                    <a:pt x="1379265" y="15025"/>
                    <a:pt x="1379079" y="15211"/>
                  </a:cubicBezTo>
                  <a:cubicBezTo>
                    <a:pt x="1378335" y="13908"/>
                    <a:pt x="1376660" y="13536"/>
                    <a:pt x="1375544" y="12792"/>
                  </a:cubicBezTo>
                  <a:cubicBezTo>
                    <a:pt x="1372195" y="12420"/>
                    <a:pt x="1368847" y="12234"/>
                    <a:pt x="1365498" y="11862"/>
                  </a:cubicBezTo>
                  <a:cubicBezTo>
                    <a:pt x="1361033" y="10374"/>
                    <a:pt x="1356755" y="11676"/>
                    <a:pt x="1352476" y="12792"/>
                  </a:cubicBezTo>
                  <a:cubicBezTo>
                    <a:pt x="1352104" y="12420"/>
                    <a:pt x="1351732" y="11862"/>
                    <a:pt x="1351359" y="11490"/>
                  </a:cubicBezTo>
                  <a:cubicBezTo>
                    <a:pt x="1346709" y="10188"/>
                    <a:pt x="1341686" y="11676"/>
                    <a:pt x="1337035" y="9816"/>
                  </a:cubicBezTo>
                  <a:cubicBezTo>
                    <a:pt x="1335174" y="6839"/>
                    <a:pt x="1333314" y="7025"/>
                    <a:pt x="1331268" y="9444"/>
                  </a:cubicBezTo>
                  <a:cubicBezTo>
                    <a:pt x="1328477" y="11118"/>
                    <a:pt x="1325687" y="10746"/>
                    <a:pt x="1322896" y="9258"/>
                  </a:cubicBezTo>
                  <a:cubicBezTo>
                    <a:pt x="1312292" y="11490"/>
                    <a:pt x="1302432" y="8141"/>
                    <a:pt x="1292386" y="5165"/>
                  </a:cubicBezTo>
                  <a:cubicBezTo>
                    <a:pt x="1281782" y="1258"/>
                    <a:pt x="1270248" y="6095"/>
                    <a:pt x="1259644" y="2374"/>
                  </a:cubicBezTo>
                  <a:cubicBezTo>
                    <a:pt x="1255365" y="3304"/>
                    <a:pt x="1251273" y="2932"/>
                    <a:pt x="1247180" y="1816"/>
                  </a:cubicBezTo>
                  <a:cubicBezTo>
                    <a:pt x="1234343" y="-230"/>
                    <a:pt x="1221693" y="-1160"/>
                    <a:pt x="1209043" y="2374"/>
                  </a:cubicBezTo>
                  <a:lnTo>
                    <a:pt x="1209229" y="2188"/>
                  </a:lnTo>
                  <a:cubicBezTo>
                    <a:pt x="1181695" y="5723"/>
                    <a:pt x="1153976" y="3118"/>
                    <a:pt x="1126257" y="3677"/>
                  </a:cubicBezTo>
                  <a:cubicBezTo>
                    <a:pt x="1084213" y="4607"/>
                    <a:pt x="1041983" y="2188"/>
                    <a:pt x="999753" y="4979"/>
                  </a:cubicBezTo>
                  <a:cubicBezTo>
                    <a:pt x="983010" y="6467"/>
                    <a:pt x="966267" y="6653"/>
                    <a:pt x="949337" y="5723"/>
                  </a:cubicBezTo>
                  <a:cubicBezTo>
                    <a:pt x="937245" y="9444"/>
                    <a:pt x="924595" y="4793"/>
                    <a:pt x="912502" y="8513"/>
                  </a:cubicBezTo>
                  <a:cubicBezTo>
                    <a:pt x="907107" y="9816"/>
                    <a:pt x="901712" y="10002"/>
                    <a:pt x="896131" y="9072"/>
                  </a:cubicBezTo>
                  <a:cubicBezTo>
                    <a:pt x="890364" y="12234"/>
                    <a:pt x="883481" y="8699"/>
                    <a:pt x="877714" y="11862"/>
                  </a:cubicBezTo>
                  <a:cubicBezTo>
                    <a:pt x="873807" y="13164"/>
                    <a:pt x="869714" y="13536"/>
                    <a:pt x="865622" y="12606"/>
                  </a:cubicBezTo>
                  <a:cubicBezTo>
                    <a:pt x="858366" y="15769"/>
                    <a:pt x="849995" y="11862"/>
                    <a:pt x="842739" y="15583"/>
                  </a:cubicBezTo>
                  <a:lnTo>
                    <a:pt x="841995" y="16513"/>
                  </a:lnTo>
                  <a:lnTo>
                    <a:pt x="840879" y="16141"/>
                  </a:lnTo>
                  <a:cubicBezTo>
                    <a:pt x="838088" y="17071"/>
                    <a:pt x="835112" y="17257"/>
                    <a:pt x="832507" y="18745"/>
                  </a:cubicBezTo>
                  <a:cubicBezTo>
                    <a:pt x="831763" y="19862"/>
                    <a:pt x="830647" y="20048"/>
                    <a:pt x="829531" y="19303"/>
                  </a:cubicBezTo>
                  <a:cubicBezTo>
                    <a:pt x="827298" y="21164"/>
                    <a:pt x="823950" y="20420"/>
                    <a:pt x="822275" y="23024"/>
                  </a:cubicBezTo>
                  <a:lnTo>
                    <a:pt x="822647" y="22652"/>
                  </a:lnTo>
                  <a:cubicBezTo>
                    <a:pt x="817997" y="30838"/>
                    <a:pt x="823206" y="33442"/>
                    <a:pt x="828787" y="35116"/>
                  </a:cubicBezTo>
                  <a:close/>
                  <a:moveTo>
                    <a:pt x="1348197" y="23396"/>
                  </a:moveTo>
                  <a:cubicBezTo>
                    <a:pt x="1348197" y="23582"/>
                    <a:pt x="1348197" y="23582"/>
                    <a:pt x="1348197" y="23396"/>
                  </a:cubicBezTo>
                  <a:cubicBezTo>
                    <a:pt x="1348197" y="23396"/>
                    <a:pt x="1348383" y="23396"/>
                    <a:pt x="1348383" y="23210"/>
                  </a:cubicBezTo>
                  <a:cubicBezTo>
                    <a:pt x="1348383" y="23396"/>
                    <a:pt x="1348383" y="23396"/>
                    <a:pt x="1348197" y="23396"/>
                  </a:cubicBezTo>
                  <a:cubicBezTo>
                    <a:pt x="1348383" y="23396"/>
                    <a:pt x="1348383" y="23396"/>
                    <a:pt x="1348197" y="23396"/>
                  </a:cubicBezTo>
                  <a:lnTo>
                    <a:pt x="1348383" y="23210"/>
                  </a:lnTo>
                  <a:lnTo>
                    <a:pt x="1348383" y="23024"/>
                  </a:lnTo>
                  <a:lnTo>
                    <a:pt x="1348941" y="23024"/>
                  </a:lnTo>
                  <a:lnTo>
                    <a:pt x="1347825" y="24140"/>
                  </a:lnTo>
                  <a:cubicBezTo>
                    <a:pt x="1348011" y="23954"/>
                    <a:pt x="1348197" y="23768"/>
                    <a:pt x="1348197" y="23396"/>
                  </a:cubicBezTo>
                  <a:cubicBezTo>
                    <a:pt x="1348011" y="23582"/>
                    <a:pt x="1348011" y="23582"/>
                    <a:pt x="1347825" y="23582"/>
                  </a:cubicBezTo>
                  <a:cubicBezTo>
                    <a:pt x="1348011" y="23582"/>
                    <a:pt x="1348197" y="23582"/>
                    <a:pt x="1348197" y="23396"/>
                  </a:cubicBezTo>
                  <a:close/>
                  <a:moveTo>
                    <a:pt x="209848" y="34372"/>
                  </a:moveTo>
                  <a:lnTo>
                    <a:pt x="209476" y="35488"/>
                  </a:lnTo>
                  <a:cubicBezTo>
                    <a:pt x="209848" y="37907"/>
                    <a:pt x="210778" y="39581"/>
                    <a:pt x="213196" y="39953"/>
                  </a:cubicBezTo>
                  <a:cubicBezTo>
                    <a:pt x="214313" y="43116"/>
                    <a:pt x="217847" y="42372"/>
                    <a:pt x="219894" y="43860"/>
                  </a:cubicBezTo>
                  <a:lnTo>
                    <a:pt x="219522" y="43674"/>
                  </a:lnTo>
                  <a:cubicBezTo>
                    <a:pt x="221754" y="46465"/>
                    <a:pt x="225103" y="46279"/>
                    <a:pt x="227893" y="47209"/>
                  </a:cubicBezTo>
                  <a:lnTo>
                    <a:pt x="229009" y="46837"/>
                  </a:lnTo>
                  <a:lnTo>
                    <a:pt x="229753" y="47767"/>
                  </a:lnTo>
                  <a:cubicBezTo>
                    <a:pt x="234032" y="51488"/>
                    <a:pt x="239985" y="47581"/>
                    <a:pt x="244264" y="51115"/>
                  </a:cubicBezTo>
                  <a:cubicBezTo>
                    <a:pt x="254310" y="51115"/>
                    <a:pt x="264170" y="50929"/>
                    <a:pt x="274216" y="50929"/>
                  </a:cubicBezTo>
                  <a:cubicBezTo>
                    <a:pt x="277378" y="48325"/>
                    <a:pt x="282401" y="51115"/>
                    <a:pt x="285192" y="47209"/>
                  </a:cubicBezTo>
                  <a:cubicBezTo>
                    <a:pt x="287052" y="46465"/>
                    <a:pt x="287982" y="45162"/>
                    <a:pt x="288727" y="43488"/>
                  </a:cubicBezTo>
                  <a:cubicBezTo>
                    <a:pt x="288727" y="42000"/>
                    <a:pt x="288541" y="40325"/>
                    <a:pt x="288541" y="38837"/>
                  </a:cubicBezTo>
                  <a:cubicBezTo>
                    <a:pt x="288355" y="36791"/>
                    <a:pt x="287052" y="35302"/>
                    <a:pt x="285564" y="33814"/>
                  </a:cubicBezTo>
                  <a:cubicBezTo>
                    <a:pt x="284448" y="32698"/>
                    <a:pt x="283332" y="31582"/>
                    <a:pt x="282215" y="30280"/>
                  </a:cubicBezTo>
                  <a:lnTo>
                    <a:pt x="282029" y="30093"/>
                  </a:lnTo>
                  <a:cubicBezTo>
                    <a:pt x="280727" y="29163"/>
                    <a:pt x="279611" y="27861"/>
                    <a:pt x="278309" y="27117"/>
                  </a:cubicBezTo>
                  <a:cubicBezTo>
                    <a:pt x="276634" y="24698"/>
                    <a:pt x="273286" y="25257"/>
                    <a:pt x="271239" y="23396"/>
                  </a:cubicBezTo>
                  <a:lnTo>
                    <a:pt x="271425" y="23396"/>
                  </a:lnTo>
                  <a:cubicBezTo>
                    <a:pt x="268449" y="20048"/>
                    <a:pt x="263612" y="22652"/>
                    <a:pt x="260449" y="19862"/>
                  </a:cubicBezTo>
                  <a:cubicBezTo>
                    <a:pt x="259333" y="20606"/>
                    <a:pt x="258403" y="20420"/>
                    <a:pt x="257473" y="19490"/>
                  </a:cubicBezTo>
                  <a:cubicBezTo>
                    <a:pt x="244636" y="17071"/>
                    <a:pt x="231986" y="16885"/>
                    <a:pt x="219149" y="19675"/>
                  </a:cubicBezTo>
                  <a:lnTo>
                    <a:pt x="218219" y="20606"/>
                  </a:lnTo>
                  <a:lnTo>
                    <a:pt x="216917" y="20234"/>
                  </a:lnTo>
                  <a:cubicBezTo>
                    <a:pt x="214871" y="20606"/>
                    <a:pt x="213382" y="21908"/>
                    <a:pt x="212266" y="23396"/>
                  </a:cubicBezTo>
                  <a:lnTo>
                    <a:pt x="212452" y="23210"/>
                  </a:lnTo>
                  <a:cubicBezTo>
                    <a:pt x="211150" y="24326"/>
                    <a:pt x="209848" y="25443"/>
                    <a:pt x="209104" y="26931"/>
                  </a:cubicBezTo>
                  <a:cubicBezTo>
                    <a:pt x="206499" y="28977"/>
                    <a:pt x="206685" y="31210"/>
                    <a:pt x="208545" y="33628"/>
                  </a:cubicBezTo>
                  <a:lnTo>
                    <a:pt x="209848" y="34372"/>
                  </a:lnTo>
                  <a:close/>
                  <a:moveTo>
                    <a:pt x="3535" y="58185"/>
                  </a:moveTo>
                  <a:cubicBezTo>
                    <a:pt x="4837" y="59673"/>
                    <a:pt x="6325" y="60975"/>
                    <a:pt x="8558" y="61161"/>
                  </a:cubicBezTo>
                  <a:lnTo>
                    <a:pt x="9674" y="60789"/>
                  </a:lnTo>
                  <a:lnTo>
                    <a:pt x="10418" y="61719"/>
                  </a:lnTo>
                  <a:cubicBezTo>
                    <a:pt x="13581" y="64510"/>
                    <a:pt x="18231" y="61905"/>
                    <a:pt x="21208" y="64882"/>
                  </a:cubicBezTo>
                  <a:lnTo>
                    <a:pt x="22882" y="64510"/>
                  </a:lnTo>
                  <a:lnTo>
                    <a:pt x="24371" y="65254"/>
                  </a:lnTo>
                  <a:cubicBezTo>
                    <a:pt x="35905" y="67859"/>
                    <a:pt x="47625" y="67487"/>
                    <a:pt x="59159" y="65440"/>
                  </a:cubicBezTo>
                  <a:lnTo>
                    <a:pt x="60647" y="64696"/>
                  </a:lnTo>
                  <a:lnTo>
                    <a:pt x="62322" y="65068"/>
                  </a:lnTo>
                  <a:cubicBezTo>
                    <a:pt x="64368" y="63208"/>
                    <a:pt x="67531" y="63580"/>
                    <a:pt x="69763" y="61905"/>
                  </a:cubicBezTo>
                  <a:lnTo>
                    <a:pt x="69949" y="61719"/>
                  </a:lnTo>
                  <a:cubicBezTo>
                    <a:pt x="70507" y="59673"/>
                    <a:pt x="75902" y="58929"/>
                    <a:pt x="72182" y="55580"/>
                  </a:cubicBezTo>
                  <a:cubicBezTo>
                    <a:pt x="71996" y="53348"/>
                    <a:pt x="70879" y="52046"/>
                    <a:pt x="68647" y="51860"/>
                  </a:cubicBezTo>
                  <a:cubicBezTo>
                    <a:pt x="67717" y="48697"/>
                    <a:pt x="63996" y="49627"/>
                    <a:pt x="62136" y="47767"/>
                  </a:cubicBezTo>
                  <a:lnTo>
                    <a:pt x="62322" y="47953"/>
                  </a:lnTo>
                  <a:cubicBezTo>
                    <a:pt x="60275" y="45534"/>
                    <a:pt x="56927" y="45906"/>
                    <a:pt x="54322" y="44604"/>
                  </a:cubicBezTo>
                  <a:cubicBezTo>
                    <a:pt x="53392" y="45348"/>
                    <a:pt x="52462" y="45162"/>
                    <a:pt x="51904" y="44046"/>
                  </a:cubicBezTo>
                  <a:cubicBezTo>
                    <a:pt x="45765" y="40698"/>
                    <a:pt x="38695" y="44046"/>
                    <a:pt x="32556" y="41070"/>
                  </a:cubicBezTo>
                  <a:cubicBezTo>
                    <a:pt x="29021" y="42744"/>
                    <a:pt x="25673" y="42744"/>
                    <a:pt x="22138" y="41070"/>
                  </a:cubicBezTo>
                  <a:cubicBezTo>
                    <a:pt x="17301" y="43860"/>
                    <a:pt x="11348" y="41070"/>
                    <a:pt x="6511" y="44232"/>
                  </a:cubicBezTo>
                  <a:cubicBezTo>
                    <a:pt x="4837" y="46465"/>
                    <a:pt x="744" y="45720"/>
                    <a:pt x="186" y="49255"/>
                  </a:cubicBezTo>
                  <a:cubicBezTo>
                    <a:pt x="186" y="50929"/>
                    <a:pt x="0" y="52418"/>
                    <a:pt x="0" y="54092"/>
                  </a:cubicBezTo>
                  <a:cubicBezTo>
                    <a:pt x="1116" y="55580"/>
                    <a:pt x="2232" y="56883"/>
                    <a:pt x="3535" y="58185"/>
                  </a:cubicBezTo>
                  <a:close/>
                  <a:moveTo>
                    <a:pt x="1326059" y="347842"/>
                  </a:moveTo>
                  <a:cubicBezTo>
                    <a:pt x="1313966" y="347842"/>
                    <a:pt x="1301874" y="347655"/>
                    <a:pt x="1289968" y="347655"/>
                  </a:cubicBezTo>
                  <a:cubicBezTo>
                    <a:pt x="1286247" y="350260"/>
                    <a:pt x="1277503" y="348958"/>
                    <a:pt x="1282154" y="357887"/>
                  </a:cubicBezTo>
                  <a:lnTo>
                    <a:pt x="1282340" y="357887"/>
                  </a:lnTo>
                  <a:cubicBezTo>
                    <a:pt x="1284573" y="359748"/>
                    <a:pt x="1287735" y="359376"/>
                    <a:pt x="1289968" y="361050"/>
                  </a:cubicBezTo>
                  <a:cubicBezTo>
                    <a:pt x="1292200" y="361236"/>
                    <a:pt x="1294247" y="361422"/>
                    <a:pt x="1296479" y="361794"/>
                  </a:cubicBezTo>
                  <a:cubicBezTo>
                    <a:pt x="1306897" y="363655"/>
                    <a:pt x="1317315" y="363655"/>
                    <a:pt x="1327733" y="361794"/>
                  </a:cubicBezTo>
                  <a:cubicBezTo>
                    <a:pt x="1329593" y="361422"/>
                    <a:pt x="1331454" y="361236"/>
                    <a:pt x="1333314" y="360864"/>
                  </a:cubicBezTo>
                  <a:cubicBezTo>
                    <a:pt x="1335360" y="360678"/>
                    <a:pt x="1336849" y="359190"/>
                    <a:pt x="1338337" y="357887"/>
                  </a:cubicBezTo>
                  <a:cubicBezTo>
                    <a:pt x="1340197" y="355469"/>
                    <a:pt x="1340197" y="353237"/>
                    <a:pt x="1338151" y="350818"/>
                  </a:cubicBezTo>
                  <a:cubicBezTo>
                    <a:pt x="1334430" y="348028"/>
                    <a:pt x="1329779" y="349702"/>
                    <a:pt x="1326059" y="34784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B8D319B-D4B4-A725-B201-919B686D5E1B}"/>
                </a:ext>
              </a:extLst>
            </p:cNvPr>
            <p:cNvSpPr/>
            <p:nvPr/>
          </p:nvSpPr>
          <p:spPr>
            <a:xfrm>
              <a:off x="9901610" y="3254251"/>
              <a:ext cx="50334" cy="18436"/>
            </a:xfrm>
            <a:custGeom>
              <a:avLst/>
              <a:gdLst>
                <a:gd name="connsiteX0" fmla="*/ 48741 w 50334"/>
                <a:gd name="connsiteY0" fmla="*/ 5563 h 18436"/>
                <a:gd name="connsiteX1" fmla="*/ 44648 w 50334"/>
                <a:gd name="connsiteY1" fmla="*/ 2400 h 18436"/>
                <a:gd name="connsiteX2" fmla="*/ 45021 w 50334"/>
                <a:gd name="connsiteY2" fmla="*/ 2586 h 18436"/>
                <a:gd name="connsiteX3" fmla="*/ 10418 w 50334"/>
                <a:gd name="connsiteY3" fmla="*/ 2028 h 18436"/>
                <a:gd name="connsiteX4" fmla="*/ 8185 w 50334"/>
                <a:gd name="connsiteY4" fmla="*/ 2586 h 18436"/>
                <a:gd name="connsiteX5" fmla="*/ 3349 w 50334"/>
                <a:gd name="connsiteY5" fmla="*/ 5563 h 18436"/>
                <a:gd name="connsiteX6" fmla="*/ 3163 w 50334"/>
                <a:gd name="connsiteY6" fmla="*/ 5563 h 18436"/>
                <a:gd name="connsiteX7" fmla="*/ 0 w 50334"/>
                <a:gd name="connsiteY7" fmla="*/ 9655 h 18436"/>
                <a:gd name="connsiteX8" fmla="*/ 186 w 50334"/>
                <a:gd name="connsiteY8" fmla="*/ 14492 h 18436"/>
                <a:gd name="connsiteX9" fmla="*/ 41486 w 50334"/>
                <a:gd name="connsiteY9" fmla="*/ 16166 h 18436"/>
                <a:gd name="connsiteX10" fmla="*/ 48741 w 50334"/>
                <a:gd name="connsiteY10" fmla="*/ 5563 h 1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334" h="18436">
                  <a:moveTo>
                    <a:pt x="48741" y="5563"/>
                  </a:moveTo>
                  <a:cubicBezTo>
                    <a:pt x="47439" y="4446"/>
                    <a:pt x="46323" y="2958"/>
                    <a:pt x="44648" y="2400"/>
                  </a:cubicBezTo>
                  <a:lnTo>
                    <a:pt x="45021" y="2586"/>
                  </a:lnTo>
                  <a:cubicBezTo>
                    <a:pt x="33486" y="-1321"/>
                    <a:pt x="21952" y="-205"/>
                    <a:pt x="10418" y="2028"/>
                  </a:cubicBezTo>
                  <a:cubicBezTo>
                    <a:pt x="9860" y="2958"/>
                    <a:pt x="9116" y="3144"/>
                    <a:pt x="8185" y="2586"/>
                  </a:cubicBezTo>
                  <a:cubicBezTo>
                    <a:pt x="6139" y="2958"/>
                    <a:pt x="4837" y="4260"/>
                    <a:pt x="3349" y="5563"/>
                  </a:cubicBezTo>
                  <a:lnTo>
                    <a:pt x="3163" y="5563"/>
                  </a:lnTo>
                  <a:cubicBezTo>
                    <a:pt x="2046" y="6865"/>
                    <a:pt x="930" y="8167"/>
                    <a:pt x="0" y="9655"/>
                  </a:cubicBezTo>
                  <a:cubicBezTo>
                    <a:pt x="0" y="11330"/>
                    <a:pt x="186" y="12818"/>
                    <a:pt x="186" y="14492"/>
                  </a:cubicBezTo>
                  <a:cubicBezTo>
                    <a:pt x="13767" y="21189"/>
                    <a:pt x="27719" y="17655"/>
                    <a:pt x="41486" y="16166"/>
                  </a:cubicBezTo>
                  <a:cubicBezTo>
                    <a:pt x="45021" y="13190"/>
                    <a:pt x="53950" y="14120"/>
                    <a:pt x="48741" y="55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4B43B86-ACC2-1C3D-B3E2-7C4A7392B209}"/>
                </a:ext>
              </a:extLst>
            </p:cNvPr>
            <p:cNvSpPr/>
            <p:nvPr/>
          </p:nvSpPr>
          <p:spPr>
            <a:xfrm>
              <a:off x="8593969" y="2950065"/>
              <a:ext cx="1667202" cy="593501"/>
            </a:xfrm>
            <a:custGeom>
              <a:avLst/>
              <a:gdLst>
                <a:gd name="connsiteX0" fmla="*/ 1666689 w 1667202"/>
                <a:gd name="connsiteY0" fmla="*/ 114598 h 593501"/>
                <a:gd name="connsiteX1" fmla="*/ 1663154 w 1667202"/>
                <a:gd name="connsiteY1" fmla="*/ 111249 h 593501"/>
                <a:gd name="connsiteX2" fmla="*/ 1659620 w 1667202"/>
                <a:gd name="connsiteY2" fmla="*/ 111249 h 593501"/>
                <a:gd name="connsiteX3" fmla="*/ 1656457 w 1667202"/>
                <a:gd name="connsiteY3" fmla="*/ 113854 h 593501"/>
                <a:gd name="connsiteX4" fmla="*/ 1649202 w 1667202"/>
                <a:gd name="connsiteY4" fmla="*/ 114226 h 593501"/>
                <a:gd name="connsiteX5" fmla="*/ 1646039 w 1667202"/>
                <a:gd name="connsiteY5" fmla="*/ 114412 h 593501"/>
                <a:gd name="connsiteX6" fmla="*/ 1642504 w 1667202"/>
                <a:gd name="connsiteY6" fmla="*/ 113667 h 593501"/>
                <a:gd name="connsiteX7" fmla="*/ 1631714 w 1667202"/>
                <a:gd name="connsiteY7" fmla="*/ 113854 h 593501"/>
                <a:gd name="connsiteX8" fmla="*/ 1628552 w 1667202"/>
                <a:gd name="connsiteY8" fmla="*/ 113481 h 593501"/>
                <a:gd name="connsiteX9" fmla="*/ 1629110 w 1667202"/>
                <a:gd name="connsiteY9" fmla="*/ 112365 h 593501"/>
                <a:gd name="connsiteX10" fmla="*/ 1627808 w 1667202"/>
                <a:gd name="connsiteY10" fmla="*/ 111435 h 593501"/>
                <a:gd name="connsiteX11" fmla="*/ 1607530 w 1667202"/>
                <a:gd name="connsiteY11" fmla="*/ 103436 h 593501"/>
                <a:gd name="connsiteX12" fmla="*/ 1605670 w 1667202"/>
                <a:gd name="connsiteY12" fmla="*/ 102877 h 593501"/>
                <a:gd name="connsiteX13" fmla="*/ 1607530 w 1667202"/>
                <a:gd name="connsiteY13" fmla="*/ 101761 h 593501"/>
                <a:gd name="connsiteX14" fmla="*/ 1601205 w 1667202"/>
                <a:gd name="connsiteY14" fmla="*/ 97668 h 593501"/>
                <a:gd name="connsiteX15" fmla="*/ 1600460 w 1667202"/>
                <a:gd name="connsiteY15" fmla="*/ 103994 h 593501"/>
                <a:gd name="connsiteX16" fmla="*/ 1593391 w 1667202"/>
                <a:gd name="connsiteY16" fmla="*/ 104180 h 593501"/>
                <a:gd name="connsiteX17" fmla="*/ 1585392 w 1667202"/>
                <a:gd name="connsiteY17" fmla="*/ 102877 h 593501"/>
                <a:gd name="connsiteX18" fmla="*/ 1581113 w 1667202"/>
                <a:gd name="connsiteY18" fmla="*/ 102691 h 593501"/>
                <a:gd name="connsiteX19" fmla="*/ 1579997 w 1667202"/>
                <a:gd name="connsiteY19" fmla="*/ 103250 h 593501"/>
                <a:gd name="connsiteX20" fmla="*/ 1578880 w 1667202"/>
                <a:gd name="connsiteY20" fmla="*/ 100831 h 593501"/>
                <a:gd name="connsiteX21" fmla="*/ 1579811 w 1667202"/>
                <a:gd name="connsiteY21" fmla="*/ 101017 h 593501"/>
                <a:gd name="connsiteX22" fmla="*/ 1580741 w 1667202"/>
                <a:gd name="connsiteY22" fmla="*/ 100831 h 593501"/>
                <a:gd name="connsiteX23" fmla="*/ 1576090 w 1667202"/>
                <a:gd name="connsiteY23" fmla="*/ 97110 h 593501"/>
                <a:gd name="connsiteX24" fmla="*/ 1575718 w 1667202"/>
                <a:gd name="connsiteY24" fmla="*/ 99901 h 593501"/>
                <a:gd name="connsiteX25" fmla="*/ 1574602 w 1667202"/>
                <a:gd name="connsiteY25" fmla="*/ 100087 h 593501"/>
                <a:gd name="connsiteX26" fmla="*/ 1573299 w 1667202"/>
                <a:gd name="connsiteY26" fmla="*/ 99157 h 593501"/>
                <a:gd name="connsiteX27" fmla="*/ 1561951 w 1667202"/>
                <a:gd name="connsiteY27" fmla="*/ 93762 h 593501"/>
                <a:gd name="connsiteX28" fmla="*/ 1552091 w 1667202"/>
                <a:gd name="connsiteY28" fmla="*/ 93762 h 593501"/>
                <a:gd name="connsiteX29" fmla="*/ 1544464 w 1667202"/>
                <a:gd name="connsiteY29" fmla="*/ 97110 h 593501"/>
                <a:gd name="connsiteX30" fmla="*/ 1542976 w 1667202"/>
                <a:gd name="connsiteY30" fmla="*/ 97296 h 593501"/>
                <a:gd name="connsiteX31" fmla="*/ 1540185 w 1667202"/>
                <a:gd name="connsiteY31" fmla="*/ 94134 h 593501"/>
                <a:gd name="connsiteX32" fmla="*/ 1534976 w 1667202"/>
                <a:gd name="connsiteY32" fmla="*/ 94134 h 593501"/>
                <a:gd name="connsiteX33" fmla="*/ 1523814 w 1667202"/>
                <a:gd name="connsiteY33" fmla="*/ 93576 h 593501"/>
                <a:gd name="connsiteX34" fmla="*/ 1523070 w 1667202"/>
                <a:gd name="connsiteY34" fmla="*/ 95622 h 593501"/>
                <a:gd name="connsiteX35" fmla="*/ 1520279 w 1667202"/>
                <a:gd name="connsiteY35" fmla="*/ 97110 h 593501"/>
                <a:gd name="connsiteX36" fmla="*/ 1516745 w 1667202"/>
                <a:gd name="connsiteY36" fmla="*/ 96924 h 593501"/>
                <a:gd name="connsiteX37" fmla="*/ 1506327 w 1667202"/>
                <a:gd name="connsiteY37" fmla="*/ 93762 h 593501"/>
                <a:gd name="connsiteX38" fmla="*/ 1502978 w 1667202"/>
                <a:gd name="connsiteY38" fmla="*/ 93948 h 593501"/>
                <a:gd name="connsiteX39" fmla="*/ 1503164 w 1667202"/>
                <a:gd name="connsiteY39" fmla="*/ 93948 h 593501"/>
                <a:gd name="connsiteX40" fmla="*/ 1496839 w 1667202"/>
                <a:gd name="connsiteY40" fmla="*/ 99715 h 593501"/>
                <a:gd name="connsiteX41" fmla="*/ 1494234 w 1667202"/>
                <a:gd name="connsiteY41" fmla="*/ 99715 h 593501"/>
                <a:gd name="connsiteX42" fmla="*/ 1472096 w 1667202"/>
                <a:gd name="connsiteY42" fmla="*/ 93576 h 593501"/>
                <a:gd name="connsiteX43" fmla="*/ 1446609 w 1667202"/>
                <a:gd name="connsiteY43" fmla="*/ 90413 h 593501"/>
                <a:gd name="connsiteX44" fmla="*/ 1368103 w 1667202"/>
                <a:gd name="connsiteY44" fmla="*/ 90599 h 593501"/>
                <a:gd name="connsiteX45" fmla="*/ 1362522 w 1667202"/>
                <a:gd name="connsiteY45" fmla="*/ 90599 h 593501"/>
                <a:gd name="connsiteX46" fmla="*/ 1321780 w 1667202"/>
                <a:gd name="connsiteY46" fmla="*/ 90227 h 593501"/>
                <a:gd name="connsiteX47" fmla="*/ 1321594 w 1667202"/>
                <a:gd name="connsiteY47" fmla="*/ 79437 h 593501"/>
                <a:gd name="connsiteX48" fmla="*/ 1321408 w 1667202"/>
                <a:gd name="connsiteY48" fmla="*/ 79623 h 593501"/>
                <a:gd name="connsiteX49" fmla="*/ 1360847 w 1667202"/>
                <a:gd name="connsiteY49" fmla="*/ 74414 h 593501"/>
                <a:gd name="connsiteX50" fmla="*/ 1364010 w 1667202"/>
                <a:gd name="connsiteY50" fmla="*/ 72926 h 593501"/>
                <a:gd name="connsiteX51" fmla="*/ 1376102 w 1667202"/>
                <a:gd name="connsiteY51" fmla="*/ 69949 h 593501"/>
                <a:gd name="connsiteX52" fmla="*/ 1366986 w 1667202"/>
                <a:gd name="connsiteY52" fmla="*/ 68647 h 593501"/>
                <a:gd name="connsiteX53" fmla="*/ 1363824 w 1667202"/>
                <a:gd name="connsiteY53" fmla="*/ 69205 h 593501"/>
                <a:gd name="connsiteX54" fmla="*/ 1356754 w 1667202"/>
                <a:gd name="connsiteY54" fmla="*/ 65856 h 593501"/>
                <a:gd name="connsiteX55" fmla="*/ 1355824 w 1667202"/>
                <a:gd name="connsiteY55" fmla="*/ 64740 h 593501"/>
                <a:gd name="connsiteX56" fmla="*/ 1356568 w 1667202"/>
                <a:gd name="connsiteY56" fmla="*/ 62136 h 593501"/>
                <a:gd name="connsiteX57" fmla="*/ 1356382 w 1667202"/>
                <a:gd name="connsiteY57" fmla="*/ 62136 h 593501"/>
                <a:gd name="connsiteX58" fmla="*/ 1363452 w 1667202"/>
                <a:gd name="connsiteY58" fmla="*/ 58229 h 593501"/>
                <a:gd name="connsiteX59" fmla="*/ 1363080 w 1667202"/>
                <a:gd name="connsiteY59" fmla="*/ 58601 h 593501"/>
                <a:gd name="connsiteX60" fmla="*/ 1361963 w 1667202"/>
                <a:gd name="connsiteY60" fmla="*/ 48927 h 593501"/>
                <a:gd name="connsiteX61" fmla="*/ 1346336 w 1667202"/>
                <a:gd name="connsiteY61" fmla="*/ 48183 h 593501"/>
                <a:gd name="connsiteX62" fmla="*/ 1341686 w 1667202"/>
                <a:gd name="connsiteY62" fmla="*/ 45579 h 593501"/>
                <a:gd name="connsiteX63" fmla="*/ 1335174 w 1667202"/>
                <a:gd name="connsiteY63" fmla="*/ 45207 h 593501"/>
                <a:gd name="connsiteX64" fmla="*/ 1345964 w 1667202"/>
                <a:gd name="connsiteY64" fmla="*/ 44090 h 593501"/>
                <a:gd name="connsiteX65" fmla="*/ 1369033 w 1667202"/>
                <a:gd name="connsiteY65" fmla="*/ 43346 h 593501"/>
                <a:gd name="connsiteX66" fmla="*/ 1370149 w 1667202"/>
                <a:gd name="connsiteY66" fmla="*/ 43160 h 593501"/>
                <a:gd name="connsiteX67" fmla="*/ 1372381 w 1667202"/>
                <a:gd name="connsiteY67" fmla="*/ 44648 h 593501"/>
                <a:gd name="connsiteX68" fmla="*/ 1447540 w 1667202"/>
                <a:gd name="connsiteY68" fmla="*/ 45579 h 593501"/>
                <a:gd name="connsiteX69" fmla="*/ 1481212 w 1667202"/>
                <a:gd name="connsiteY69" fmla="*/ 46509 h 593501"/>
                <a:gd name="connsiteX70" fmla="*/ 1482700 w 1667202"/>
                <a:gd name="connsiteY70" fmla="*/ 45021 h 593501"/>
                <a:gd name="connsiteX71" fmla="*/ 1492746 w 1667202"/>
                <a:gd name="connsiteY71" fmla="*/ 44834 h 593501"/>
                <a:gd name="connsiteX72" fmla="*/ 1506699 w 1667202"/>
                <a:gd name="connsiteY72" fmla="*/ 45207 h 593501"/>
                <a:gd name="connsiteX73" fmla="*/ 1508001 w 1667202"/>
                <a:gd name="connsiteY73" fmla="*/ 47997 h 593501"/>
                <a:gd name="connsiteX74" fmla="*/ 1513024 w 1667202"/>
                <a:gd name="connsiteY74" fmla="*/ 48183 h 593501"/>
                <a:gd name="connsiteX75" fmla="*/ 1520465 w 1667202"/>
                <a:gd name="connsiteY75" fmla="*/ 41672 h 593501"/>
                <a:gd name="connsiteX76" fmla="*/ 1509861 w 1667202"/>
                <a:gd name="connsiteY76" fmla="*/ 42416 h 593501"/>
                <a:gd name="connsiteX77" fmla="*/ 1502978 w 1667202"/>
                <a:gd name="connsiteY77" fmla="*/ 40742 h 593501"/>
                <a:gd name="connsiteX78" fmla="*/ 1496281 w 1667202"/>
                <a:gd name="connsiteY78" fmla="*/ 40928 h 593501"/>
                <a:gd name="connsiteX79" fmla="*/ 1492560 w 1667202"/>
                <a:gd name="connsiteY79" fmla="*/ 40556 h 593501"/>
                <a:gd name="connsiteX80" fmla="*/ 1492188 w 1667202"/>
                <a:gd name="connsiteY80" fmla="*/ 41486 h 593501"/>
                <a:gd name="connsiteX81" fmla="*/ 1492932 w 1667202"/>
                <a:gd name="connsiteY81" fmla="*/ 42230 h 593501"/>
                <a:gd name="connsiteX82" fmla="*/ 1492746 w 1667202"/>
                <a:gd name="connsiteY82" fmla="*/ 44462 h 593501"/>
                <a:gd name="connsiteX83" fmla="*/ 1492932 w 1667202"/>
                <a:gd name="connsiteY83" fmla="*/ 42230 h 593501"/>
                <a:gd name="connsiteX84" fmla="*/ 1482886 w 1667202"/>
                <a:gd name="connsiteY84" fmla="*/ 41858 h 593501"/>
                <a:gd name="connsiteX85" fmla="*/ 1482700 w 1667202"/>
                <a:gd name="connsiteY85" fmla="*/ 41114 h 593501"/>
                <a:gd name="connsiteX86" fmla="*/ 1437866 w 1667202"/>
                <a:gd name="connsiteY86" fmla="*/ 34789 h 593501"/>
                <a:gd name="connsiteX87" fmla="*/ 1433029 w 1667202"/>
                <a:gd name="connsiteY87" fmla="*/ 36649 h 593501"/>
                <a:gd name="connsiteX88" fmla="*/ 1431168 w 1667202"/>
                <a:gd name="connsiteY88" fmla="*/ 36091 h 593501"/>
                <a:gd name="connsiteX89" fmla="*/ 1429308 w 1667202"/>
                <a:gd name="connsiteY89" fmla="*/ 34603 h 593501"/>
                <a:gd name="connsiteX90" fmla="*/ 1420565 w 1667202"/>
                <a:gd name="connsiteY90" fmla="*/ 31068 h 593501"/>
                <a:gd name="connsiteX91" fmla="*/ 1437308 w 1667202"/>
                <a:gd name="connsiteY91" fmla="*/ 30696 h 593501"/>
                <a:gd name="connsiteX92" fmla="*/ 1447168 w 1667202"/>
                <a:gd name="connsiteY92" fmla="*/ 30510 h 593501"/>
                <a:gd name="connsiteX93" fmla="*/ 1454981 w 1667202"/>
                <a:gd name="connsiteY93" fmla="*/ 30510 h 593501"/>
                <a:gd name="connsiteX94" fmla="*/ 1465027 w 1667202"/>
                <a:gd name="connsiteY94" fmla="*/ 27347 h 593501"/>
                <a:gd name="connsiteX95" fmla="*/ 1462422 w 1667202"/>
                <a:gd name="connsiteY95" fmla="*/ 26975 h 593501"/>
                <a:gd name="connsiteX96" fmla="*/ 1461120 w 1667202"/>
                <a:gd name="connsiteY96" fmla="*/ 24185 h 593501"/>
                <a:gd name="connsiteX97" fmla="*/ 1457958 w 1667202"/>
                <a:gd name="connsiteY97" fmla="*/ 23440 h 593501"/>
                <a:gd name="connsiteX98" fmla="*/ 1443819 w 1667202"/>
                <a:gd name="connsiteY98" fmla="*/ 20650 h 593501"/>
                <a:gd name="connsiteX99" fmla="*/ 1436750 w 1667202"/>
                <a:gd name="connsiteY99" fmla="*/ 21208 h 593501"/>
                <a:gd name="connsiteX100" fmla="*/ 1430238 w 1667202"/>
                <a:gd name="connsiteY100" fmla="*/ 20464 h 593501"/>
                <a:gd name="connsiteX101" fmla="*/ 1426704 w 1667202"/>
                <a:gd name="connsiteY101" fmla="*/ 23999 h 593501"/>
                <a:gd name="connsiteX102" fmla="*/ 1399542 w 1667202"/>
                <a:gd name="connsiteY102" fmla="*/ 22138 h 593501"/>
                <a:gd name="connsiteX103" fmla="*/ 1390799 w 1667202"/>
                <a:gd name="connsiteY103" fmla="*/ 21022 h 593501"/>
                <a:gd name="connsiteX104" fmla="*/ 1389311 w 1667202"/>
                <a:gd name="connsiteY104" fmla="*/ 21394 h 593501"/>
                <a:gd name="connsiteX105" fmla="*/ 1388194 w 1667202"/>
                <a:gd name="connsiteY105" fmla="*/ 20278 h 593501"/>
                <a:gd name="connsiteX106" fmla="*/ 1355638 w 1667202"/>
                <a:gd name="connsiteY106" fmla="*/ 15255 h 593501"/>
                <a:gd name="connsiteX107" fmla="*/ 1353778 w 1667202"/>
                <a:gd name="connsiteY107" fmla="*/ 15813 h 593501"/>
                <a:gd name="connsiteX108" fmla="*/ 1351732 w 1667202"/>
                <a:gd name="connsiteY108" fmla="*/ 13767 h 593501"/>
                <a:gd name="connsiteX109" fmla="*/ 1343546 w 1667202"/>
                <a:gd name="connsiteY109" fmla="*/ 13581 h 593501"/>
                <a:gd name="connsiteX110" fmla="*/ 1334988 w 1667202"/>
                <a:gd name="connsiteY110" fmla="*/ 13767 h 593501"/>
                <a:gd name="connsiteX111" fmla="*/ 1328849 w 1667202"/>
                <a:gd name="connsiteY111" fmla="*/ 13209 h 593501"/>
                <a:gd name="connsiteX112" fmla="*/ 1325687 w 1667202"/>
                <a:gd name="connsiteY112" fmla="*/ 13395 h 593501"/>
                <a:gd name="connsiteX113" fmla="*/ 1324756 w 1667202"/>
                <a:gd name="connsiteY113" fmla="*/ 12092 h 593501"/>
                <a:gd name="connsiteX114" fmla="*/ 1297037 w 1667202"/>
                <a:gd name="connsiteY114" fmla="*/ 10232 h 593501"/>
                <a:gd name="connsiteX115" fmla="*/ 1262621 w 1667202"/>
                <a:gd name="connsiteY115" fmla="*/ 9674 h 593501"/>
                <a:gd name="connsiteX116" fmla="*/ 1252203 w 1667202"/>
                <a:gd name="connsiteY116" fmla="*/ 9860 h 593501"/>
                <a:gd name="connsiteX117" fmla="*/ 1241785 w 1667202"/>
                <a:gd name="connsiteY117" fmla="*/ 9860 h 593501"/>
                <a:gd name="connsiteX118" fmla="*/ 1177789 w 1667202"/>
                <a:gd name="connsiteY118" fmla="*/ 7069 h 593501"/>
                <a:gd name="connsiteX119" fmla="*/ 1166440 w 1667202"/>
                <a:gd name="connsiteY119" fmla="*/ 7069 h 593501"/>
                <a:gd name="connsiteX120" fmla="*/ 1160487 w 1667202"/>
                <a:gd name="connsiteY120" fmla="*/ 7069 h 593501"/>
                <a:gd name="connsiteX121" fmla="*/ 1138907 w 1667202"/>
                <a:gd name="connsiteY121" fmla="*/ 7255 h 593501"/>
                <a:gd name="connsiteX122" fmla="*/ 1133326 w 1667202"/>
                <a:gd name="connsiteY122" fmla="*/ 7069 h 593501"/>
                <a:gd name="connsiteX123" fmla="*/ 1133698 w 1667202"/>
                <a:gd name="connsiteY123" fmla="*/ 7255 h 593501"/>
                <a:gd name="connsiteX124" fmla="*/ 1115281 w 1667202"/>
                <a:gd name="connsiteY124" fmla="*/ 5209 h 593501"/>
                <a:gd name="connsiteX125" fmla="*/ 1048122 w 1667202"/>
                <a:gd name="connsiteY125" fmla="*/ 3721 h 593501"/>
                <a:gd name="connsiteX126" fmla="*/ 1038076 w 1667202"/>
                <a:gd name="connsiteY126" fmla="*/ 3535 h 593501"/>
                <a:gd name="connsiteX127" fmla="*/ 966453 w 1667202"/>
                <a:gd name="connsiteY127" fmla="*/ 6511 h 593501"/>
                <a:gd name="connsiteX128" fmla="*/ 962918 w 1667202"/>
                <a:gd name="connsiteY128" fmla="*/ 6325 h 593501"/>
                <a:gd name="connsiteX129" fmla="*/ 938547 w 1667202"/>
                <a:gd name="connsiteY129" fmla="*/ 6511 h 593501"/>
                <a:gd name="connsiteX130" fmla="*/ 905619 w 1667202"/>
                <a:gd name="connsiteY130" fmla="*/ 7069 h 593501"/>
                <a:gd name="connsiteX131" fmla="*/ 879388 w 1667202"/>
                <a:gd name="connsiteY131" fmla="*/ 9860 h 593501"/>
                <a:gd name="connsiteX132" fmla="*/ 868784 w 1667202"/>
                <a:gd name="connsiteY132" fmla="*/ 10046 h 593501"/>
                <a:gd name="connsiteX133" fmla="*/ 844414 w 1667202"/>
                <a:gd name="connsiteY133" fmla="*/ 9860 h 593501"/>
                <a:gd name="connsiteX134" fmla="*/ 837902 w 1667202"/>
                <a:gd name="connsiteY134" fmla="*/ 10418 h 593501"/>
                <a:gd name="connsiteX135" fmla="*/ 827856 w 1667202"/>
                <a:gd name="connsiteY135" fmla="*/ 20464 h 593501"/>
                <a:gd name="connsiteX136" fmla="*/ 829159 w 1667202"/>
                <a:gd name="connsiteY136" fmla="*/ 20092 h 593501"/>
                <a:gd name="connsiteX137" fmla="*/ 830461 w 1667202"/>
                <a:gd name="connsiteY137" fmla="*/ 20650 h 593501"/>
                <a:gd name="connsiteX138" fmla="*/ 830461 w 1667202"/>
                <a:gd name="connsiteY138" fmla="*/ 27533 h 593501"/>
                <a:gd name="connsiteX139" fmla="*/ 828973 w 1667202"/>
                <a:gd name="connsiteY139" fmla="*/ 29394 h 593501"/>
                <a:gd name="connsiteX140" fmla="*/ 826368 w 1667202"/>
                <a:gd name="connsiteY140" fmla="*/ 29394 h 593501"/>
                <a:gd name="connsiteX141" fmla="*/ 809625 w 1667202"/>
                <a:gd name="connsiteY141" fmla="*/ 30696 h 593501"/>
                <a:gd name="connsiteX142" fmla="*/ 807021 w 1667202"/>
                <a:gd name="connsiteY142" fmla="*/ 31440 h 593501"/>
                <a:gd name="connsiteX143" fmla="*/ 785068 w 1667202"/>
                <a:gd name="connsiteY143" fmla="*/ 34417 h 593501"/>
                <a:gd name="connsiteX144" fmla="*/ 724235 w 1667202"/>
                <a:gd name="connsiteY144" fmla="*/ 34975 h 593501"/>
                <a:gd name="connsiteX145" fmla="*/ 676982 w 1667202"/>
                <a:gd name="connsiteY145" fmla="*/ 37765 h 593501"/>
                <a:gd name="connsiteX146" fmla="*/ 663960 w 1667202"/>
                <a:gd name="connsiteY146" fmla="*/ 38509 h 593501"/>
                <a:gd name="connsiteX147" fmla="*/ 652797 w 1667202"/>
                <a:gd name="connsiteY147" fmla="*/ 42788 h 593501"/>
                <a:gd name="connsiteX148" fmla="*/ 661541 w 1667202"/>
                <a:gd name="connsiteY148" fmla="*/ 53578 h 593501"/>
                <a:gd name="connsiteX149" fmla="*/ 663029 w 1667202"/>
                <a:gd name="connsiteY149" fmla="*/ 54322 h 593501"/>
                <a:gd name="connsiteX150" fmla="*/ 663215 w 1667202"/>
                <a:gd name="connsiteY150" fmla="*/ 55252 h 593501"/>
                <a:gd name="connsiteX151" fmla="*/ 665820 w 1667202"/>
                <a:gd name="connsiteY151" fmla="*/ 56555 h 593501"/>
                <a:gd name="connsiteX152" fmla="*/ 663215 w 1667202"/>
                <a:gd name="connsiteY152" fmla="*/ 58973 h 593501"/>
                <a:gd name="connsiteX153" fmla="*/ 663029 w 1667202"/>
                <a:gd name="connsiteY153" fmla="*/ 59717 h 593501"/>
                <a:gd name="connsiteX154" fmla="*/ 660425 w 1667202"/>
                <a:gd name="connsiteY154" fmla="*/ 60461 h 593501"/>
                <a:gd name="connsiteX155" fmla="*/ 653542 w 1667202"/>
                <a:gd name="connsiteY155" fmla="*/ 68647 h 593501"/>
                <a:gd name="connsiteX156" fmla="*/ 653169 w 1667202"/>
                <a:gd name="connsiteY156" fmla="*/ 68275 h 593501"/>
                <a:gd name="connsiteX157" fmla="*/ 642007 w 1667202"/>
                <a:gd name="connsiteY157" fmla="*/ 79437 h 593501"/>
                <a:gd name="connsiteX158" fmla="*/ 639031 w 1667202"/>
                <a:gd name="connsiteY158" fmla="*/ 79809 h 593501"/>
                <a:gd name="connsiteX159" fmla="*/ 606661 w 1667202"/>
                <a:gd name="connsiteY159" fmla="*/ 79809 h 593501"/>
                <a:gd name="connsiteX160" fmla="*/ 603684 w 1667202"/>
                <a:gd name="connsiteY160" fmla="*/ 79437 h 593501"/>
                <a:gd name="connsiteX161" fmla="*/ 592894 w 1667202"/>
                <a:gd name="connsiteY161" fmla="*/ 76274 h 593501"/>
                <a:gd name="connsiteX162" fmla="*/ 593080 w 1667202"/>
                <a:gd name="connsiteY162" fmla="*/ 76460 h 593501"/>
                <a:gd name="connsiteX163" fmla="*/ 589918 w 1667202"/>
                <a:gd name="connsiteY163" fmla="*/ 72554 h 593501"/>
                <a:gd name="connsiteX164" fmla="*/ 589359 w 1667202"/>
                <a:gd name="connsiteY164" fmla="*/ 71252 h 593501"/>
                <a:gd name="connsiteX165" fmla="*/ 590476 w 1667202"/>
                <a:gd name="connsiteY165" fmla="*/ 69019 h 593501"/>
                <a:gd name="connsiteX166" fmla="*/ 595871 w 1667202"/>
                <a:gd name="connsiteY166" fmla="*/ 64740 h 593501"/>
                <a:gd name="connsiteX167" fmla="*/ 599963 w 1667202"/>
                <a:gd name="connsiteY167" fmla="*/ 61764 h 593501"/>
                <a:gd name="connsiteX168" fmla="*/ 599777 w 1667202"/>
                <a:gd name="connsiteY168" fmla="*/ 61950 h 593501"/>
                <a:gd name="connsiteX169" fmla="*/ 586755 w 1667202"/>
                <a:gd name="connsiteY169" fmla="*/ 56183 h 593501"/>
                <a:gd name="connsiteX170" fmla="*/ 587127 w 1667202"/>
                <a:gd name="connsiteY170" fmla="*/ 55811 h 593501"/>
                <a:gd name="connsiteX171" fmla="*/ 582662 w 1667202"/>
                <a:gd name="connsiteY171" fmla="*/ 58601 h 593501"/>
                <a:gd name="connsiteX172" fmla="*/ 575779 w 1667202"/>
                <a:gd name="connsiteY172" fmla="*/ 62508 h 593501"/>
                <a:gd name="connsiteX173" fmla="*/ 575965 w 1667202"/>
                <a:gd name="connsiteY173" fmla="*/ 62322 h 593501"/>
                <a:gd name="connsiteX174" fmla="*/ 568710 w 1667202"/>
                <a:gd name="connsiteY174" fmla="*/ 65670 h 593501"/>
                <a:gd name="connsiteX175" fmla="*/ 568896 w 1667202"/>
                <a:gd name="connsiteY175" fmla="*/ 65670 h 593501"/>
                <a:gd name="connsiteX176" fmla="*/ 558292 w 1667202"/>
                <a:gd name="connsiteY176" fmla="*/ 68647 h 593501"/>
                <a:gd name="connsiteX177" fmla="*/ 530386 w 1667202"/>
                <a:gd name="connsiteY177" fmla="*/ 68647 h 593501"/>
                <a:gd name="connsiteX178" fmla="*/ 526666 w 1667202"/>
                <a:gd name="connsiteY178" fmla="*/ 65856 h 593501"/>
                <a:gd name="connsiteX179" fmla="*/ 523131 w 1667202"/>
                <a:gd name="connsiteY179" fmla="*/ 62322 h 593501"/>
                <a:gd name="connsiteX180" fmla="*/ 516062 w 1667202"/>
                <a:gd name="connsiteY180" fmla="*/ 58601 h 593501"/>
                <a:gd name="connsiteX181" fmla="*/ 500063 w 1667202"/>
                <a:gd name="connsiteY181" fmla="*/ 58787 h 593501"/>
                <a:gd name="connsiteX182" fmla="*/ 488714 w 1667202"/>
                <a:gd name="connsiteY182" fmla="*/ 61578 h 593501"/>
                <a:gd name="connsiteX183" fmla="*/ 485552 w 1667202"/>
                <a:gd name="connsiteY183" fmla="*/ 62136 h 593501"/>
                <a:gd name="connsiteX184" fmla="*/ 471227 w 1667202"/>
                <a:gd name="connsiteY184" fmla="*/ 65298 h 593501"/>
                <a:gd name="connsiteX185" fmla="*/ 468437 w 1667202"/>
                <a:gd name="connsiteY185" fmla="*/ 65670 h 593501"/>
                <a:gd name="connsiteX186" fmla="*/ 450205 w 1667202"/>
                <a:gd name="connsiteY186" fmla="*/ 68647 h 593501"/>
                <a:gd name="connsiteX187" fmla="*/ 446670 w 1667202"/>
                <a:gd name="connsiteY187" fmla="*/ 68647 h 593501"/>
                <a:gd name="connsiteX188" fmla="*/ 442392 w 1667202"/>
                <a:gd name="connsiteY188" fmla="*/ 66042 h 593501"/>
                <a:gd name="connsiteX189" fmla="*/ 434950 w 1667202"/>
                <a:gd name="connsiteY189" fmla="*/ 62322 h 593501"/>
                <a:gd name="connsiteX190" fmla="*/ 432718 w 1667202"/>
                <a:gd name="connsiteY190" fmla="*/ 61764 h 593501"/>
                <a:gd name="connsiteX191" fmla="*/ 418765 w 1667202"/>
                <a:gd name="connsiteY191" fmla="*/ 61578 h 593501"/>
                <a:gd name="connsiteX192" fmla="*/ 416347 w 1667202"/>
                <a:gd name="connsiteY192" fmla="*/ 62322 h 593501"/>
                <a:gd name="connsiteX193" fmla="*/ 408719 w 1667202"/>
                <a:gd name="connsiteY193" fmla="*/ 66042 h 593501"/>
                <a:gd name="connsiteX194" fmla="*/ 401650 w 1667202"/>
                <a:gd name="connsiteY194" fmla="*/ 69577 h 593501"/>
                <a:gd name="connsiteX195" fmla="*/ 394209 w 1667202"/>
                <a:gd name="connsiteY195" fmla="*/ 72368 h 593501"/>
                <a:gd name="connsiteX196" fmla="*/ 393278 w 1667202"/>
                <a:gd name="connsiteY196" fmla="*/ 73298 h 593501"/>
                <a:gd name="connsiteX197" fmla="*/ 391976 w 1667202"/>
                <a:gd name="connsiteY197" fmla="*/ 72926 h 593501"/>
                <a:gd name="connsiteX198" fmla="*/ 376535 w 1667202"/>
                <a:gd name="connsiteY198" fmla="*/ 72740 h 593501"/>
                <a:gd name="connsiteX199" fmla="*/ 356071 w 1667202"/>
                <a:gd name="connsiteY199" fmla="*/ 72554 h 593501"/>
                <a:gd name="connsiteX200" fmla="*/ 349188 w 1667202"/>
                <a:gd name="connsiteY200" fmla="*/ 76460 h 593501"/>
                <a:gd name="connsiteX201" fmla="*/ 349374 w 1667202"/>
                <a:gd name="connsiteY201" fmla="*/ 76274 h 593501"/>
                <a:gd name="connsiteX202" fmla="*/ 342677 w 1667202"/>
                <a:gd name="connsiteY202" fmla="*/ 80181 h 593501"/>
                <a:gd name="connsiteX203" fmla="*/ 338584 w 1667202"/>
                <a:gd name="connsiteY203" fmla="*/ 82414 h 593501"/>
                <a:gd name="connsiteX204" fmla="*/ 335979 w 1667202"/>
                <a:gd name="connsiteY204" fmla="*/ 83158 h 593501"/>
                <a:gd name="connsiteX205" fmla="*/ 324631 w 1667202"/>
                <a:gd name="connsiteY205" fmla="*/ 85948 h 593501"/>
                <a:gd name="connsiteX206" fmla="*/ 301377 w 1667202"/>
                <a:gd name="connsiteY206" fmla="*/ 86692 h 593501"/>
                <a:gd name="connsiteX207" fmla="*/ 296540 w 1667202"/>
                <a:gd name="connsiteY207" fmla="*/ 96180 h 593501"/>
                <a:gd name="connsiteX208" fmla="*/ 296168 w 1667202"/>
                <a:gd name="connsiteY208" fmla="*/ 96552 h 593501"/>
                <a:gd name="connsiteX209" fmla="*/ 289657 w 1667202"/>
                <a:gd name="connsiteY209" fmla="*/ 100273 h 593501"/>
                <a:gd name="connsiteX210" fmla="*/ 279053 w 1667202"/>
                <a:gd name="connsiteY210" fmla="*/ 103622 h 593501"/>
                <a:gd name="connsiteX211" fmla="*/ 276448 w 1667202"/>
                <a:gd name="connsiteY211" fmla="*/ 103994 h 593501"/>
                <a:gd name="connsiteX212" fmla="*/ 261565 w 1667202"/>
                <a:gd name="connsiteY212" fmla="*/ 106970 h 593501"/>
                <a:gd name="connsiteX213" fmla="*/ 256356 w 1667202"/>
                <a:gd name="connsiteY213" fmla="*/ 107528 h 593501"/>
                <a:gd name="connsiteX214" fmla="*/ 244636 w 1667202"/>
                <a:gd name="connsiteY214" fmla="*/ 112365 h 593501"/>
                <a:gd name="connsiteX215" fmla="*/ 245008 w 1667202"/>
                <a:gd name="connsiteY215" fmla="*/ 125388 h 593501"/>
                <a:gd name="connsiteX216" fmla="*/ 238125 w 1667202"/>
                <a:gd name="connsiteY216" fmla="*/ 132271 h 593501"/>
                <a:gd name="connsiteX217" fmla="*/ 233660 w 1667202"/>
                <a:gd name="connsiteY217" fmla="*/ 138410 h 593501"/>
                <a:gd name="connsiteX218" fmla="*/ 230125 w 1667202"/>
                <a:gd name="connsiteY218" fmla="*/ 151991 h 593501"/>
                <a:gd name="connsiteX219" fmla="*/ 227707 w 1667202"/>
                <a:gd name="connsiteY219" fmla="*/ 152735 h 593501"/>
                <a:gd name="connsiteX220" fmla="*/ 216545 w 1667202"/>
                <a:gd name="connsiteY220" fmla="*/ 164083 h 593501"/>
                <a:gd name="connsiteX221" fmla="*/ 216359 w 1667202"/>
                <a:gd name="connsiteY221" fmla="*/ 165385 h 593501"/>
                <a:gd name="connsiteX222" fmla="*/ 230125 w 1667202"/>
                <a:gd name="connsiteY222" fmla="*/ 183617 h 593501"/>
                <a:gd name="connsiteX223" fmla="*/ 230870 w 1667202"/>
                <a:gd name="connsiteY223" fmla="*/ 184733 h 593501"/>
                <a:gd name="connsiteX224" fmla="*/ 229939 w 1667202"/>
                <a:gd name="connsiteY224" fmla="*/ 187151 h 593501"/>
                <a:gd name="connsiteX225" fmla="*/ 229753 w 1667202"/>
                <a:gd name="connsiteY225" fmla="*/ 187151 h 593501"/>
                <a:gd name="connsiteX226" fmla="*/ 231614 w 1667202"/>
                <a:gd name="connsiteY226" fmla="*/ 197197 h 593501"/>
                <a:gd name="connsiteX227" fmla="*/ 240357 w 1667202"/>
                <a:gd name="connsiteY227" fmla="*/ 197941 h 593501"/>
                <a:gd name="connsiteX228" fmla="*/ 247613 w 1667202"/>
                <a:gd name="connsiteY228" fmla="*/ 200546 h 593501"/>
                <a:gd name="connsiteX229" fmla="*/ 253752 w 1667202"/>
                <a:gd name="connsiteY229" fmla="*/ 204825 h 593501"/>
                <a:gd name="connsiteX230" fmla="*/ 253938 w 1667202"/>
                <a:gd name="connsiteY230" fmla="*/ 205197 h 593501"/>
                <a:gd name="connsiteX231" fmla="*/ 255426 w 1667202"/>
                <a:gd name="connsiteY231" fmla="*/ 205941 h 593501"/>
                <a:gd name="connsiteX232" fmla="*/ 254124 w 1667202"/>
                <a:gd name="connsiteY232" fmla="*/ 206871 h 593501"/>
                <a:gd name="connsiteX233" fmla="*/ 251147 w 1667202"/>
                <a:gd name="connsiteY233" fmla="*/ 208173 h 593501"/>
                <a:gd name="connsiteX234" fmla="*/ 250961 w 1667202"/>
                <a:gd name="connsiteY234" fmla="*/ 214871 h 593501"/>
                <a:gd name="connsiteX235" fmla="*/ 250961 w 1667202"/>
                <a:gd name="connsiteY235" fmla="*/ 214685 h 593501"/>
                <a:gd name="connsiteX236" fmla="*/ 254124 w 1667202"/>
                <a:gd name="connsiteY236" fmla="*/ 220638 h 593501"/>
                <a:gd name="connsiteX237" fmla="*/ 255426 w 1667202"/>
                <a:gd name="connsiteY237" fmla="*/ 240543 h 593501"/>
                <a:gd name="connsiteX238" fmla="*/ 257287 w 1667202"/>
                <a:gd name="connsiteY238" fmla="*/ 240543 h 593501"/>
                <a:gd name="connsiteX239" fmla="*/ 257287 w 1667202"/>
                <a:gd name="connsiteY239" fmla="*/ 241288 h 593501"/>
                <a:gd name="connsiteX240" fmla="*/ 255426 w 1667202"/>
                <a:gd name="connsiteY240" fmla="*/ 240729 h 593501"/>
                <a:gd name="connsiteX241" fmla="*/ 252450 w 1667202"/>
                <a:gd name="connsiteY241" fmla="*/ 239799 h 593501"/>
                <a:gd name="connsiteX242" fmla="*/ 243520 w 1667202"/>
                <a:gd name="connsiteY242" fmla="*/ 238311 h 593501"/>
                <a:gd name="connsiteX243" fmla="*/ 219335 w 1667202"/>
                <a:gd name="connsiteY243" fmla="*/ 236823 h 593501"/>
                <a:gd name="connsiteX244" fmla="*/ 219521 w 1667202"/>
                <a:gd name="connsiteY244" fmla="*/ 238683 h 593501"/>
                <a:gd name="connsiteX245" fmla="*/ 222126 w 1667202"/>
                <a:gd name="connsiteY245" fmla="*/ 238683 h 593501"/>
                <a:gd name="connsiteX246" fmla="*/ 186779 w 1667202"/>
                <a:gd name="connsiteY246" fmla="*/ 241846 h 593501"/>
                <a:gd name="connsiteX247" fmla="*/ 191058 w 1667202"/>
                <a:gd name="connsiteY247" fmla="*/ 239799 h 593501"/>
                <a:gd name="connsiteX248" fmla="*/ 179524 w 1667202"/>
                <a:gd name="connsiteY248" fmla="*/ 239799 h 593501"/>
                <a:gd name="connsiteX249" fmla="*/ 178036 w 1667202"/>
                <a:gd name="connsiteY249" fmla="*/ 238497 h 593501"/>
                <a:gd name="connsiteX250" fmla="*/ 171338 w 1667202"/>
                <a:gd name="connsiteY250" fmla="*/ 237567 h 593501"/>
                <a:gd name="connsiteX251" fmla="*/ 167060 w 1667202"/>
                <a:gd name="connsiteY251" fmla="*/ 238869 h 593501"/>
                <a:gd name="connsiteX252" fmla="*/ 154967 w 1667202"/>
                <a:gd name="connsiteY252" fmla="*/ 239613 h 593501"/>
                <a:gd name="connsiteX253" fmla="*/ 139154 w 1667202"/>
                <a:gd name="connsiteY253" fmla="*/ 242776 h 593501"/>
                <a:gd name="connsiteX254" fmla="*/ 138410 w 1667202"/>
                <a:gd name="connsiteY254" fmla="*/ 243520 h 593501"/>
                <a:gd name="connsiteX255" fmla="*/ 137480 w 1667202"/>
                <a:gd name="connsiteY255" fmla="*/ 243148 h 593501"/>
                <a:gd name="connsiteX256" fmla="*/ 146782 w 1667202"/>
                <a:gd name="connsiteY256" fmla="*/ 248915 h 593501"/>
                <a:gd name="connsiteX257" fmla="*/ 146596 w 1667202"/>
                <a:gd name="connsiteY257" fmla="*/ 248729 h 593501"/>
                <a:gd name="connsiteX258" fmla="*/ 148456 w 1667202"/>
                <a:gd name="connsiteY258" fmla="*/ 251334 h 593501"/>
                <a:gd name="connsiteX259" fmla="*/ 150502 w 1667202"/>
                <a:gd name="connsiteY259" fmla="*/ 256170 h 593501"/>
                <a:gd name="connsiteX260" fmla="*/ 156456 w 1667202"/>
                <a:gd name="connsiteY260" fmla="*/ 257287 h 593501"/>
                <a:gd name="connsiteX261" fmla="*/ 158688 w 1667202"/>
                <a:gd name="connsiteY261" fmla="*/ 256729 h 593501"/>
                <a:gd name="connsiteX262" fmla="*/ 160734 w 1667202"/>
                <a:gd name="connsiteY262" fmla="*/ 258589 h 593501"/>
                <a:gd name="connsiteX263" fmla="*/ 160920 w 1667202"/>
                <a:gd name="connsiteY263" fmla="*/ 260077 h 593501"/>
                <a:gd name="connsiteX264" fmla="*/ 159618 w 1667202"/>
                <a:gd name="connsiteY264" fmla="*/ 260263 h 593501"/>
                <a:gd name="connsiteX265" fmla="*/ 139154 w 1667202"/>
                <a:gd name="connsiteY265" fmla="*/ 263240 h 593501"/>
                <a:gd name="connsiteX266" fmla="*/ 135620 w 1667202"/>
                <a:gd name="connsiteY266" fmla="*/ 263426 h 593501"/>
                <a:gd name="connsiteX267" fmla="*/ 128736 w 1667202"/>
                <a:gd name="connsiteY267" fmla="*/ 263240 h 593501"/>
                <a:gd name="connsiteX268" fmla="*/ 112551 w 1667202"/>
                <a:gd name="connsiteY268" fmla="*/ 263798 h 593501"/>
                <a:gd name="connsiteX269" fmla="*/ 76460 w 1667202"/>
                <a:gd name="connsiteY269" fmla="*/ 267147 h 593501"/>
                <a:gd name="connsiteX270" fmla="*/ 76646 w 1667202"/>
                <a:gd name="connsiteY270" fmla="*/ 267147 h 593501"/>
                <a:gd name="connsiteX271" fmla="*/ 68089 w 1667202"/>
                <a:gd name="connsiteY271" fmla="*/ 267333 h 593501"/>
                <a:gd name="connsiteX272" fmla="*/ 63996 w 1667202"/>
                <a:gd name="connsiteY272" fmla="*/ 267333 h 593501"/>
                <a:gd name="connsiteX273" fmla="*/ 58973 w 1667202"/>
                <a:gd name="connsiteY273" fmla="*/ 269937 h 593501"/>
                <a:gd name="connsiteX274" fmla="*/ 55438 w 1667202"/>
                <a:gd name="connsiteY274" fmla="*/ 270123 h 593501"/>
                <a:gd name="connsiteX275" fmla="*/ 41486 w 1667202"/>
                <a:gd name="connsiteY275" fmla="*/ 270123 h 593501"/>
                <a:gd name="connsiteX276" fmla="*/ 35719 w 1667202"/>
                <a:gd name="connsiteY276" fmla="*/ 270681 h 593501"/>
                <a:gd name="connsiteX277" fmla="*/ 34417 w 1667202"/>
                <a:gd name="connsiteY277" fmla="*/ 271797 h 593501"/>
                <a:gd name="connsiteX278" fmla="*/ 34230 w 1667202"/>
                <a:gd name="connsiteY278" fmla="*/ 273100 h 593501"/>
                <a:gd name="connsiteX279" fmla="*/ 58043 w 1667202"/>
                <a:gd name="connsiteY279" fmla="*/ 282587 h 593501"/>
                <a:gd name="connsiteX280" fmla="*/ 69019 w 1667202"/>
                <a:gd name="connsiteY280" fmla="*/ 292075 h 593501"/>
                <a:gd name="connsiteX281" fmla="*/ 65856 w 1667202"/>
                <a:gd name="connsiteY281" fmla="*/ 291703 h 593501"/>
                <a:gd name="connsiteX282" fmla="*/ 65856 w 1667202"/>
                <a:gd name="connsiteY282" fmla="*/ 291517 h 593501"/>
                <a:gd name="connsiteX283" fmla="*/ 51532 w 1667202"/>
                <a:gd name="connsiteY283" fmla="*/ 294680 h 593501"/>
                <a:gd name="connsiteX284" fmla="*/ 50974 w 1667202"/>
                <a:gd name="connsiteY284" fmla="*/ 295796 h 593501"/>
                <a:gd name="connsiteX285" fmla="*/ 51904 w 1667202"/>
                <a:gd name="connsiteY285" fmla="*/ 298028 h 593501"/>
                <a:gd name="connsiteX286" fmla="*/ 72554 w 1667202"/>
                <a:gd name="connsiteY286" fmla="*/ 298028 h 593501"/>
                <a:gd name="connsiteX287" fmla="*/ 73112 w 1667202"/>
                <a:gd name="connsiteY287" fmla="*/ 296168 h 593501"/>
                <a:gd name="connsiteX288" fmla="*/ 77391 w 1667202"/>
                <a:gd name="connsiteY288" fmla="*/ 296354 h 593501"/>
                <a:gd name="connsiteX289" fmla="*/ 189570 w 1667202"/>
                <a:gd name="connsiteY289" fmla="*/ 297842 h 593501"/>
                <a:gd name="connsiteX290" fmla="*/ 201476 w 1667202"/>
                <a:gd name="connsiteY290" fmla="*/ 297656 h 593501"/>
                <a:gd name="connsiteX291" fmla="*/ 201848 w 1667202"/>
                <a:gd name="connsiteY291" fmla="*/ 302121 h 593501"/>
                <a:gd name="connsiteX292" fmla="*/ 197941 w 1667202"/>
                <a:gd name="connsiteY292" fmla="*/ 305098 h 593501"/>
                <a:gd name="connsiteX293" fmla="*/ 206127 w 1667202"/>
                <a:gd name="connsiteY293" fmla="*/ 315144 h 593501"/>
                <a:gd name="connsiteX294" fmla="*/ 222126 w 1667202"/>
                <a:gd name="connsiteY294" fmla="*/ 315702 h 593501"/>
                <a:gd name="connsiteX295" fmla="*/ 284820 w 1667202"/>
                <a:gd name="connsiteY295" fmla="*/ 315702 h 593501"/>
                <a:gd name="connsiteX296" fmla="*/ 302307 w 1667202"/>
                <a:gd name="connsiteY296" fmla="*/ 315702 h 593501"/>
                <a:gd name="connsiteX297" fmla="*/ 309563 w 1667202"/>
                <a:gd name="connsiteY297" fmla="*/ 318678 h 593501"/>
                <a:gd name="connsiteX298" fmla="*/ 317562 w 1667202"/>
                <a:gd name="connsiteY298" fmla="*/ 322027 h 593501"/>
                <a:gd name="connsiteX299" fmla="*/ 326864 w 1667202"/>
                <a:gd name="connsiteY299" fmla="*/ 322771 h 593501"/>
                <a:gd name="connsiteX300" fmla="*/ 344351 w 1667202"/>
                <a:gd name="connsiteY300" fmla="*/ 330212 h 593501"/>
                <a:gd name="connsiteX301" fmla="*/ 344723 w 1667202"/>
                <a:gd name="connsiteY301" fmla="*/ 330398 h 593501"/>
                <a:gd name="connsiteX302" fmla="*/ 344537 w 1667202"/>
                <a:gd name="connsiteY302" fmla="*/ 331143 h 593501"/>
                <a:gd name="connsiteX303" fmla="*/ 340816 w 1667202"/>
                <a:gd name="connsiteY303" fmla="*/ 332631 h 593501"/>
                <a:gd name="connsiteX304" fmla="*/ 269565 w 1667202"/>
                <a:gd name="connsiteY304" fmla="*/ 333003 h 593501"/>
                <a:gd name="connsiteX305" fmla="*/ 222126 w 1667202"/>
                <a:gd name="connsiteY305" fmla="*/ 335980 h 593501"/>
                <a:gd name="connsiteX306" fmla="*/ 222498 w 1667202"/>
                <a:gd name="connsiteY306" fmla="*/ 336910 h 593501"/>
                <a:gd name="connsiteX307" fmla="*/ 212266 w 1667202"/>
                <a:gd name="connsiteY307" fmla="*/ 336538 h 593501"/>
                <a:gd name="connsiteX308" fmla="*/ 220638 w 1667202"/>
                <a:gd name="connsiteY308" fmla="*/ 342491 h 593501"/>
                <a:gd name="connsiteX309" fmla="*/ 222126 w 1667202"/>
                <a:gd name="connsiteY309" fmla="*/ 344723 h 593501"/>
                <a:gd name="connsiteX310" fmla="*/ 223800 w 1667202"/>
                <a:gd name="connsiteY310" fmla="*/ 355885 h 593501"/>
                <a:gd name="connsiteX311" fmla="*/ 224358 w 1667202"/>
                <a:gd name="connsiteY311" fmla="*/ 357188 h 593501"/>
                <a:gd name="connsiteX312" fmla="*/ 228637 w 1667202"/>
                <a:gd name="connsiteY312" fmla="*/ 361094 h 593501"/>
                <a:gd name="connsiteX313" fmla="*/ 224358 w 1667202"/>
                <a:gd name="connsiteY313" fmla="*/ 365001 h 593501"/>
                <a:gd name="connsiteX314" fmla="*/ 221010 w 1667202"/>
                <a:gd name="connsiteY314" fmla="*/ 368722 h 593501"/>
                <a:gd name="connsiteX315" fmla="*/ 208731 w 1667202"/>
                <a:gd name="connsiteY315" fmla="*/ 376721 h 593501"/>
                <a:gd name="connsiteX316" fmla="*/ 181570 w 1667202"/>
                <a:gd name="connsiteY316" fmla="*/ 376907 h 593501"/>
                <a:gd name="connsiteX317" fmla="*/ 180082 w 1667202"/>
                <a:gd name="connsiteY317" fmla="*/ 378582 h 593501"/>
                <a:gd name="connsiteX318" fmla="*/ 176919 w 1667202"/>
                <a:gd name="connsiteY318" fmla="*/ 377651 h 593501"/>
                <a:gd name="connsiteX319" fmla="*/ 173571 w 1667202"/>
                <a:gd name="connsiteY319" fmla="*/ 378396 h 593501"/>
                <a:gd name="connsiteX320" fmla="*/ 178222 w 1667202"/>
                <a:gd name="connsiteY320" fmla="*/ 384721 h 593501"/>
                <a:gd name="connsiteX321" fmla="*/ 184175 w 1667202"/>
                <a:gd name="connsiteY321" fmla="*/ 384721 h 593501"/>
                <a:gd name="connsiteX322" fmla="*/ 183803 w 1667202"/>
                <a:gd name="connsiteY322" fmla="*/ 385837 h 593501"/>
                <a:gd name="connsiteX323" fmla="*/ 188082 w 1667202"/>
                <a:gd name="connsiteY323" fmla="*/ 388255 h 593501"/>
                <a:gd name="connsiteX324" fmla="*/ 194035 w 1667202"/>
                <a:gd name="connsiteY324" fmla="*/ 392534 h 593501"/>
                <a:gd name="connsiteX325" fmla="*/ 194221 w 1667202"/>
                <a:gd name="connsiteY325" fmla="*/ 392720 h 593501"/>
                <a:gd name="connsiteX326" fmla="*/ 191802 w 1667202"/>
                <a:gd name="connsiteY326" fmla="*/ 400162 h 593501"/>
                <a:gd name="connsiteX327" fmla="*/ 187896 w 1667202"/>
                <a:gd name="connsiteY327" fmla="*/ 403696 h 593501"/>
                <a:gd name="connsiteX328" fmla="*/ 188268 w 1667202"/>
                <a:gd name="connsiteY328" fmla="*/ 403324 h 593501"/>
                <a:gd name="connsiteX329" fmla="*/ 192360 w 1667202"/>
                <a:gd name="connsiteY329" fmla="*/ 419881 h 593501"/>
                <a:gd name="connsiteX330" fmla="*/ 201290 w 1667202"/>
                <a:gd name="connsiteY330" fmla="*/ 420440 h 593501"/>
                <a:gd name="connsiteX331" fmla="*/ 239613 w 1667202"/>
                <a:gd name="connsiteY331" fmla="*/ 423788 h 593501"/>
                <a:gd name="connsiteX332" fmla="*/ 243148 w 1667202"/>
                <a:gd name="connsiteY332" fmla="*/ 423974 h 593501"/>
                <a:gd name="connsiteX333" fmla="*/ 247427 w 1667202"/>
                <a:gd name="connsiteY333" fmla="*/ 426765 h 593501"/>
                <a:gd name="connsiteX334" fmla="*/ 243148 w 1667202"/>
                <a:gd name="connsiteY334" fmla="*/ 430485 h 593501"/>
                <a:gd name="connsiteX335" fmla="*/ 208918 w 1667202"/>
                <a:gd name="connsiteY335" fmla="*/ 430857 h 593501"/>
                <a:gd name="connsiteX336" fmla="*/ 207429 w 1667202"/>
                <a:gd name="connsiteY336" fmla="*/ 432532 h 593501"/>
                <a:gd name="connsiteX337" fmla="*/ 198500 w 1667202"/>
                <a:gd name="connsiteY337" fmla="*/ 432532 h 593501"/>
                <a:gd name="connsiteX338" fmla="*/ 196639 w 1667202"/>
                <a:gd name="connsiteY338" fmla="*/ 431230 h 593501"/>
                <a:gd name="connsiteX339" fmla="*/ 153107 w 1667202"/>
                <a:gd name="connsiteY339" fmla="*/ 430857 h 593501"/>
                <a:gd name="connsiteX340" fmla="*/ 146224 w 1667202"/>
                <a:gd name="connsiteY340" fmla="*/ 433834 h 593501"/>
                <a:gd name="connsiteX341" fmla="*/ 113854 w 1667202"/>
                <a:gd name="connsiteY341" fmla="*/ 431043 h 593501"/>
                <a:gd name="connsiteX342" fmla="*/ 103994 w 1667202"/>
                <a:gd name="connsiteY342" fmla="*/ 430113 h 593501"/>
                <a:gd name="connsiteX343" fmla="*/ 91901 w 1667202"/>
                <a:gd name="connsiteY343" fmla="*/ 429183 h 593501"/>
                <a:gd name="connsiteX344" fmla="*/ 89855 w 1667202"/>
                <a:gd name="connsiteY344" fmla="*/ 430485 h 593501"/>
                <a:gd name="connsiteX345" fmla="*/ 86878 w 1667202"/>
                <a:gd name="connsiteY345" fmla="*/ 430113 h 593501"/>
                <a:gd name="connsiteX346" fmla="*/ 76646 w 1667202"/>
                <a:gd name="connsiteY346" fmla="*/ 430857 h 593501"/>
                <a:gd name="connsiteX347" fmla="*/ 72740 w 1667202"/>
                <a:gd name="connsiteY347" fmla="*/ 430671 h 593501"/>
                <a:gd name="connsiteX348" fmla="*/ 69577 w 1667202"/>
                <a:gd name="connsiteY348" fmla="*/ 430671 h 593501"/>
                <a:gd name="connsiteX349" fmla="*/ 65112 w 1667202"/>
                <a:gd name="connsiteY349" fmla="*/ 430857 h 593501"/>
                <a:gd name="connsiteX350" fmla="*/ 63252 w 1667202"/>
                <a:gd name="connsiteY350" fmla="*/ 430857 h 593501"/>
                <a:gd name="connsiteX351" fmla="*/ 59903 w 1667202"/>
                <a:gd name="connsiteY351" fmla="*/ 432160 h 593501"/>
                <a:gd name="connsiteX352" fmla="*/ 58973 w 1667202"/>
                <a:gd name="connsiteY352" fmla="*/ 430485 h 593501"/>
                <a:gd name="connsiteX353" fmla="*/ 41858 w 1667202"/>
                <a:gd name="connsiteY353" fmla="*/ 430671 h 593501"/>
                <a:gd name="connsiteX354" fmla="*/ 45021 w 1667202"/>
                <a:gd name="connsiteY354" fmla="*/ 437555 h 593501"/>
                <a:gd name="connsiteX355" fmla="*/ 52090 w 1667202"/>
                <a:gd name="connsiteY355" fmla="*/ 438113 h 593501"/>
                <a:gd name="connsiteX356" fmla="*/ 55252 w 1667202"/>
                <a:gd name="connsiteY356" fmla="*/ 437741 h 593501"/>
                <a:gd name="connsiteX357" fmla="*/ 57671 w 1667202"/>
                <a:gd name="connsiteY357" fmla="*/ 439229 h 593501"/>
                <a:gd name="connsiteX358" fmla="*/ 81297 w 1667202"/>
                <a:gd name="connsiteY358" fmla="*/ 440717 h 593501"/>
                <a:gd name="connsiteX359" fmla="*/ 86320 w 1667202"/>
                <a:gd name="connsiteY359" fmla="*/ 441089 h 593501"/>
                <a:gd name="connsiteX360" fmla="*/ 87809 w 1667202"/>
                <a:gd name="connsiteY360" fmla="*/ 438299 h 593501"/>
                <a:gd name="connsiteX361" fmla="*/ 88181 w 1667202"/>
                <a:gd name="connsiteY361" fmla="*/ 438299 h 593501"/>
                <a:gd name="connsiteX362" fmla="*/ 90227 w 1667202"/>
                <a:gd name="connsiteY362" fmla="*/ 441089 h 593501"/>
                <a:gd name="connsiteX363" fmla="*/ 95250 w 1667202"/>
                <a:gd name="connsiteY363" fmla="*/ 444252 h 593501"/>
                <a:gd name="connsiteX364" fmla="*/ 95622 w 1667202"/>
                <a:gd name="connsiteY364" fmla="*/ 444252 h 593501"/>
                <a:gd name="connsiteX365" fmla="*/ 125574 w 1667202"/>
                <a:gd name="connsiteY365" fmla="*/ 444252 h 593501"/>
                <a:gd name="connsiteX366" fmla="*/ 125202 w 1667202"/>
                <a:gd name="connsiteY366" fmla="*/ 443880 h 593501"/>
                <a:gd name="connsiteX367" fmla="*/ 145666 w 1667202"/>
                <a:gd name="connsiteY367" fmla="*/ 445368 h 593501"/>
                <a:gd name="connsiteX368" fmla="*/ 145666 w 1667202"/>
                <a:gd name="connsiteY368" fmla="*/ 445554 h 593501"/>
                <a:gd name="connsiteX369" fmla="*/ 144921 w 1667202"/>
                <a:gd name="connsiteY369" fmla="*/ 446484 h 593501"/>
                <a:gd name="connsiteX370" fmla="*/ 146038 w 1667202"/>
                <a:gd name="connsiteY370" fmla="*/ 447973 h 593501"/>
                <a:gd name="connsiteX371" fmla="*/ 166874 w 1667202"/>
                <a:gd name="connsiteY371" fmla="*/ 447787 h 593501"/>
                <a:gd name="connsiteX372" fmla="*/ 167804 w 1667202"/>
                <a:gd name="connsiteY372" fmla="*/ 447043 h 593501"/>
                <a:gd name="connsiteX373" fmla="*/ 189942 w 1667202"/>
                <a:gd name="connsiteY373" fmla="*/ 452066 h 593501"/>
                <a:gd name="connsiteX374" fmla="*/ 191244 w 1667202"/>
                <a:gd name="connsiteY374" fmla="*/ 452251 h 593501"/>
                <a:gd name="connsiteX375" fmla="*/ 191244 w 1667202"/>
                <a:gd name="connsiteY375" fmla="*/ 452624 h 593501"/>
                <a:gd name="connsiteX376" fmla="*/ 188640 w 1667202"/>
                <a:gd name="connsiteY376" fmla="*/ 452066 h 593501"/>
                <a:gd name="connsiteX377" fmla="*/ 137294 w 1667202"/>
                <a:gd name="connsiteY377" fmla="*/ 455228 h 593501"/>
                <a:gd name="connsiteX378" fmla="*/ 134131 w 1667202"/>
                <a:gd name="connsiteY378" fmla="*/ 457088 h 593501"/>
                <a:gd name="connsiteX379" fmla="*/ 128178 w 1667202"/>
                <a:gd name="connsiteY379" fmla="*/ 455228 h 593501"/>
                <a:gd name="connsiteX380" fmla="*/ 125388 w 1667202"/>
                <a:gd name="connsiteY380" fmla="*/ 453554 h 593501"/>
                <a:gd name="connsiteX381" fmla="*/ 117946 w 1667202"/>
                <a:gd name="connsiteY381" fmla="*/ 453554 h 593501"/>
                <a:gd name="connsiteX382" fmla="*/ 114970 w 1667202"/>
                <a:gd name="connsiteY382" fmla="*/ 455042 h 593501"/>
                <a:gd name="connsiteX383" fmla="*/ 107528 w 1667202"/>
                <a:gd name="connsiteY383" fmla="*/ 454670 h 593501"/>
                <a:gd name="connsiteX384" fmla="*/ 104180 w 1667202"/>
                <a:gd name="connsiteY384" fmla="*/ 453740 h 593501"/>
                <a:gd name="connsiteX385" fmla="*/ 97668 w 1667202"/>
                <a:gd name="connsiteY385" fmla="*/ 455414 h 593501"/>
                <a:gd name="connsiteX386" fmla="*/ 104366 w 1667202"/>
                <a:gd name="connsiteY386" fmla="*/ 462297 h 593501"/>
                <a:gd name="connsiteX387" fmla="*/ 127806 w 1667202"/>
                <a:gd name="connsiteY387" fmla="*/ 464530 h 593501"/>
                <a:gd name="connsiteX388" fmla="*/ 126690 w 1667202"/>
                <a:gd name="connsiteY388" fmla="*/ 467878 h 593501"/>
                <a:gd name="connsiteX389" fmla="*/ 132271 w 1667202"/>
                <a:gd name="connsiteY389" fmla="*/ 468623 h 593501"/>
                <a:gd name="connsiteX390" fmla="*/ 138968 w 1667202"/>
                <a:gd name="connsiteY390" fmla="*/ 464158 h 593501"/>
                <a:gd name="connsiteX391" fmla="*/ 139526 w 1667202"/>
                <a:gd name="connsiteY391" fmla="*/ 464530 h 593501"/>
                <a:gd name="connsiteX392" fmla="*/ 147340 w 1667202"/>
                <a:gd name="connsiteY392" fmla="*/ 466018 h 593501"/>
                <a:gd name="connsiteX393" fmla="*/ 165757 w 1667202"/>
                <a:gd name="connsiteY393" fmla="*/ 470297 h 593501"/>
                <a:gd name="connsiteX394" fmla="*/ 170408 w 1667202"/>
                <a:gd name="connsiteY394" fmla="*/ 468064 h 593501"/>
                <a:gd name="connsiteX395" fmla="*/ 173757 w 1667202"/>
                <a:gd name="connsiteY395" fmla="*/ 471971 h 593501"/>
                <a:gd name="connsiteX396" fmla="*/ 173943 w 1667202"/>
                <a:gd name="connsiteY396" fmla="*/ 472157 h 593501"/>
                <a:gd name="connsiteX397" fmla="*/ 184919 w 1667202"/>
                <a:gd name="connsiteY397" fmla="*/ 474762 h 593501"/>
                <a:gd name="connsiteX398" fmla="*/ 184361 w 1667202"/>
                <a:gd name="connsiteY398" fmla="*/ 468995 h 593501"/>
                <a:gd name="connsiteX399" fmla="*/ 186407 w 1667202"/>
                <a:gd name="connsiteY399" fmla="*/ 474576 h 593501"/>
                <a:gd name="connsiteX400" fmla="*/ 206685 w 1667202"/>
                <a:gd name="connsiteY400" fmla="*/ 478482 h 593501"/>
                <a:gd name="connsiteX401" fmla="*/ 207987 w 1667202"/>
                <a:gd name="connsiteY401" fmla="*/ 478110 h 593501"/>
                <a:gd name="connsiteX402" fmla="*/ 209104 w 1667202"/>
                <a:gd name="connsiteY402" fmla="*/ 478854 h 593501"/>
                <a:gd name="connsiteX403" fmla="*/ 216173 w 1667202"/>
                <a:gd name="connsiteY403" fmla="*/ 478854 h 593501"/>
                <a:gd name="connsiteX404" fmla="*/ 216359 w 1667202"/>
                <a:gd name="connsiteY404" fmla="*/ 478854 h 593501"/>
                <a:gd name="connsiteX405" fmla="*/ 227707 w 1667202"/>
                <a:gd name="connsiteY405" fmla="*/ 478482 h 593501"/>
                <a:gd name="connsiteX406" fmla="*/ 230312 w 1667202"/>
                <a:gd name="connsiteY406" fmla="*/ 479599 h 593501"/>
                <a:gd name="connsiteX407" fmla="*/ 255240 w 1667202"/>
                <a:gd name="connsiteY407" fmla="*/ 479413 h 593501"/>
                <a:gd name="connsiteX408" fmla="*/ 257287 w 1667202"/>
                <a:gd name="connsiteY408" fmla="*/ 479599 h 593501"/>
                <a:gd name="connsiteX409" fmla="*/ 269751 w 1667202"/>
                <a:gd name="connsiteY409" fmla="*/ 481831 h 593501"/>
                <a:gd name="connsiteX410" fmla="*/ 270681 w 1667202"/>
                <a:gd name="connsiteY410" fmla="*/ 481831 h 593501"/>
                <a:gd name="connsiteX411" fmla="*/ 290029 w 1667202"/>
                <a:gd name="connsiteY411" fmla="*/ 482017 h 593501"/>
                <a:gd name="connsiteX412" fmla="*/ 291517 w 1667202"/>
                <a:gd name="connsiteY412" fmla="*/ 481645 h 593501"/>
                <a:gd name="connsiteX413" fmla="*/ 292819 w 1667202"/>
                <a:gd name="connsiteY413" fmla="*/ 482575 h 593501"/>
                <a:gd name="connsiteX414" fmla="*/ 299889 w 1667202"/>
                <a:gd name="connsiteY414" fmla="*/ 482389 h 593501"/>
                <a:gd name="connsiteX415" fmla="*/ 300075 w 1667202"/>
                <a:gd name="connsiteY415" fmla="*/ 482389 h 593501"/>
                <a:gd name="connsiteX416" fmla="*/ 305098 w 1667202"/>
                <a:gd name="connsiteY416" fmla="*/ 481831 h 593501"/>
                <a:gd name="connsiteX417" fmla="*/ 310307 w 1667202"/>
                <a:gd name="connsiteY417" fmla="*/ 482203 h 593501"/>
                <a:gd name="connsiteX418" fmla="*/ 320725 w 1667202"/>
                <a:gd name="connsiteY418" fmla="*/ 482389 h 593501"/>
                <a:gd name="connsiteX419" fmla="*/ 338212 w 1667202"/>
                <a:gd name="connsiteY419" fmla="*/ 482761 h 593501"/>
                <a:gd name="connsiteX420" fmla="*/ 345095 w 1667202"/>
                <a:gd name="connsiteY420" fmla="*/ 482575 h 593501"/>
                <a:gd name="connsiteX421" fmla="*/ 350304 w 1667202"/>
                <a:gd name="connsiteY421" fmla="*/ 481831 h 593501"/>
                <a:gd name="connsiteX422" fmla="*/ 360164 w 1667202"/>
                <a:gd name="connsiteY422" fmla="*/ 482017 h 593501"/>
                <a:gd name="connsiteX423" fmla="*/ 369466 w 1667202"/>
                <a:gd name="connsiteY423" fmla="*/ 482575 h 593501"/>
                <a:gd name="connsiteX424" fmla="*/ 383232 w 1667202"/>
                <a:gd name="connsiteY424" fmla="*/ 482761 h 593501"/>
                <a:gd name="connsiteX425" fmla="*/ 397185 w 1667202"/>
                <a:gd name="connsiteY425" fmla="*/ 482575 h 593501"/>
                <a:gd name="connsiteX426" fmla="*/ 407231 w 1667202"/>
                <a:gd name="connsiteY426" fmla="*/ 481831 h 593501"/>
                <a:gd name="connsiteX427" fmla="*/ 411882 w 1667202"/>
                <a:gd name="connsiteY427" fmla="*/ 481645 h 593501"/>
                <a:gd name="connsiteX428" fmla="*/ 411510 w 1667202"/>
                <a:gd name="connsiteY428" fmla="*/ 481459 h 593501"/>
                <a:gd name="connsiteX429" fmla="*/ 442392 w 1667202"/>
                <a:gd name="connsiteY429" fmla="*/ 482389 h 593501"/>
                <a:gd name="connsiteX430" fmla="*/ 445926 w 1667202"/>
                <a:gd name="connsiteY430" fmla="*/ 482575 h 593501"/>
                <a:gd name="connsiteX431" fmla="*/ 480715 w 1667202"/>
                <a:gd name="connsiteY431" fmla="*/ 482947 h 593501"/>
                <a:gd name="connsiteX432" fmla="*/ 484250 w 1667202"/>
                <a:gd name="connsiteY432" fmla="*/ 482761 h 593501"/>
                <a:gd name="connsiteX433" fmla="*/ 505085 w 1667202"/>
                <a:gd name="connsiteY433" fmla="*/ 482947 h 593501"/>
                <a:gd name="connsiteX434" fmla="*/ 528712 w 1667202"/>
                <a:gd name="connsiteY434" fmla="*/ 482389 h 593501"/>
                <a:gd name="connsiteX435" fmla="*/ 538200 w 1667202"/>
                <a:gd name="connsiteY435" fmla="*/ 482203 h 593501"/>
                <a:gd name="connsiteX436" fmla="*/ 550850 w 1667202"/>
                <a:gd name="connsiteY436" fmla="*/ 482017 h 593501"/>
                <a:gd name="connsiteX437" fmla="*/ 553641 w 1667202"/>
                <a:gd name="connsiteY437" fmla="*/ 486110 h 593501"/>
                <a:gd name="connsiteX438" fmla="*/ 551222 w 1667202"/>
                <a:gd name="connsiteY438" fmla="*/ 493365 h 593501"/>
                <a:gd name="connsiteX439" fmla="*/ 538200 w 1667202"/>
                <a:gd name="connsiteY439" fmla="*/ 493365 h 593501"/>
                <a:gd name="connsiteX440" fmla="*/ 501551 w 1667202"/>
                <a:gd name="connsiteY440" fmla="*/ 496156 h 593501"/>
                <a:gd name="connsiteX441" fmla="*/ 475692 w 1667202"/>
                <a:gd name="connsiteY441" fmla="*/ 496714 h 593501"/>
                <a:gd name="connsiteX442" fmla="*/ 431974 w 1667202"/>
                <a:gd name="connsiteY442" fmla="*/ 499690 h 593501"/>
                <a:gd name="connsiteX443" fmla="*/ 402580 w 1667202"/>
                <a:gd name="connsiteY443" fmla="*/ 500249 h 593501"/>
                <a:gd name="connsiteX444" fmla="*/ 355327 w 1667202"/>
                <a:gd name="connsiteY444" fmla="*/ 503039 h 593501"/>
                <a:gd name="connsiteX445" fmla="*/ 311981 w 1667202"/>
                <a:gd name="connsiteY445" fmla="*/ 503597 h 593501"/>
                <a:gd name="connsiteX446" fmla="*/ 291517 w 1667202"/>
                <a:gd name="connsiteY446" fmla="*/ 505086 h 593501"/>
                <a:gd name="connsiteX447" fmla="*/ 215987 w 1667202"/>
                <a:gd name="connsiteY447" fmla="*/ 506388 h 593501"/>
                <a:gd name="connsiteX448" fmla="*/ 202034 w 1667202"/>
                <a:gd name="connsiteY448" fmla="*/ 506574 h 593501"/>
                <a:gd name="connsiteX449" fmla="*/ 147898 w 1667202"/>
                <a:gd name="connsiteY449" fmla="*/ 503783 h 593501"/>
                <a:gd name="connsiteX450" fmla="*/ 101017 w 1667202"/>
                <a:gd name="connsiteY450" fmla="*/ 503225 h 593501"/>
                <a:gd name="connsiteX451" fmla="*/ 36463 w 1667202"/>
                <a:gd name="connsiteY451" fmla="*/ 500435 h 593501"/>
                <a:gd name="connsiteX452" fmla="*/ 21766 w 1667202"/>
                <a:gd name="connsiteY452" fmla="*/ 500435 h 593501"/>
                <a:gd name="connsiteX453" fmla="*/ 13581 w 1667202"/>
                <a:gd name="connsiteY453" fmla="*/ 503783 h 593501"/>
                <a:gd name="connsiteX454" fmla="*/ 0 w 1667202"/>
                <a:gd name="connsiteY454" fmla="*/ 507132 h 593501"/>
                <a:gd name="connsiteX455" fmla="*/ 13395 w 1667202"/>
                <a:gd name="connsiteY455" fmla="*/ 506946 h 593501"/>
                <a:gd name="connsiteX456" fmla="*/ 15813 w 1667202"/>
                <a:gd name="connsiteY456" fmla="*/ 508806 h 593501"/>
                <a:gd name="connsiteX457" fmla="*/ 63438 w 1667202"/>
                <a:gd name="connsiteY457" fmla="*/ 522201 h 593501"/>
                <a:gd name="connsiteX458" fmla="*/ 63810 w 1667202"/>
                <a:gd name="connsiteY458" fmla="*/ 522201 h 593501"/>
                <a:gd name="connsiteX459" fmla="*/ 62880 w 1667202"/>
                <a:gd name="connsiteY459" fmla="*/ 524805 h 593501"/>
                <a:gd name="connsiteX460" fmla="*/ 62136 w 1667202"/>
                <a:gd name="connsiteY460" fmla="*/ 524433 h 593501"/>
                <a:gd name="connsiteX461" fmla="*/ 63438 w 1667202"/>
                <a:gd name="connsiteY461" fmla="*/ 531502 h 593501"/>
                <a:gd name="connsiteX462" fmla="*/ 78879 w 1667202"/>
                <a:gd name="connsiteY462" fmla="*/ 531130 h 593501"/>
                <a:gd name="connsiteX463" fmla="*/ 80739 w 1667202"/>
                <a:gd name="connsiteY463" fmla="*/ 533363 h 593501"/>
                <a:gd name="connsiteX464" fmla="*/ 87437 w 1667202"/>
                <a:gd name="connsiteY464" fmla="*/ 535409 h 593501"/>
                <a:gd name="connsiteX465" fmla="*/ 86320 w 1667202"/>
                <a:gd name="connsiteY465" fmla="*/ 538014 h 593501"/>
                <a:gd name="connsiteX466" fmla="*/ 76833 w 1667202"/>
                <a:gd name="connsiteY466" fmla="*/ 541920 h 593501"/>
                <a:gd name="connsiteX467" fmla="*/ 80367 w 1667202"/>
                <a:gd name="connsiteY467" fmla="*/ 544897 h 593501"/>
                <a:gd name="connsiteX468" fmla="*/ 88739 w 1667202"/>
                <a:gd name="connsiteY468" fmla="*/ 542851 h 593501"/>
                <a:gd name="connsiteX469" fmla="*/ 88739 w 1667202"/>
                <a:gd name="connsiteY469" fmla="*/ 542665 h 593501"/>
                <a:gd name="connsiteX470" fmla="*/ 90599 w 1667202"/>
                <a:gd name="connsiteY470" fmla="*/ 541734 h 593501"/>
                <a:gd name="connsiteX471" fmla="*/ 92273 w 1667202"/>
                <a:gd name="connsiteY471" fmla="*/ 541734 h 593501"/>
                <a:gd name="connsiteX472" fmla="*/ 93948 w 1667202"/>
                <a:gd name="connsiteY472" fmla="*/ 541548 h 593501"/>
                <a:gd name="connsiteX473" fmla="*/ 97855 w 1667202"/>
                <a:gd name="connsiteY473" fmla="*/ 539316 h 593501"/>
                <a:gd name="connsiteX474" fmla="*/ 98041 w 1667202"/>
                <a:gd name="connsiteY474" fmla="*/ 536153 h 593501"/>
                <a:gd name="connsiteX475" fmla="*/ 98785 w 1667202"/>
                <a:gd name="connsiteY475" fmla="*/ 536153 h 593501"/>
                <a:gd name="connsiteX476" fmla="*/ 109203 w 1667202"/>
                <a:gd name="connsiteY476" fmla="*/ 538014 h 593501"/>
                <a:gd name="connsiteX477" fmla="*/ 106784 w 1667202"/>
                <a:gd name="connsiteY477" fmla="*/ 544897 h 593501"/>
                <a:gd name="connsiteX478" fmla="*/ 109017 w 1667202"/>
                <a:gd name="connsiteY478" fmla="*/ 548432 h 593501"/>
                <a:gd name="connsiteX479" fmla="*/ 122969 w 1667202"/>
                <a:gd name="connsiteY479" fmla="*/ 547874 h 593501"/>
                <a:gd name="connsiteX480" fmla="*/ 125760 w 1667202"/>
                <a:gd name="connsiteY480" fmla="*/ 548804 h 593501"/>
                <a:gd name="connsiteX481" fmla="*/ 151991 w 1667202"/>
                <a:gd name="connsiteY481" fmla="*/ 551780 h 593501"/>
                <a:gd name="connsiteX482" fmla="*/ 171152 w 1667202"/>
                <a:gd name="connsiteY482" fmla="*/ 551780 h 593501"/>
                <a:gd name="connsiteX483" fmla="*/ 184919 w 1667202"/>
                <a:gd name="connsiteY483" fmla="*/ 552338 h 593501"/>
                <a:gd name="connsiteX484" fmla="*/ 188454 w 1667202"/>
                <a:gd name="connsiteY484" fmla="*/ 551780 h 593501"/>
                <a:gd name="connsiteX485" fmla="*/ 233846 w 1667202"/>
                <a:gd name="connsiteY485" fmla="*/ 552152 h 593501"/>
                <a:gd name="connsiteX486" fmla="*/ 240916 w 1667202"/>
                <a:gd name="connsiteY486" fmla="*/ 552152 h 593501"/>
                <a:gd name="connsiteX487" fmla="*/ 286122 w 1667202"/>
                <a:gd name="connsiteY487" fmla="*/ 552152 h 593501"/>
                <a:gd name="connsiteX488" fmla="*/ 329468 w 1667202"/>
                <a:gd name="connsiteY488" fmla="*/ 551780 h 593501"/>
                <a:gd name="connsiteX489" fmla="*/ 390674 w 1667202"/>
                <a:gd name="connsiteY489" fmla="*/ 548804 h 593501"/>
                <a:gd name="connsiteX490" fmla="*/ 420067 w 1667202"/>
                <a:gd name="connsiteY490" fmla="*/ 548246 h 593501"/>
                <a:gd name="connsiteX491" fmla="*/ 456902 w 1667202"/>
                <a:gd name="connsiteY491" fmla="*/ 545269 h 593501"/>
                <a:gd name="connsiteX492" fmla="*/ 473459 w 1667202"/>
                <a:gd name="connsiteY492" fmla="*/ 544711 h 593501"/>
                <a:gd name="connsiteX493" fmla="*/ 498760 w 1667202"/>
                <a:gd name="connsiteY493" fmla="*/ 541920 h 593501"/>
                <a:gd name="connsiteX494" fmla="*/ 511783 w 1667202"/>
                <a:gd name="connsiteY494" fmla="*/ 541176 h 593501"/>
                <a:gd name="connsiteX495" fmla="*/ 533549 w 1667202"/>
                <a:gd name="connsiteY495" fmla="*/ 538200 h 593501"/>
                <a:gd name="connsiteX496" fmla="*/ 542665 w 1667202"/>
                <a:gd name="connsiteY496" fmla="*/ 537456 h 593501"/>
                <a:gd name="connsiteX497" fmla="*/ 557919 w 1667202"/>
                <a:gd name="connsiteY497" fmla="*/ 534851 h 593501"/>
                <a:gd name="connsiteX498" fmla="*/ 564431 w 1667202"/>
                <a:gd name="connsiteY498" fmla="*/ 534293 h 593501"/>
                <a:gd name="connsiteX499" fmla="*/ 575407 w 1667202"/>
                <a:gd name="connsiteY499" fmla="*/ 531316 h 593501"/>
                <a:gd name="connsiteX500" fmla="*/ 576709 w 1667202"/>
                <a:gd name="connsiteY500" fmla="*/ 530386 h 593501"/>
                <a:gd name="connsiteX501" fmla="*/ 578383 w 1667202"/>
                <a:gd name="connsiteY501" fmla="*/ 530758 h 593501"/>
                <a:gd name="connsiteX502" fmla="*/ 589359 w 1667202"/>
                <a:gd name="connsiteY502" fmla="*/ 527782 h 593501"/>
                <a:gd name="connsiteX503" fmla="*/ 590848 w 1667202"/>
                <a:gd name="connsiteY503" fmla="*/ 526852 h 593501"/>
                <a:gd name="connsiteX504" fmla="*/ 592522 w 1667202"/>
                <a:gd name="connsiteY504" fmla="*/ 527224 h 593501"/>
                <a:gd name="connsiteX505" fmla="*/ 606847 w 1667202"/>
                <a:gd name="connsiteY505" fmla="*/ 524061 h 593501"/>
                <a:gd name="connsiteX506" fmla="*/ 610381 w 1667202"/>
                <a:gd name="connsiteY506" fmla="*/ 524247 h 593501"/>
                <a:gd name="connsiteX507" fmla="*/ 614288 w 1667202"/>
                <a:gd name="connsiteY507" fmla="*/ 526666 h 593501"/>
                <a:gd name="connsiteX508" fmla="*/ 617823 w 1667202"/>
                <a:gd name="connsiteY508" fmla="*/ 530386 h 593501"/>
                <a:gd name="connsiteX509" fmla="*/ 621357 w 1667202"/>
                <a:gd name="connsiteY509" fmla="*/ 537270 h 593501"/>
                <a:gd name="connsiteX510" fmla="*/ 625078 w 1667202"/>
                <a:gd name="connsiteY510" fmla="*/ 540804 h 593501"/>
                <a:gd name="connsiteX511" fmla="*/ 630101 w 1667202"/>
                <a:gd name="connsiteY511" fmla="*/ 540618 h 593501"/>
                <a:gd name="connsiteX512" fmla="*/ 637915 w 1667202"/>
                <a:gd name="connsiteY512" fmla="*/ 537083 h 593501"/>
                <a:gd name="connsiteX513" fmla="*/ 656518 w 1667202"/>
                <a:gd name="connsiteY513" fmla="*/ 547315 h 593501"/>
                <a:gd name="connsiteX514" fmla="*/ 656146 w 1667202"/>
                <a:gd name="connsiteY514" fmla="*/ 546943 h 593501"/>
                <a:gd name="connsiteX515" fmla="*/ 659495 w 1667202"/>
                <a:gd name="connsiteY515" fmla="*/ 550850 h 593501"/>
                <a:gd name="connsiteX516" fmla="*/ 666006 w 1667202"/>
                <a:gd name="connsiteY516" fmla="*/ 554943 h 593501"/>
                <a:gd name="connsiteX517" fmla="*/ 673819 w 1667202"/>
                <a:gd name="connsiteY517" fmla="*/ 558106 h 593501"/>
                <a:gd name="connsiteX518" fmla="*/ 679586 w 1667202"/>
                <a:gd name="connsiteY518" fmla="*/ 558292 h 593501"/>
                <a:gd name="connsiteX519" fmla="*/ 690190 w 1667202"/>
                <a:gd name="connsiteY519" fmla="*/ 554757 h 593501"/>
                <a:gd name="connsiteX520" fmla="*/ 690004 w 1667202"/>
                <a:gd name="connsiteY520" fmla="*/ 554757 h 593501"/>
                <a:gd name="connsiteX521" fmla="*/ 698562 w 1667202"/>
                <a:gd name="connsiteY521" fmla="*/ 554571 h 593501"/>
                <a:gd name="connsiteX522" fmla="*/ 699864 w 1667202"/>
                <a:gd name="connsiteY522" fmla="*/ 554199 h 593501"/>
                <a:gd name="connsiteX523" fmla="*/ 700794 w 1667202"/>
                <a:gd name="connsiteY523" fmla="*/ 555129 h 593501"/>
                <a:gd name="connsiteX524" fmla="*/ 705073 w 1667202"/>
                <a:gd name="connsiteY524" fmla="*/ 557547 h 593501"/>
                <a:gd name="connsiteX525" fmla="*/ 711771 w 1667202"/>
                <a:gd name="connsiteY525" fmla="*/ 564431 h 593501"/>
                <a:gd name="connsiteX526" fmla="*/ 714933 w 1667202"/>
                <a:gd name="connsiteY526" fmla="*/ 568337 h 593501"/>
                <a:gd name="connsiteX527" fmla="*/ 718096 w 1667202"/>
                <a:gd name="connsiteY527" fmla="*/ 572058 h 593501"/>
                <a:gd name="connsiteX528" fmla="*/ 721816 w 1667202"/>
                <a:gd name="connsiteY528" fmla="*/ 575221 h 593501"/>
                <a:gd name="connsiteX529" fmla="*/ 733537 w 1667202"/>
                <a:gd name="connsiteY529" fmla="*/ 578755 h 593501"/>
                <a:gd name="connsiteX530" fmla="*/ 741908 w 1667202"/>
                <a:gd name="connsiteY530" fmla="*/ 574477 h 593501"/>
                <a:gd name="connsiteX531" fmla="*/ 741908 w 1667202"/>
                <a:gd name="connsiteY531" fmla="*/ 572988 h 593501"/>
                <a:gd name="connsiteX532" fmla="*/ 738001 w 1667202"/>
                <a:gd name="connsiteY532" fmla="*/ 565919 h 593501"/>
                <a:gd name="connsiteX533" fmla="*/ 734839 w 1667202"/>
                <a:gd name="connsiteY533" fmla="*/ 562012 h 593501"/>
                <a:gd name="connsiteX534" fmla="*/ 746931 w 1667202"/>
                <a:gd name="connsiteY534" fmla="*/ 557733 h 593501"/>
                <a:gd name="connsiteX535" fmla="*/ 748233 w 1667202"/>
                <a:gd name="connsiteY535" fmla="*/ 557547 h 593501"/>
                <a:gd name="connsiteX536" fmla="*/ 749164 w 1667202"/>
                <a:gd name="connsiteY536" fmla="*/ 558478 h 593501"/>
                <a:gd name="connsiteX537" fmla="*/ 755675 w 1667202"/>
                <a:gd name="connsiteY537" fmla="*/ 561826 h 593501"/>
                <a:gd name="connsiteX538" fmla="*/ 755861 w 1667202"/>
                <a:gd name="connsiteY538" fmla="*/ 562012 h 593501"/>
                <a:gd name="connsiteX539" fmla="*/ 759954 w 1667202"/>
                <a:gd name="connsiteY539" fmla="*/ 564617 h 593501"/>
                <a:gd name="connsiteX540" fmla="*/ 767581 w 1667202"/>
                <a:gd name="connsiteY540" fmla="*/ 568337 h 593501"/>
                <a:gd name="connsiteX541" fmla="*/ 768883 w 1667202"/>
                <a:gd name="connsiteY541" fmla="*/ 567965 h 593501"/>
                <a:gd name="connsiteX542" fmla="*/ 769814 w 1667202"/>
                <a:gd name="connsiteY542" fmla="*/ 568896 h 593501"/>
                <a:gd name="connsiteX543" fmla="*/ 775395 w 1667202"/>
                <a:gd name="connsiteY543" fmla="*/ 570198 h 593501"/>
                <a:gd name="connsiteX544" fmla="*/ 776325 w 1667202"/>
                <a:gd name="connsiteY544" fmla="*/ 572244 h 593501"/>
                <a:gd name="connsiteX545" fmla="*/ 777069 w 1667202"/>
                <a:gd name="connsiteY545" fmla="*/ 574477 h 593501"/>
                <a:gd name="connsiteX546" fmla="*/ 779859 w 1667202"/>
                <a:gd name="connsiteY546" fmla="*/ 577267 h 593501"/>
                <a:gd name="connsiteX547" fmla="*/ 780045 w 1667202"/>
                <a:gd name="connsiteY547" fmla="*/ 579313 h 593501"/>
                <a:gd name="connsiteX548" fmla="*/ 790277 w 1667202"/>
                <a:gd name="connsiteY548" fmla="*/ 579500 h 593501"/>
                <a:gd name="connsiteX549" fmla="*/ 786929 w 1667202"/>
                <a:gd name="connsiteY549" fmla="*/ 589918 h 593501"/>
                <a:gd name="connsiteX550" fmla="*/ 796975 w 1667202"/>
                <a:gd name="connsiteY550" fmla="*/ 592894 h 593501"/>
                <a:gd name="connsiteX551" fmla="*/ 797347 w 1667202"/>
                <a:gd name="connsiteY551" fmla="*/ 591406 h 593501"/>
                <a:gd name="connsiteX552" fmla="*/ 800695 w 1667202"/>
                <a:gd name="connsiteY552" fmla="*/ 589173 h 593501"/>
                <a:gd name="connsiteX553" fmla="*/ 800881 w 1667202"/>
                <a:gd name="connsiteY553" fmla="*/ 587127 h 593501"/>
                <a:gd name="connsiteX554" fmla="*/ 798091 w 1667202"/>
                <a:gd name="connsiteY554" fmla="*/ 582848 h 593501"/>
                <a:gd name="connsiteX555" fmla="*/ 797719 w 1667202"/>
                <a:gd name="connsiteY555" fmla="*/ 582476 h 593501"/>
                <a:gd name="connsiteX556" fmla="*/ 794370 w 1667202"/>
                <a:gd name="connsiteY556" fmla="*/ 582104 h 593501"/>
                <a:gd name="connsiteX557" fmla="*/ 794370 w 1667202"/>
                <a:gd name="connsiteY557" fmla="*/ 581918 h 593501"/>
                <a:gd name="connsiteX558" fmla="*/ 793998 w 1667202"/>
                <a:gd name="connsiteY558" fmla="*/ 579500 h 593501"/>
                <a:gd name="connsiteX559" fmla="*/ 790649 w 1667202"/>
                <a:gd name="connsiteY559" fmla="*/ 579500 h 593501"/>
                <a:gd name="connsiteX560" fmla="*/ 790463 w 1667202"/>
                <a:gd name="connsiteY560" fmla="*/ 576151 h 593501"/>
                <a:gd name="connsiteX561" fmla="*/ 786557 w 1667202"/>
                <a:gd name="connsiteY561" fmla="*/ 572988 h 593501"/>
                <a:gd name="connsiteX562" fmla="*/ 784324 w 1667202"/>
                <a:gd name="connsiteY562" fmla="*/ 572802 h 593501"/>
                <a:gd name="connsiteX563" fmla="*/ 779859 w 1667202"/>
                <a:gd name="connsiteY563" fmla="*/ 569082 h 593501"/>
                <a:gd name="connsiteX564" fmla="*/ 780045 w 1667202"/>
                <a:gd name="connsiteY564" fmla="*/ 569082 h 593501"/>
                <a:gd name="connsiteX565" fmla="*/ 777627 w 1667202"/>
                <a:gd name="connsiteY565" fmla="*/ 568337 h 593501"/>
                <a:gd name="connsiteX566" fmla="*/ 777999 w 1667202"/>
                <a:gd name="connsiteY566" fmla="*/ 567035 h 593501"/>
                <a:gd name="connsiteX567" fmla="*/ 776511 w 1667202"/>
                <a:gd name="connsiteY567" fmla="*/ 565547 h 593501"/>
                <a:gd name="connsiteX568" fmla="*/ 775767 w 1667202"/>
                <a:gd name="connsiteY568" fmla="*/ 564803 h 593501"/>
                <a:gd name="connsiteX569" fmla="*/ 776325 w 1667202"/>
                <a:gd name="connsiteY569" fmla="*/ 563873 h 593501"/>
                <a:gd name="connsiteX570" fmla="*/ 772790 w 1667202"/>
                <a:gd name="connsiteY570" fmla="*/ 559222 h 593501"/>
                <a:gd name="connsiteX571" fmla="*/ 792510 w 1667202"/>
                <a:gd name="connsiteY571" fmla="*/ 554757 h 593501"/>
                <a:gd name="connsiteX572" fmla="*/ 793440 w 1667202"/>
                <a:gd name="connsiteY572" fmla="*/ 554385 h 593501"/>
                <a:gd name="connsiteX573" fmla="*/ 794184 w 1667202"/>
                <a:gd name="connsiteY573" fmla="*/ 555129 h 593501"/>
                <a:gd name="connsiteX574" fmla="*/ 805904 w 1667202"/>
                <a:gd name="connsiteY574" fmla="*/ 558292 h 593501"/>
                <a:gd name="connsiteX575" fmla="*/ 807207 w 1667202"/>
                <a:gd name="connsiteY575" fmla="*/ 557919 h 593501"/>
                <a:gd name="connsiteX576" fmla="*/ 808137 w 1667202"/>
                <a:gd name="connsiteY576" fmla="*/ 558850 h 593501"/>
                <a:gd name="connsiteX577" fmla="*/ 822461 w 1667202"/>
                <a:gd name="connsiteY577" fmla="*/ 561640 h 593501"/>
                <a:gd name="connsiteX578" fmla="*/ 829159 w 1667202"/>
                <a:gd name="connsiteY578" fmla="*/ 565733 h 593501"/>
                <a:gd name="connsiteX579" fmla="*/ 833065 w 1667202"/>
                <a:gd name="connsiteY579" fmla="*/ 568896 h 593501"/>
                <a:gd name="connsiteX580" fmla="*/ 843111 w 1667202"/>
                <a:gd name="connsiteY580" fmla="*/ 576337 h 593501"/>
                <a:gd name="connsiteX581" fmla="*/ 847018 w 1667202"/>
                <a:gd name="connsiteY581" fmla="*/ 579313 h 593501"/>
                <a:gd name="connsiteX582" fmla="*/ 853715 w 1667202"/>
                <a:gd name="connsiteY582" fmla="*/ 583220 h 593501"/>
                <a:gd name="connsiteX583" fmla="*/ 853529 w 1667202"/>
                <a:gd name="connsiteY583" fmla="*/ 583220 h 593501"/>
                <a:gd name="connsiteX584" fmla="*/ 860785 w 1667202"/>
                <a:gd name="connsiteY584" fmla="*/ 586755 h 593501"/>
                <a:gd name="connsiteX585" fmla="*/ 873807 w 1667202"/>
                <a:gd name="connsiteY585" fmla="*/ 583778 h 593501"/>
                <a:gd name="connsiteX586" fmla="*/ 873993 w 1667202"/>
                <a:gd name="connsiteY586" fmla="*/ 584150 h 593501"/>
                <a:gd name="connsiteX587" fmla="*/ 874179 w 1667202"/>
                <a:gd name="connsiteY587" fmla="*/ 576337 h 593501"/>
                <a:gd name="connsiteX588" fmla="*/ 881249 w 1667202"/>
                <a:gd name="connsiteY588" fmla="*/ 573174 h 593501"/>
                <a:gd name="connsiteX589" fmla="*/ 882551 w 1667202"/>
                <a:gd name="connsiteY589" fmla="*/ 572430 h 593501"/>
                <a:gd name="connsiteX590" fmla="*/ 884039 w 1667202"/>
                <a:gd name="connsiteY590" fmla="*/ 572802 h 593501"/>
                <a:gd name="connsiteX591" fmla="*/ 927757 w 1667202"/>
                <a:gd name="connsiteY591" fmla="*/ 572802 h 593501"/>
                <a:gd name="connsiteX592" fmla="*/ 932036 w 1667202"/>
                <a:gd name="connsiteY592" fmla="*/ 572616 h 593501"/>
                <a:gd name="connsiteX593" fmla="*/ 936501 w 1667202"/>
                <a:gd name="connsiteY593" fmla="*/ 569082 h 593501"/>
                <a:gd name="connsiteX594" fmla="*/ 940408 w 1667202"/>
                <a:gd name="connsiteY594" fmla="*/ 565919 h 593501"/>
                <a:gd name="connsiteX595" fmla="*/ 940222 w 1667202"/>
                <a:gd name="connsiteY595" fmla="*/ 566105 h 593501"/>
                <a:gd name="connsiteX596" fmla="*/ 947291 w 1667202"/>
                <a:gd name="connsiteY596" fmla="*/ 562570 h 593501"/>
                <a:gd name="connsiteX597" fmla="*/ 964778 w 1667202"/>
                <a:gd name="connsiteY597" fmla="*/ 562942 h 593501"/>
                <a:gd name="connsiteX598" fmla="*/ 971662 w 1667202"/>
                <a:gd name="connsiteY598" fmla="*/ 566477 h 593501"/>
                <a:gd name="connsiteX599" fmla="*/ 979475 w 1667202"/>
                <a:gd name="connsiteY599" fmla="*/ 569640 h 593501"/>
                <a:gd name="connsiteX600" fmla="*/ 980963 w 1667202"/>
                <a:gd name="connsiteY600" fmla="*/ 569268 h 593501"/>
                <a:gd name="connsiteX601" fmla="*/ 982266 w 1667202"/>
                <a:gd name="connsiteY601" fmla="*/ 570198 h 593501"/>
                <a:gd name="connsiteX602" fmla="*/ 1003102 w 1667202"/>
                <a:gd name="connsiteY602" fmla="*/ 570198 h 593501"/>
                <a:gd name="connsiteX603" fmla="*/ 1003846 w 1667202"/>
                <a:gd name="connsiteY603" fmla="*/ 569268 h 593501"/>
                <a:gd name="connsiteX604" fmla="*/ 1005148 w 1667202"/>
                <a:gd name="connsiteY604" fmla="*/ 569454 h 593501"/>
                <a:gd name="connsiteX605" fmla="*/ 1009799 w 1667202"/>
                <a:gd name="connsiteY605" fmla="*/ 565733 h 593501"/>
                <a:gd name="connsiteX606" fmla="*/ 1009427 w 1667202"/>
                <a:gd name="connsiteY606" fmla="*/ 566105 h 593501"/>
                <a:gd name="connsiteX607" fmla="*/ 1006264 w 1667202"/>
                <a:gd name="connsiteY607" fmla="*/ 549548 h 593501"/>
                <a:gd name="connsiteX608" fmla="*/ 1003846 w 1667202"/>
                <a:gd name="connsiteY608" fmla="*/ 545455 h 593501"/>
                <a:gd name="connsiteX609" fmla="*/ 1003102 w 1667202"/>
                <a:gd name="connsiteY609" fmla="*/ 542665 h 593501"/>
                <a:gd name="connsiteX610" fmla="*/ 1002544 w 1667202"/>
                <a:gd name="connsiteY610" fmla="*/ 541176 h 593501"/>
                <a:gd name="connsiteX611" fmla="*/ 1003474 w 1667202"/>
                <a:gd name="connsiteY611" fmla="*/ 538572 h 593501"/>
                <a:gd name="connsiteX612" fmla="*/ 1010171 w 1667202"/>
                <a:gd name="connsiteY612" fmla="*/ 534665 h 593501"/>
                <a:gd name="connsiteX613" fmla="*/ 1009985 w 1667202"/>
                <a:gd name="connsiteY613" fmla="*/ 534851 h 593501"/>
                <a:gd name="connsiteX614" fmla="*/ 1017240 w 1667202"/>
                <a:gd name="connsiteY614" fmla="*/ 532061 h 593501"/>
                <a:gd name="connsiteX615" fmla="*/ 1018542 w 1667202"/>
                <a:gd name="connsiteY615" fmla="*/ 531130 h 593501"/>
                <a:gd name="connsiteX616" fmla="*/ 1020031 w 1667202"/>
                <a:gd name="connsiteY616" fmla="*/ 531502 h 593501"/>
                <a:gd name="connsiteX617" fmla="*/ 1031193 w 1667202"/>
                <a:gd name="connsiteY617" fmla="*/ 528526 h 593501"/>
                <a:gd name="connsiteX618" fmla="*/ 1036960 w 1667202"/>
                <a:gd name="connsiteY618" fmla="*/ 527782 h 593501"/>
                <a:gd name="connsiteX619" fmla="*/ 1052215 w 1667202"/>
                <a:gd name="connsiteY619" fmla="*/ 524805 h 593501"/>
                <a:gd name="connsiteX620" fmla="*/ 1053517 w 1667202"/>
                <a:gd name="connsiteY620" fmla="*/ 524061 h 593501"/>
                <a:gd name="connsiteX621" fmla="*/ 1055005 w 1667202"/>
                <a:gd name="connsiteY621" fmla="*/ 524433 h 593501"/>
                <a:gd name="connsiteX622" fmla="*/ 1065981 w 1667202"/>
                <a:gd name="connsiteY622" fmla="*/ 521643 h 593501"/>
                <a:gd name="connsiteX623" fmla="*/ 1067284 w 1667202"/>
                <a:gd name="connsiteY623" fmla="*/ 520712 h 593501"/>
                <a:gd name="connsiteX624" fmla="*/ 1068772 w 1667202"/>
                <a:gd name="connsiteY624" fmla="*/ 520899 h 593501"/>
                <a:gd name="connsiteX625" fmla="*/ 1076400 w 1667202"/>
                <a:gd name="connsiteY625" fmla="*/ 517922 h 593501"/>
                <a:gd name="connsiteX626" fmla="*/ 1077144 w 1667202"/>
                <a:gd name="connsiteY626" fmla="*/ 516806 h 593501"/>
                <a:gd name="connsiteX627" fmla="*/ 1078446 w 1667202"/>
                <a:gd name="connsiteY627" fmla="*/ 516992 h 593501"/>
                <a:gd name="connsiteX628" fmla="*/ 1083469 w 1667202"/>
                <a:gd name="connsiteY628" fmla="*/ 514015 h 593501"/>
                <a:gd name="connsiteX629" fmla="*/ 1090166 w 1667202"/>
                <a:gd name="connsiteY629" fmla="*/ 500249 h 593501"/>
                <a:gd name="connsiteX630" fmla="*/ 1090352 w 1667202"/>
                <a:gd name="connsiteY630" fmla="*/ 500435 h 593501"/>
                <a:gd name="connsiteX631" fmla="*/ 1083097 w 1667202"/>
                <a:gd name="connsiteY631" fmla="*/ 497272 h 593501"/>
                <a:gd name="connsiteX632" fmla="*/ 1076027 w 1667202"/>
                <a:gd name="connsiteY632" fmla="*/ 493551 h 593501"/>
                <a:gd name="connsiteX633" fmla="*/ 1075469 w 1667202"/>
                <a:gd name="connsiteY633" fmla="*/ 492249 h 593501"/>
                <a:gd name="connsiteX634" fmla="*/ 1076400 w 1667202"/>
                <a:gd name="connsiteY634" fmla="*/ 489831 h 593501"/>
                <a:gd name="connsiteX635" fmla="*/ 1111188 w 1667202"/>
                <a:gd name="connsiteY635" fmla="*/ 489831 h 593501"/>
                <a:gd name="connsiteX636" fmla="*/ 1170347 w 1667202"/>
                <a:gd name="connsiteY636" fmla="*/ 489831 h 593501"/>
                <a:gd name="connsiteX637" fmla="*/ 1180021 w 1667202"/>
                <a:gd name="connsiteY637" fmla="*/ 489273 h 593501"/>
                <a:gd name="connsiteX638" fmla="*/ 1189695 w 1667202"/>
                <a:gd name="connsiteY638" fmla="*/ 489273 h 593501"/>
                <a:gd name="connsiteX639" fmla="*/ 1192857 w 1667202"/>
                <a:gd name="connsiteY639" fmla="*/ 489273 h 593501"/>
                <a:gd name="connsiteX640" fmla="*/ 1205136 w 1667202"/>
                <a:gd name="connsiteY640" fmla="*/ 486296 h 593501"/>
                <a:gd name="connsiteX641" fmla="*/ 1215740 w 1667202"/>
                <a:gd name="connsiteY641" fmla="*/ 482947 h 593501"/>
                <a:gd name="connsiteX642" fmla="*/ 1215926 w 1667202"/>
                <a:gd name="connsiteY642" fmla="*/ 482947 h 593501"/>
                <a:gd name="connsiteX643" fmla="*/ 1223739 w 1667202"/>
                <a:gd name="connsiteY643" fmla="*/ 468995 h 593501"/>
                <a:gd name="connsiteX644" fmla="*/ 1222251 w 1667202"/>
                <a:gd name="connsiteY644" fmla="*/ 466762 h 593501"/>
                <a:gd name="connsiteX645" fmla="*/ 1219088 w 1667202"/>
                <a:gd name="connsiteY645" fmla="*/ 461925 h 593501"/>
                <a:gd name="connsiteX646" fmla="*/ 1215368 w 1667202"/>
                <a:gd name="connsiteY646" fmla="*/ 458763 h 593501"/>
                <a:gd name="connsiteX647" fmla="*/ 1214624 w 1667202"/>
                <a:gd name="connsiteY647" fmla="*/ 457460 h 593501"/>
                <a:gd name="connsiteX648" fmla="*/ 1215554 w 1667202"/>
                <a:gd name="connsiteY648" fmla="*/ 455228 h 593501"/>
                <a:gd name="connsiteX649" fmla="*/ 1221507 w 1667202"/>
                <a:gd name="connsiteY649" fmla="*/ 454484 h 593501"/>
                <a:gd name="connsiteX650" fmla="*/ 1236390 w 1667202"/>
                <a:gd name="connsiteY650" fmla="*/ 451507 h 593501"/>
                <a:gd name="connsiteX651" fmla="*/ 1237878 w 1667202"/>
                <a:gd name="connsiteY651" fmla="*/ 450763 h 593501"/>
                <a:gd name="connsiteX652" fmla="*/ 1239552 w 1667202"/>
                <a:gd name="connsiteY652" fmla="*/ 451135 h 593501"/>
                <a:gd name="connsiteX653" fmla="*/ 1253877 w 1667202"/>
                <a:gd name="connsiteY653" fmla="*/ 447973 h 593501"/>
                <a:gd name="connsiteX654" fmla="*/ 1259086 w 1667202"/>
                <a:gd name="connsiteY654" fmla="*/ 447229 h 593501"/>
                <a:gd name="connsiteX655" fmla="*/ 1274713 w 1667202"/>
                <a:gd name="connsiteY655" fmla="*/ 444438 h 593501"/>
                <a:gd name="connsiteX656" fmla="*/ 1283457 w 1667202"/>
                <a:gd name="connsiteY656" fmla="*/ 443694 h 593501"/>
                <a:gd name="connsiteX657" fmla="*/ 1297967 w 1667202"/>
                <a:gd name="connsiteY657" fmla="*/ 442392 h 593501"/>
                <a:gd name="connsiteX658" fmla="*/ 1297595 w 1667202"/>
                <a:gd name="connsiteY658" fmla="*/ 443136 h 593501"/>
                <a:gd name="connsiteX659" fmla="*/ 1298525 w 1667202"/>
                <a:gd name="connsiteY659" fmla="*/ 444438 h 593501"/>
                <a:gd name="connsiteX660" fmla="*/ 1298898 w 1667202"/>
                <a:gd name="connsiteY660" fmla="*/ 444624 h 593501"/>
                <a:gd name="connsiteX661" fmla="*/ 1302432 w 1667202"/>
                <a:gd name="connsiteY661" fmla="*/ 444810 h 593501"/>
                <a:gd name="connsiteX662" fmla="*/ 1313036 w 1667202"/>
                <a:gd name="connsiteY662" fmla="*/ 440531 h 593501"/>
                <a:gd name="connsiteX663" fmla="*/ 1309688 w 1667202"/>
                <a:gd name="connsiteY663" fmla="*/ 436997 h 593501"/>
                <a:gd name="connsiteX664" fmla="*/ 1302246 w 1667202"/>
                <a:gd name="connsiteY664" fmla="*/ 437183 h 593501"/>
                <a:gd name="connsiteX665" fmla="*/ 1302618 w 1667202"/>
                <a:gd name="connsiteY665" fmla="*/ 436439 h 593501"/>
                <a:gd name="connsiteX666" fmla="*/ 1298712 w 1667202"/>
                <a:gd name="connsiteY666" fmla="*/ 433648 h 593501"/>
                <a:gd name="connsiteX667" fmla="*/ 1298898 w 1667202"/>
                <a:gd name="connsiteY667" fmla="*/ 433648 h 593501"/>
                <a:gd name="connsiteX668" fmla="*/ 1298525 w 1667202"/>
                <a:gd name="connsiteY668" fmla="*/ 428811 h 593501"/>
                <a:gd name="connsiteX669" fmla="*/ 1299456 w 1667202"/>
                <a:gd name="connsiteY669" fmla="*/ 426579 h 593501"/>
                <a:gd name="connsiteX670" fmla="*/ 1302060 w 1667202"/>
                <a:gd name="connsiteY670" fmla="*/ 422858 h 593501"/>
                <a:gd name="connsiteX671" fmla="*/ 1306153 w 1667202"/>
                <a:gd name="connsiteY671" fmla="*/ 419323 h 593501"/>
                <a:gd name="connsiteX672" fmla="*/ 1312478 w 1667202"/>
                <a:gd name="connsiteY672" fmla="*/ 419323 h 593501"/>
                <a:gd name="connsiteX673" fmla="*/ 1316199 w 1667202"/>
                <a:gd name="connsiteY673" fmla="*/ 415044 h 593501"/>
                <a:gd name="connsiteX674" fmla="*/ 1316199 w 1667202"/>
                <a:gd name="connsiteY674" fmla="*/ 413742 h 593501"/>
                <a:gd name="connsiteX675" fmla="*/ 1316385 w 1667202"/>
                <a:gd name="connsiteY675" fmla="*/ 409091 h 593501"/>
                <a:gd name="connsiteX676" fmla="*/ 1320106 w 1667202"/>
                <a:gd name="connsiteY676" fmla="*/ 406301 h 593501"/>
                <a:gd name="connsiteX677" fmla="*/ 1325687 w 1667202"/>
                <a:gd name="connsiteY677" fmla="*/ 405371 h 593501"/>
                <a:gd name="connsiteX678" fmla="*/ 1344476 w 1667202"/>
                <a:gd name="connsiteY678" fmla="*/ 402766 h 593501"/>
                <a:gd name="connsiteX679" fmla="*/ 1363638 w 1667202"/>
                <a:gd name="connsiteY679" fmla="*/ 402022 h 593501"/>
                <a:gd name="connsiteX680" fmla="*/ 1372381 w 1667202"/>
                <a:gd name="connsiteY680" fmla="*/ 399417 h 593501"/>
                <a:gd name="connsiteX681" fmla="*/ 1392101 w 1667202"/>
                <a:gd name="connsiteY681" fmla="*/ 398673 h 593501"/>
                <a:gd name="connsiteX682" fmla="*/ 1414053 w 1667202"/>
                <a:gd name="connsiteY682" fmla="*/ 395883 h 593501"/>
                <a:gd name="connsiteX683" fmla="*/ 1423169 w 1667202"/>
                <a:gd name="connsiteY683" fmla="*/ 394953 h 593501"/>
                <a:gd name="connsiteX684" fmla="*/ 1434889 w 1667202"/>
                <a:gd name="connsiteY684" fmla="*/ 392348 h 593501"/>
                <a:gd name="connsiteX685" fmla="*/ 1436378 w 1667202"/>
                <a:gd name="connsiteY685" fmla="*/ 391418 h 593501"/>
                <a:gd name="connsiteX686" fmla="*/ 1438052 w 1667202"/>
                <a:gd name="connsiteY686" fmla="*/ 391790 h 593501"/>
                <a:gd name="connsiteX687" fmla="*/ 1448656 w 1667202"/>
                <a:gd name="connsiteY687" fmla="*/ 387883 h 593501"/>
                <a:gd name="connsiteX688" fmla="*/ 1449028 w 1667202"/>
                <a:gd name="connsiteY688" fmla="*/ 374303 h 593501"/>
                <a:gd name="connsiteX689" fmla="*/ 1448842 w 1667202"/>
                <a:gd name="connsiteY689" fmla="*/ 374117 h 593501"/>
                <a:gd name="connsiteX690" fmla="*/ 1443633 w 1667202"/>
                <a:gd name="connsiteY690" fmla="*/ 371326 h 593501"/>
                <a:gd name="connsiteX691" fmla="*/ 1438238 w 1667202"/>
                <a:gd name="connsiteY691" fmla="*/ 370582 h 593501"/>
                <a:gd name="connsiteX692" fmla="*/ 1419076 w 1667202"/>
                <a:gd name="connsiteY692" fmla="*/ 367791 h 593501"/>
                <a:gd name="connsiteX693" fmla="*/ 1406984 w 1667202"/>
                <a:gd name="connsiteY693" fmla="*/ 367233 h 593501"/>
                <a:gd name="connsiteX694" fmla="*/ 1377404 w 1667202"/>
                <a:gd name="connsiteY694" fmla="*/ 364257 h 593501"/>
                <a:gd name="connsiteX695" fmla="*/ 1365126 w 1667202"/>
                <a:gd name="connsiteY695" fmla="*/ 363513 h 593501"/>
                <a:gd name="connsiteX696" fmla="*/ 1353406 w 1667202"/>
                <a:gd name="connsiteY696" fmla="*/ 360908 h 593501"/>
                <a:gd name="connsiteX697" fmla="*/ 1347639 w 1667202"/>
                <a:gd name="connsiteY697" fmla="*/ 360164 h 593501"/>
                <a:gd name="connsiteX698" fmla="*/ 1321966 w 1667202"/>
                <a:gd name="connsiteY698" fmla="*/ 357560 h 593501"/>
                <a:gd name="connsiteX699" fmla="*/ 1316199 w 1667202"/>
                <a:gd name="connsiteY699" fmla="*/ 357001 h 593501"/>
                <a:gd name="connsiteX700" fmla="*/ 1298153 w 1667202"/>
                <a:gd name="connsiteY700" fmla="*/ 354025 h 593501"/>
                <a:gd name="connsiteX701" fmla="*/ 1268202 w 1667202"/>
                <a:gd name="connsiteY701" fmla="*/ 354025 h 593501"/>
                <a:gd name="connsiteX702" fmla="*/ 1253691 w 1667202"/>
                <a:gd name="connsiteY702" fmla="*/ 357374 h 593501"/>
                <a:gd name="connsiteX703" fmla="*/ 1253877 w 1667202"/>
                <a:gd name="connsiteY703" fmla="*/ 357374 h 593501"/>
                <a:gd name="connsiteX704" fmla="*/ 1243273 w 1667202"/>
                <a:gd name="connsiteY704" fmla="*/ 360536 h 593501"/>
                <a:gd name="connsiteX705" fmla="*/ 1230251 w 1667202"/>
                <a:gd name="connsiteY705" fmla="*/ 361466 h 593501"/>
                <a:gd name="connsiteX706" fmla="*/ 1211275 w 1667202"/>
                <a:gd name="connsiteY706" fmla="*/ 361280 h 593501"/>
                <a:gd name="connsiteX707" fmla="*/ 1198625 w 1667202"/>
                <a:gd name="connsiteY707" fmla="*/ 361466 h 593501"/>
                <a:gd name="connsiteX708" fmla="*/ 1190997 w 1667202"/>
                <a:gd name="connsiteY708" fmla="*/ 360350 h 593501"/>
                <a:gd name="connsiteX709" fmla="*/ 1189137 w 1667202"/>
                <a:gd name="connsiteY709" fmla="*/ 357932 h 593501"/>
                <a:gd name="connsiteX710" fmla="*/ 1190997 w 1667202"/>
                <a:gd name="connsiteY710" fmla="*/ 357560 h 593501"/>
                <a:gd name="connsiteX711" fmla="*/ 1190067 w 1667202"/>
                <a:gd name="connsiteY711" fmla="*/ 353653 h 593501"/>
                <a:gd name="connsiteX712" fmla="*/ 1194346 w 1667202"/>
                <a:gd name="connsiteY712" fmla="*/ 350304 h 593501"/>
                <a:gd name="connsiteX713" fmla="*/ 1195648 w 1667202"/>
                <a:gd name="connsiteY713" fmla="*/ 349374 h 593501"/>
                <a:gd name="connsiteX714" fmla="*/ 1196950 w 1667202"/>
                <a:gd name="connsiteY714" fmla="*/ 349932 h 593501"/>
                <a:gd name="connsiteX715" fmla="*/ 1215182 w 1667202"/>
                <a:gd name="connsiteY715" fmla="*/ 346397 h 593501"/>
                <a:gd name="connsiteX716" fmla="*/ 1214996 w 1667202"/>
                <a:gd name="connsiteY716" fmla="*/ 346584 h 593501"/>
                <a:gd name="connsiteX717" fmla="*/ 1218716 w 1667202"/>
                <a:gd name="connsiteY717" fmla="*/ 343979 h 593501"/>
                <a:gd name="connsiteX718" fmla="*/ 1224297 w 1667202"/>
                <a:gd name="connsiteY718" fmla="*/ 342863 h 593501"/>
                <a:gd name="connsiteX719" fmla="*/ 1232669 w 1667202"/>
                <a:gd name="connsiteY719" fmla="*/ 339700 h 593501"/>
                <a:gd name="connsiteX720" fmla="*/ 1239552 w 1667202"/>
                <a:gd name="connsiteY720" fmla="*/ 335794 h 593501"/>
                <a:gd name="connsiteX721" fmla="*/ 1239366 w 1667202"/>
                <a:gd name="connsiteY721" fmla="*/ 335980 h 593501"/>
                <a:gd name="connsiteX722" fmla="*/ 1246808 w 1667202"/>
                <a:gd name="connsiteY722" fmla="*/ 332631 h 593501"/>
                <a:gd name="connsiteX723" fmla="*/ 1256854 w 1667202"/>
                <a:gd name="connsiteY723" fmla="*/ 327608 h 593501"/>
                <a:gd name="connsiteX724" fmla="*/ 1266527 w 1667202"/>
                <a:gd name="connsiteY724" fmla="*/ 325375 h 593501"/>
                <a:gd name="connsiteX725" fmla="*/ 1274713 w 1667202"/>
                <a:gd name="connsiteY725" fmla="*/ 318864 h 593501"/>
                <a:gd name="connsiteX726" fmla="*/ 1263737 w 1667202"/>
                <a:gd name="connsiteY726" fmla="*/ 315516 h 593501"/>
                <a:gd name="connsiteX727" fmla="*/ 1260760 w 1667202"/>
                <a:gd name="connsiteY727" fmla="*/ 315144 h 593501"/>
                <a:gd name="connsiteX728" fmla="*/ 1241599 w 1667202"/>
                <a:gd name="connsiteY728" fmla="*/ 312167 h 593501"/>
                <a:gd name="connsiteX729" fmla="*/ 1198066 w 1667202"/>
                <a:gd name="connsiteY729" fmla="*/ 311237 h 593501"/>
                <a:gd name="connsiteX730" fmla="*/ 1194160 w 1667202"/>
                <a:gd name="connsiteY730" fmla="*/ 308632 h 593501"/>
                <a:gd name="connsiteX731" fmla="*/ 1190997 w 1667202"/>
                <a:gd name="connsiteY731" fmla="*/ 306400 h 593501"/>
                <a:gd name="connsiteX732" fmla="*/ 1190811 w 1667202"/>
                <a:gd name="connsiteY732" fmla="*/ 305098 h 593501"/>
                <a:gd name="connsiteX733" fmla="*/ 1188579 w 1667202"/>
                <a:gd name="connsiteY733" fmla="*/ 304726 h 593501"/>
                <a:gd name="connsiteX734" fmla="*/ 1193788 w 1667202"/>
                <a:gd name="connsiteY734" fmla="*/ 293377 h 593501"/>
                <a:gd name="connsiteX735" fmla="*/ 1193788 w 1667202"/>
                <a:gd name="connsiteY735" fmla="*/ 287982 h 593501"/>
                <a:gd name="connsiteX736" fmla="*/ 1179649 w 1667202"/>
                <a:gd name="connsiteY736" fmla="*/ 284076 h 593501"/>
                <a:gd name="connsiteX737" fmla="*/ 1159929 w 1667202"/>
                <a:gd name="connsiteY737" fmla="*/ 283332 h 593501"/>
                <a:gd name="connsiteX738" fmla="*/ 1139651 w 1667202"/>
                <a:gd name="connsiteY738" fmla="*/ 279239 h 593501"/>
                <a:gd name="connsiteX739" fmla="*/ 1140954 w 1667202"/>
                <a:gd name="connsiteY739" fmla="*/ 278867 h 593501"/>
                <a:gd name="connsiteX740" fmla="*/ 1144860 w 1667202"/>
                <a:gd name="connsiteY740" fmla="*/ 273844 h 593501"/>
                <a:gd name="connsiteX741" fmla="*/ 1139093 w 1667202"/>
                <a:gd name="connsiteY741" fmla="*/ 272914 h 593501"/>
                <a:gd name="connsiteX742" fmla="*/ 1133512 w 1667202"/>
                <a:gd name="connsiteY742" fmla="*/ 273100 h 593501"/>
                <a:gd name="connsiteX743" fmla="*/ 1139093 w 1667202"/>
                <a:gd name="connsiteY743" fmla="*/ 269937 h 593501"/>
                <a:gd name="connsiteX744" fmla="*/ 1164952 w 1667202"/>
                <a:gd name="connsiteY744" fmla="*/ 269565 h 593501"/>
                <a:gd name="connsiteX745" fmla="*/ 1201787 w 1667202"/>
                <a:gd name="connsiteY745" fmla="*/ 268821 h 593501"/>
                <a:gd name="connsiteX746" fmla="*/ 1206438 w 1667202"/>
                <a:gd name="connsiteY746" fmla="*/ 266402 h 593501"/>
                <a:gd name="connsiteX747" fmla="*/ 1208112 w 1667202"/>
                <a:gd name="connsiteY747" fmla="*/ 266774 h 593501"/>
                <a:gd name="connsiteX748" fmla="*/ 1198439 w 1667202"/>
                <a:gd name="connsiteY748" fmla="*/ 277006 h 593501"/>
                <a:gd name="connsiteX749" fmla="*/ 1198625 w 1667202"/>
                <a:gd name="connsiteY749" fmla="*/ 279425 h 593501"/>
                <a:gd name="connsiteX750" fmla="*/ 1203089 w 1667202"/>
                <a:gd name="connsiteY750" fmla="*/ 283332 h 593501"/>
                <a:gd name="connsiteX751" fmla="*/ 1208856 w 1667202"/>
                <a:gd name="connsiteY751" fmla="*/ 284076 h 593501"/>
                <a:gd name="connsiteX752" fmla="*/ 1229692 w 1667202"/>
                <a:gd name="connsiteY752" fmla="*/ 284076 h 593501"/>
                <a:gd name="connsiteX753" fmla="*/ 1239738 w 1667202"/>
                <a:gd name="connsiteY753" fmla="*/ 283518 h 593501"/>
                <a:gd name="connsiteX754" fmla="*/ 1250528 w 1667202"/>
                <a:gd name="connsiteY754" fmla="*/ 280541 h 593501"/>
                <a:gd name="connsiteX755" fmla="*/ 1251645 w 1667202"/>
                <a:gd name="connsiteY755" fmla="*/ 279611 h 593501"/>
                <a:gd name="connsiteX756" fmla="*/ 1253133 w 1667202"/>
                <a:gd name="connsiteY756" fmla="*/ 279797 h 593501"/>
                <a:gd name="connsiteX757" fmla="*/ 1257598 w 1667202"/>
                <a:gd name="connsiteY757" fmla="*/ 276634 h 593501"/>
                <a:gd name="connsiteX758" fmla="*/ 1253691 w 1667202"/>
                <a:gd name="connsiteY758" fmla="*/ 266402 h 593501"/>
                <a:gd name="connsiteX759" fmla="*/ 1250714 w 1667202"/>
                <a:gd name="connsiteY759" fmla="*/ 265658 h 593501"/>
                <a:gd name="connsiteX760" fmla="*/ 1222623 w 1667202"/>
                <a:gd name="connsiteY760" fmla="*/ 262868 h 593501"/>
                <a:gd name="connsiteX761" fmla="*/ 1218158 w 1667202"/>
                <a:gd name="connsiteY761" fmla="*/ 261938 h 593501"/>
                <a:gd name="connsiteX762" fmla="*/ 1219088 w 1667202"/>
                <a:gd name="connsiteY762" fmla="*/ 255984 h 593501"/>
                <a:gd name="connsiteX763" fmla="*/ 1220019 w 1667202"/>
                <a:gd name="connsiteY763" fmla="*/ 255612 h 593501"/>
                <a:gd name="connsiteX764" fmla="*/ 1221135 w 1667202"/>
                <a:gd name="connsiteY764" fmla="*/ 255612 h 593501"/>
                <a:gd name="connsiteX765" fmla="*/ 1222809 w 1667202"/>
                <a:gd name="connsiteY765" fmla="*/ 255798 h 593501"/>
                <a:gd name="connsiteX766" fmla="*/ 1223553 w 1667202"/>
                <a:gd name="connsiteY766" fmla="*/ 254310 h 593501"/>
                <a:gd name="connsiteX767" fmla="*/ 1224483 w 1667202"/>
                <a:gd name="connsiteY767" fmla="*/ 253938 h 593501"/>
                <a:gd name="connsiteX768" fmla="*/ 1236762 w 1667202"/>
                <a:gd name="connsiteY768" fmla="*/ 252450 h 593501"/>
                <a:gd name="connsiteX769" fmla="*/ 1236390 w 1667202"/>
                <a:gd name="connsiteY769" fmla="*/ 251706 h 593501"/>
                <a:gd name="connsiteX770" fmla="*/ 1244389 w 1667202"/>
                <a:gd name="connsiteY770" fmla="*/ 250403 h 593501"/>
                <a:gd name="connsiteX771" fmla="*/ 1236390 w 1667202"/>
                <a:gd name="connsiteY771" fmla="*/ 251706 h 593501"/>
                <a:gd name="connsiteX772" fmla="*/ 1277876 w 1667202"/>
                <a:gd name="connsiteY772" fmla="*/ 252078 h 593501"/>
                <a:gd name="connsiteX773" fmla="*/ 1265411 w 1667202"/>
                <a:gd name="connsiteY773" fmla="*/ 242962 h 593501"/>
                <a:gd name="connsiteX774" fmla="*/ 1268202 w 1667202"/>
                <a:gd name="connsiteY774" fmla="*/ 242032 h 593501"/>
                <a:gd name="connsiteX775" fmla="*/ 1268388 w 1667202"/>
                <a:gd name="connsiteY775" fmla="*/ 241846 h 593501"/>
                <a:gd name="connsiteX776" fmla="*/ 1271550 w 1667202"/>
                <a:gd name="connsiteY776" fmla="*/ 235521 h 593501"/>
                <a:gd name="connsiteX777" fmla="*/ 1288480 w 1667202"/>
                <a:gd name="connsiteY777" fmla="*/ 234404 h 593501"/>
                <a:gd name="connsiteX778" fmla="*/ 1323640 w 1667202"/>
                <a:gd name="connsiteY778" fmla="*/ 235334 h 593501"/>
                <a:gd name="connsiteX779" fmla="*/ 1325501 w 1667202"/>
                <a:gd name="connsiteY779" fmla="*/ 237567 h 593501"/>
                <a:gd name="connsiteX780" fmla="*/ 1323826 w 1667202"/>
                <a:gd name="connsiteY780" fmla="*/ 239055 h 593501"/>
                <a:gd name="connsiteX781" fmla="*/ 1334058 w 1667202"/>
                <a:gd name="connsiteY781" fmla="*/ 237753 h 593501"/>
                <a:gd name="connsiteX782" fmla="*/ 1332570 w 1667202"/>
                <a:gd name="connsiteY782" fmla="*/ 237195 h 593501"/>
                <a:gd name="connsiteX783" fmla="*/ 1334058 w 1667202"/>
                <a:gd name="connsiteY783" fmla="*/ 234962 h 593501"/>
                <a:gd name="connsiteX784" fmla="*/ 1382427 w 1667202"/>
                <a:gd name="connsiteY784" fmla="*/ 234776 h 593501"/>
                <a:gd name="connsiteX785" fmla="*/ 1383358 w 1667202"/>
                <a:gd name="connsiteY785" fmla="*/ 232172 h 593501"/>
                <a:gd name="connsiteX786" fmla="*/ 1386334 w 1667202"/>
                <a:gd name="connsiteY786" fmla="*/ 231986 h 593501"/>
                <a:gd name="connsiteX787" fmla="*/ 1389683 w 1667202"/>
                <a:gd name="connsiteY787" fmla="*/ 230870 h 593501"/>
                <a:gd name="connsiteX788" fmla="*/ 1426518 w 1667202"/>
                <a:gd name="connsiteY788" fmla="*/ 231428 h 593501"/>
                <a:gd name="connsiteX789" fmla="*/ 1431727 w 1667202"/>
                <a:gd name="connsiteY789" fmla="*/ 227707 h 593501"/>
                <a:gd name="connsiteX790" fmla="*/ 1428378 w 1667202"/>
                <a:gd name="connsiteY790" fmla="*/ 227149 h 593501"/>
                <a:gd name="connsiteX791" fmla="*/ 1389497 w 1667202"/>
                <a:gd name="connsiteY791" fmla="*/ 228451 h 593501"/>
                <a:gd name="connsiteX792" fmla="*/ 1379265 w 1667202"/>
                <a:gd name="connsiteY792" fmla="*/ 227149 h 593501"/>
                <a:gd name="connsiteX793" fmla="*/ 1374056 w 1667202"/>
                <a:gd name="connsiteY793" fmla="*/ 225103 h 593501"/>
                <a:gd name="connsiteX794" fmla="*/ 1369591 w 1667202"/>
                <a:gd name="connsiteY794" fmla="*/ 224172 h 593501"/>
                <a:gd name="connsiteX795" fmla="*/ 1372567 w 1667202"/>
                <a:gd name="connsiteY795" fmla="*/ 220824 h 593501"/>
                <a:gd name="connsiteX796" fmla="*/ 1370149 w 1667202"/>
                <a:gd name="connsiteY796" fmla="*/ 220452 h 593501"/>
                <a:gd name="connsiteX797" fmla="*/ 1368103 w 1667202"/>
                <a:gd name="connsiteY797" fmla="*/ 217847 h 593501"/>
                <a:gd name="connsiteX798" fmla="*/ 1358801 w 1667202"/>
                <a:gd name="connsiteY798" fmla="*/ 217661 h 593501"/>
                <a:gd name="connsiteX799" fmla="*/ 1360847 w 1667202"/>
                <a:gd name="connsiteY799" fmla="*/ 223242 h 593501"/>
                <a:gd name="connsiteX800" fmla="*/ 1352662 w 1667202"/>
                <a:gd name="connsiteY800" fmla="*/ 223614 h 593501"/>
                <a:gd name="connsiteX801" fmla="*/ 1354150 w 1667202"/>
                <a:gd name="connsiteY801" fmla="*/ 218033 h 593501"/>
                <a:gd name="connsiteX802" fmla="*/ 1337593 w 1667202"/>
                <a:gd name="connsiteY802" fmla="*/ 218033 h 593501"/>
                <a:gd name="connsiteX803" fmla="*/ 1333872 w 1667202"/>
                <a:gd name="connsiteY803" fmla="*/ 216731 h 593501"/>
                <a:gd name="connsiteX804" fmla="*/ 1330524 w 1667202"/>
                <a:gd name="connsiteY804" fmla="*/ 216917 h 593501"/>
                <a:gd name="connsiteX805" fmla="*/ 1323454 w 1667202"/>
                <a:gd name="connsiteY805" fmla="*/ 216731 h 593501"/>
                <a:gd name="connsiteX806" fmla="*/ 1319919 w 1667202"/>
                <a:gd name="connsiteY806" fmla="*/ 216545 h 593501"/>
                <a:gd name="connsiteX807" fmla="*/ 1320106 w 1667202"/>
                <a:gd name="connsiteY807" fmla="*/ 217847 h 593501"/>
                <a:gd name="connsiteX808" fmla="*/ 1299828 w 1667202"/>
                <a:gd name="connsiteY808" fmla="*/ 217847 h 593501"/>
                <a:gd name="connsiteX809" fmla="*/ 1294991 w 1667202"/>
                <a:gd name="connsiteY809" fmla="*/ 220638 h 593501"/>
                <a:gd name="connsiteX810" fmla="*/ 1292944 w 1667202"/>
                <a:gd name="connsiteY810" fmla="*/ 220452 h 593501"/>
                <a:gd name="connsiteX811" fmla="*/ 1288666 w 1667202"/>
                <a:gd name="connsiteY811" fmla="*/ 217847 h 593501"/>
                <a:gd name="connsiteX812" fmla="*/ 1281782 w 1667202"/>
                <a:gd name="connsiteY812" fmla="*/ 217475 h 593501"/>
                <a:gd name="connsiteX813" fmla="*/ 1278992 w 1667202"/>
                <a:gd name="connsiteY813" fmla="*/ 220080 h 593501"/>
                <a:gd name="connsiteX814" fmla="*/ 1278434 w 1667202"/>
                <a:gd name="connsiteY814" fmla="*/ 217289 h 593501"/>
                <a:gd name="connsiteX815" fmla="*/ 1269318 w 1667202"/>
                <a:gd name="connsiteY815" fmla="*/ 217289 h 593501"/>
                <a:gd name="connsiteX816" fmla="*/ 1265039 w 1667202"/>
                <a:gd name="connsiteY816" fmla="*/ 215987 h 593501"/>
                <a:gd name="connsiteX817" fmla="*/ 1264109 w 1667202"/>
                <a:gd name="connsiteY817" fmla="*/ 215615 h 593501"/>
                <a:gd name="connsiteX818" fmla="*/ 1264109 w 1667202"/>
                <a:gd name="connsiteY818" fmla="*/ 214313 h 593501"/>
                <a:gd name="connsiteX819" fmla="*/ 1264481 w 1667202"/>
                <a:gd name="connsiteY819" fmla="*/ 210592 h 593501"/>
                <a:gd name="connsiteX820" fmla="*/ 1265039 w 1667202"/>
                <a:gd name="connsiteY820" fmla="*/ 209290 h 593501"/>
                <a:gd name="connsiteX821" fmla="*/ 1270062 w 1667202"/>
                <a:gd name="connsiteY821" fmla="*/ 208731 h 593501"/>
                <a:gd name="connsiteX822" fmla="*/ 1325315 w 1667202"/>
                <a:gd name="connsiteY822" fmla="*/ 208545 h 593501"/>
                <a:gd name="connsiteX823" fmla="*/ 1332198 w 1667202"/>
                <a:gd name="connsiteY823" fmla="*/ 207615 h 593501"/>
                <a:gd name="connsiteX824" fmla="*/ 1379079 w 1667202"/>
                <a:gd name="connsiteY824" fmla="*/ 207615 h 593501"/>
                <a:gd name="connsiteX825" fmla="*/ 1445307 w 1667202"/>
                <a:gd name="connsiteY825" fmla="*/ 206871 h 593501"/>
                <a:gd name="connsiteX826" fmla="*/ 1446795 w 1667202"/>
                <a:gd name="connsiteY826" fmla="*/ 205011 h 593501"/>
                <a:gd name="connsiteX827" fmla="*/ 1448470 w 1667202"/>
                <a:gd name="connsiteY827" fmla="*/ 206127 h 593501"/>
                <a:gd name="connsiteX828" fmla="*/ 1445493 w 1667202"/>
                <a:gd name="connsiteY828" fmla="*/ 206871 h 593501"/>
                <a:gd name="connsiteX829" fmla="*/ 1448842 w 1667202"/>
                <a:gd name="connsiteY829" fmla="*/ 207429 h 593501"/>
                <a:gd name="connsiteX830" fmla="*/ 1490328 w 1667202"/>
                <a:gd name="connsiteY830" fmla="*/ 206127 h 593501"/>
                <a:gd name="connsiteX831" fmla="*/ 1490700 w 1667202"/>
                <a:gd name="connsiteY831" fmla="*/ 200360 h 593501"/>
                <a:gd name="connsiteX832" fmla="*/ 1487351 w 1667202"/>
                <a:gd name="connsiteY832" fmla="*/ 199802 h 593501"/>
                <a:gd name="connsiteX833" fmla="*/ 1485119 w 1667202"/>
                <a:gd name="connsiteY833" fmla="*/ 199988 h 593501"/>
                <a:gd name="connsiteX834" fmla="*/ 1481212 w 1667202"/>
                <a:gd name="connsiteY834" fmla="*/ 199988 h 593501"/>
                <a:gd name="connsiteX835" fmla="*/ 1476933 w 1667202"/>
                <a:gd name="connsiteY835" fmla="*/ 196639 h 593501"/>
                <a:gd name="connsiteX836" fmla="*/ 1473585 w 1667202"/>
                <a:gd name="connsiteY836" fmla="*/ 196639 h 593501"/>
                <a:gd name="connsiteX837" fmla="*/ 1470422 w 1667202"/>
                <a:gd name="connsiteY837" fmla="*/ 199616 h 593501"/>
                <a:gd name="connsiteX838" fmla="*/ 1467445 w 1667202"/>
                <a:gd name="connsiteY838" fmla="*/ 199244 h 593501"/>
                <a:gd name="connsiteX839" fmla="*/ 1463167 w 1667202"/>
                <a:gd name="connsiteY839" fmla="*/ 199430 h 593501"/>
                <a:gd name="connsiteX840" fmla="*/ 1459818 w 1667202"/>
                <a:gd name="connsiteY840" fmla="*/ 199802 h 593501"/>
                <a:gd name="connsiteX841" fmla="*/ 1459260 w 1667202"/>
                <a:gd name="connsiteY841" fmla="*/ 197197 h 593501"/>
                <a:gd name="connsiteX842" fmla="*/ 1443633 w 1667202"/>
                <a:gd name="connsiteY842" fmla="*/ 193477 h 593501"/>
                <a:gd name="connsiteX843" fmla="*/ 1441587 w 1667202"/>
                <a:gd name="connsiteY843" fmla="*/ 193291 h 593501"/>
                <a:gd name="connsiteX844" fmla="*/ 1434889 w 1667202"/>
                <a:gd name="connsiteY844" fmla="*/ 193663 h 593501"/>
                <a:gd name="connsiteX845" fmla="*/ 1431727 w 1667202"/>
                <a:gd name="connsiteY845" fmla="*/ 192918 h 593501"/>
                <a:gd name="connsiteX846" fmla="*/ 1408100 w 1667202"/>
                <a:gd name="connsiteY846" fmla="*/ 192918 h 593501"/>
                <a:gd name="connsiteX847" fmla="*/ 1403449 w 1667202"/>
                <a:gd name="connsiteY847" fmla="*/ 191430 h 593501"/>
                <a:gd name="connsiteX848" fmla="*/ 1370893 w 1667202"/>
                <a:gd name="connsiteY848" fmla="*/ 192360 h 593501"/>
                <a:gd name="connsiteX849" fmla="*/ 1360103 w 1667202"/>
                <a:gd name="connsiteY849" fmla="*/ 189942 h 593501"/>
                <a:gd name="connsiteX850" fmla="*/ 1345964 w 1667202"/>
                <a:gd name="connsiteY850" fmla="*/ 189942 h 593501"/>
                <a:gd name="connsiteX851" fmla="*/ 1339639 w 1667202"/>
                <a:gd name="connsiteY851" fmla="*/ 189942 h 593501"/>
                <a:gd name="connsiteX852" fmla="*/ 1330709 w 1667202"/>
                <a:gd name="connsiteY852" fmla="*/ 189198 h 593501"/>
                <a:gd name="connsiteX853" fmla="*/ 1315455 w 1667202"/>
                <a:gd name="connsiteY853" fmla="*/ 184175 h 593501"/>
                <a:gd name="connsiteX854" fmla="*/ 1323640 w 1667202"/>
                <a:gd name="connsiteY854" fmla="*/ 182501 h 593501"/>
                <a:gd name="connsiteX855" fmla="*/ 1324570 w 1667202"/>
                <a:gd name="connsiteY855" fmla="*/ 181570 h 593501"/>
                <a:gd name="connsiteX856" fmla="*/ 1325873 w 1667202"/>
                <a:gd name="connsiteY856" fmla="*/ 181942 h 593501"/>
                <a:gd name="connsiteX857" fmla="*/ 1333500 w 1667202"/>
                <a:gd name="connsiteY857" fmla="*/ 177850 h 593501"/>
                <a:gd name="connsiteX858" fmla="*/ 1333128 w 1667202"/>
                <a:gd name="connsiteY858" fmla="*/ 178222 h 593501"/>
                <a:gd name="connsiteX859" fmla="*/ 1328849 w 1667202"/>
                <a:gd name="connsiteY859" fmla="*/ 168920 h 593501"/>
                <a:gd name="connsiteX860" fmla="*/ 1274899 w 1667202"/>
                <a:gd name="connsiteY860" fmla="*/ 168176 h 593501"/>
                <a:gd name="connsiteX861" fmla="*/ 1243273 w 1667202"/>
                <a:gd name="connsiteY861" fmla="*/ 165013 h 593501"/>
                <a:gd name="connsiteX862" fmla="*/ 1242157 w 1667202"/>
                <a:gd name="connsiteY862" fmla="*/ 165013 h 593501"/>
                <a:gd name="connsiteX863" fmla="*/ 1242901 w 1667202"/>
                <a:gd name="connsiteY863" fmla="*/ 165013 h 593501"/>
                <a:gd name="connsiteX864" fmla="*/ 1390799 w 1667202"/>
                <a:gd name="connsiteY864" fmla="*/ 163153 h 593501"/>
                <a:gd name="connsiteX865" fmla="*/ 1393217 w 1667202"/>
                <a:gd name="connsiteY865" fmla="*/ 161293 h 593501"/>
                <a:gd name="connsiteX866" fmla="*/ 1421309 w 1667202"/>
                <a:gd name="connsiteY866" fmla="*/ 160920 h 593501"/>
                <a:gd name="connsiteX867" fmla="*/ 1420565 w 1667202"/>
                <a:gd name="connsiteY867" fmla="*/ 161479 h 593501"/>
                <a:gd name="connsiteX868" fmla="*/ 1420937 w 1667202"/>
                <a:gd name="connsiteY868" fmla="*/ 162223 h 593501"/>
                <a:gd name="connsiteX869" fmla="*/ 1452563 w 1667202"/>
                <a:gd name="connsiteY869" fmla="*/ 162037 h 593501"/>
                <a:gd name="connsiteX870" fmla="*/ 1456097 w 1667202"/>
                <a:gd name="connsiteY870" fmla="*/ 160920 h 593501"/>
                <a:gd name="connsiteX871" fmla="*/ 1456469 w 1667202"/>
                <a:gd name="connsiteY871" fmla="*/ 160548 h 593501"/>
                <a:gd name="connsiteX872" fmla="*/ 1457400 w 1667202"/>
                <a:gd name="connsiteY872" fmla="*/ 162595 h 593501"/>
                <a:gd name="connsiteX873" fmla="*/ 1507071 w 1667202"/>
                <a:gd name="connsiteY873" fmla="*/ 162595 h 593501"/>
                <a:gd name="connsiteX874" fmla="*/ 1508931 w 1667202"/>
                <a:gd name="connsiteY874" fmla="*/ 160920 h 593501"/>
                <a:gd name="connsiteX875" fmla="*/ 1512094 w 1667202"/>
                <a:gd name="connsiteY875" fmla="*/ 161851 h 593501"/>
                <a:gd name="connsiteX876" fmla="*/ 1526046 w 1667202"/>
                <a:gd name="connsiteY876" fmla="*/ 161665 h 593501"/>
                <a:gd name="connsiteX877" fmla="*/ 1533116 w 1667202"/>
                <a:gd name="connsiteY877" fmla="*/ 161479 h 593501"/>
                <a:gd name="connsiteX878" fmla="*/ 1533674 w 1667202"/>
                <a:gd name="connsiteY878" fmla="*/ 161106 h 593501"/>
                <a:gd name="connsiteX879" fmla="*/ 1527721 w 1667202"/>
                <a:gd name="connsiteY879" fmla="*/ 156642 h 593501"/>
                <a:gd name="connsiteX880" fmla="*/ 1508745 w 1667202"/>
                <a:gd name="connsiteY880" fmla="*/ 157386 h 593501"/>
                <a:gd name="connsiteX881" fmla="*/ 1497025 w 1667202"/>
                <a:gd name="connsiteY881" fmla="*/ 154595 h 593501"/>
                <a:gd name="connsiteX882" fmla="*/ 1485119 w 1667202"/>
                <a:gd name="connsiteY882" fmla="*/ 154409 h 593501"/>
                <a:gd name="connsiteX883" fmla="*/ 1466143 w 1667202"/>
                <a:gd name="connsiteY883" fmla="*/ 153107 h 593501"/>
                <a:gd name="connsiteX884" fmla="*/ 1461492 w 1667202"/>
                <a:gd name="connsiteY884" fmla="*/ 150875 h 593501"/>
                <a:gd name="connsiteX885" fmla="*/ 1454609 w 1667202"/>
                <a:gd name="connsiteY885" fmla="*/ 150688 h 593501"/>
                <a:gd name="connsiteX886" fmla="*/ 1450330 w 1667202"/>
                <a:gd name="connsiteY886" fmla="*/ 151433 h 593501"/>
                <a:gd name="connsiteX887" fmla="*/ 1440284 w 1667202"/>
                <a:gd name="connsiteY887" fmla="*/ 151061 h 593501"/>
                <a:gd name="connsiteX888" fmla="*/ 1429308 w 1667202"/>
                <a:gd name="connsiteY888" fmla="*/ 151433 h 593501"/>
                <a:gd name="connsiteX889" fmla="*/ 1423541 w 1667202"/>
                <a:gd name="connsiteY889" fmla="*/ 154409 h 593501"/>
                <a:gd name="connsiteX890" fmla="*/ 1422239 w 1667202"/>
                <a:gd name="connsiteY890" fmla="*/ 154409 h 593501"/>
                <a:gd name="connsiteX891" fmla="*/ 1420937 w 1667202"/>
                <a:gd name="connsiteY891" fmla="*/ 152363 h 593501"/>
                <a:gd name="connsiteX892" fmla="*/ 1417588 w 1667202"/>
                <a:gd name="connsiteY892" fmla="*/ 150875 h 593501"/>
                <a:gd name="connsiteX893" fmla="*/ 1426890 w 1667202"/>
                <a:gd name="connsiteY893" fmla="*/ 150502 h 593501"/>
                <a:gd name="connsiteX894" fmla="*/ 1431727 w 1667202"/>
                <a:gd name="connsiteY894" fmla="*/ 149572 h 593501"/>
                <a:gd name="connsiteX895" fmla="*/ 1433215 w 1667202"/>
                <a:gd name="connsiteY895" fmla="*/ 148642 h 593501"/>
                <a:gd name="connsiteX896" fmla="*/ 1436936 w 1667202"/>
                <a:gd name="connsiteY896" fmla="*/ 149572 h 593501"/>
                <a:gd name="connsiteX897" fmla="*/ 1449028 w 1667202"/>
                <a:gd name="connsiteY897" fmla="*/ 147898 h 593501"/>
                <a:gd name="connsiteX898" fmla="*/ 1449772 w 1667202"/>
                <a:gd name="connsiteY898" fmla="*/ 146596 h 593501"/>
                <a:gd name="connsiteX899" fmla="*/ 1453679 w 1667202"/>
                <a:gd name="connsiteY899" fmla="*/ 146596 h 593501"/>
                <a:gd name="connsiteX900" fmla="*/ 1458888 w 1667202"/>
                <a:gd name="connsiteY900" fmla="*/ 148084 h 593501"/>
                <a:gd name="connsiteX901" fmla="*/ 1463167 w 1667202"/>
                <a:gd name="connsiteY901" fmla="*/ 147340 h 593501"/>
                <a:gd name="connsiteX902" fmla="*/ 1474143 w 1667202"/>
                <a:gd name="connsiteY902" fmla="*/ 146224 h 593501"/>
                <a:gd name="connsiteX903" fmla="*/ 1490700 w 1667202"/>
                <a:gd name="connsiteY903" fmla="*/ 145666 h 593501"/>
                <a:gd name="connsiteX904" fmla="*/ 1490886 w 1667202"/>
                <a:gd name="connsiteY904" fmla="*/ 143991 h 593501"/>
                <a:gd name="connsiteX905" fmla="*/ 1488467 w 1667202"/>
                <a:gd name="connsiteY905" fmla="*/ 142503 h 593501"/>
                <a:gd name="connsiteX906" fmla="*/ 1488467 w 1667202"/>
                <a:gd name="connsiteY906" fmla="*/ 141945 h 593501"/>
                <a:gd name="connsiteX907" fmla="*/ 1486793 w 1667202"/>
                <a:gd name="connsiteY907" fmla="*/ 139712 h 593501"/>
                <a:gd name="connsiteX908" fmla="*/ 1484188 w 1667202"/>
                <a:gd name="connsiteY908" fmla="*/ 139340 h 593501"/>
                <a:gd name="connsiteX909" fmla="*/ 1473957 w 1667202"/>
                <a:gd name="connsiteY909" fmla="*/ 135806 h 593501"/>
                <a:gd name="connsiteX910" fmla="*/ 1470236 w 1667202"/>
                <a:gd name="connsiteY910" fmla="*/ 135806 h 593501"/>
                <a:gd name="connsiteX911" fmla="*/ 1459632 w 1667202"/>
                <a:gd name="connsiteY911" fmla="*/ 135806 h 593501"/>
                <a:gd name="connsiteX912" fmla="*/ 1456283 w 1667202"/>
                <a:gd name="connsiteY912" fmla="*/ 135806 h 593501"/>
                <a:gd name="connsiteX913" fmla="*/ 1450330 w 1667202"/>
                <a:gd name="connsiteY913" fmla="*/ 138038 h 593501"/>
                <a:gd name="connsiteX914" fmla="*/ 1450516 w 1667202"/>
                <a:gd name="connsiteY914" fmla="*/ 137480 h 593501"/>
                <a:gd name="connsiteX915" fmla="*/ 1449028 w 1667202"/>
                <a:gd name="connsiteY915" fmla="*/ 135992 h 593501"/>
                <a:gd name="connsiteX916" fmla="*/ 1435261 w 1667202"/>
                <a:gd name="connsiteY916" fmla="*/ 135620 h 593501"/>
                <a:gd name="connsiteX917" fmla="*/ 1422611 w 1667202"/>
                <a:gd name="connsiteY917" fmla="*/ 138038 h 593501"/>
                <a:gd name="connsiteX918" fmla="*/ 1420565 w 1667202"/>
                <a:gd name="connsiteY918" fmla="*/ 136178 h 593501"/>
                <a:gd name="connsiteX919" fmla="*/ 1417960 w 1667202"/>
                <a:gd name="connsiteY919" fmla="*/ 135620 h 593501"/>
                <a:gd name="connsiteX920" fmla="*/ 1411077 w 1667202"/>
                <a:gd name="connsiteY920" fmla="*/ 135248 h 593501"/>
                <a:gd name="connsiteX921" fmla="*/ 1404193 w 1667202"/>
                <a:gd name="connsiteY921" fmla="*/ 135806 h 593501"/>
                <a:gd name="connsiteX922" fmla="*/ 1403263 w 1667202"/>
                <a:gd name="connsiteY922" fmla="*/ 138596 h 593501"/>
                <a:gd name="connsiteX923" fmla="*/ 1400845 w 1667202"/>
                <a:gd name="connsiteY923" fmla="*/ 138782 h 593501"/>
                <a:gd name="connsiteX924" fmla="*/ 1401031 w 1667202"/>
                <a:gd name="connsiteY924" fmla="*/ 138596 h 593501"/>
                <a:gd name="connsiteX925" fmla="*/ 1400659 w 1667202"/>
                <a:gd name="connsiteY925" fmla="*/ 138596 h 593501"/>
                <a:gd name="connsiteX926" fmla="*/ 1400473 w 1667202"/>
                <a:gd name="connsiteY926" fmla="*/ 135806 h 593501"/>
                <a:gd name="connsiteX927" fmla="*/ 1384288 w 1667202"/>
                <a:gd name="connsiteY927" fmla="*/ 136178 h 593501"/>
                <a:gd name="connsiteX928" fmla="*/ 1379265 w 1667202"/>
                <a:gd name="connsiteY928" fmla="*/ 139154 h 593501"/>
                <a:gd name="connsiteX929" fmla="*/ 1374056 w 1667202"/>
                <a:gd name="connsiteY929" fmla="*/ 139154 h 593501"/>
                <a:gd name="connsiteX930" fmla="*/ 1372754 w 1667202"/>
                <a:gd name="connsiteY930" fmla="*/ 135620 h 593501"/>
                <a:gd name="connsiteX931" fmla="*/ 1369033 w 1667202"/>
                <a:gd name="connsiteY931" fmla="*/ 134689 h 593501"/>
                <a:gd name="connsiteX932" fmla="*/ 1366800 w 1667202"/>
                <a:gd name="connsiteY932" fmla="*/ 135248 h 593501"/>
                <a:gd name="connsiteX933" fmla="*/ 1366614 w 1667202"/>
                <a:gd name="connsiteY933" fmla="*/ 135248 h 593501"/>
                <a:gd name="connsiteX934" fmla="*/ 1366800 w 1667202"/>
                <a:gd name="connsiteY934" fmla="*/ 134875 h 593501"/>
                <a:gd name="connsiteX935" fmla="*/ 1365870 w 1667202"/>
                <a:gd name="connsiteY935" fmla="*/ 132271 h 593501"/>
                <a:gd name="connsiteX936" fmla="*/ 1358987 w 1667202"/>
                <a:gd name="connsiteY936" fmla="*/ 132457 h 593501"/>
                <a:gd name="connsiteX937" fmla="*/ 1357871 w 1667202"/>
                <a:gd name="connsiteY937" fmla="*/ 134503 h 593501"/>
                <a:gd name="connsiteX938" fmla="*/ 1357313 w 1667202"/>
                <a:gd name="connsiteY938" fmla="*/ 134317 h 593501"/>
                <a:gd name="connsiteX939" fmla="*/ 1355452 w 1667202"/>
                <a:gd name="connsiteY939" fmla="*/ 134689 h 593501"/>
                <a:gd name="connsiteX940" fmla="*/ 1351359 w 1667202"/>
                <a:gd name="connsiteY940" fmla="*/ 136178 h 593501"/>
                <a:gd name="connsiteX941" fmla="*/ 1351732 w 1667202"/>
                <a:gd name="connsiteY941" fmla="*/ 135620 h 593501"/>
                <a:gd name="connsiteX942" fmla="*/ 1347825 w 1667202"/>
                <a:gd name="connsiteY942" fmla="*/ 132643 h 593501"/>
                <a:gd name="connsiteX943" fmla="*/ 1340569 w 1667202"/>
                <a:gd name="connsiteY943" fmla="*/ 129108 h 593501"/>
                <a:gd name="connsiteX944" fmla="*/ 1334616 w 1667202"/>
                <a:gd name="connsiteY944" fmla="*/ 128922 h 593501"/>
                <a:gd name="connsiteX945" fmla="*/ 1322524 w 1667202"/>
                <a:gd name="connsiteY945" fmla="*/ 131527 h 593501"/>
                <a:gd name="connsiteX946" fmla="*/ 1316943 w 1667202"/>
                <a:gd name="connsiteY946" fmla="*/ 132085 h 593501"/>
                <a:gd name="connsiteX947" fmla="*/ 1313408 w 1667202"/>
                <a:gd name="connsiteY947" fmla="*/ 132085 h 593501"/>
                <a:gd name="connsiteX948" fmla="*/ 1302990 w 1667202"/>
                <a:gd name="connsiteY948" fmla="*/ 132457 h 593501"/>
                <a:gd name="connsiteX949" fmla="*/ 1296107 w 1667202"/>
                <a:gd name="connsiteY949" fmla="*/ 132457 h 593501"/>
                <a:gd name="connsiteX950" fmla="*/ 1292944 w 1667202"/>
                <a:gd name="connsiteY950" fmla="*/ 125202 h 593501"/>
                <a:gd name="connsiteX951" fmla="*/ 1292014 w 1667202"/>
                <a:gd name="connsiteY951" fmla="*/ 122969 h 593501"/>
                <a:gd name="connsiteX952" fmla="*/ 1290898 w 1667202"/>
                <a:gd name="connsiteY952" fmla="*/ 122597 h 593501"/>
                <a:gd name="connsiteX953" fmla="*/ 1290898 w 1667202"/>
                <a:gd name="connsiteY953" fmla="*/ 121853 h 593501"/>
                <a:gd name="connsiteX954" fmla="*/ 1305037 w 1667202"/>
                <a:gd name="connsiteY954" fmla="*/ 116458 h 593501"/>
                <a:gd name="connsiteX955" fmla="*/ 1358057 w 1667202"/>
                <a:gd name="connsiteY955" fmla="*/ 116272 h 593501"/>
                <a:gd name="connsiteX956" fmla="*/ 1359731 w 1667202"/>
                <a:gd name="connsiteY956" fmla="*/ 117760 h 593501"/>
                <a:gd name="connsiteX957" fmla="*/ 1373498 w 1667202"/>
                <a:gd name="connsiteY957" fmla="*/ 117016 h 593501"/>
                <a:gd name="connsiteX958" fmla="*/ 1529767 w 1667202"/>
                <a:gd name="connsiteY958" fmla="*/ 118318 h 593501"/>
                <a:gd name="connsiteX959" fmla="*/ 1633947 w 1667202"/>
                <a:gd name="connsiteY959" fmla="*/ 117574 h 593501"/>
                <a:gd name="connsiteX960" fmla="*/ 1661480 w 1667202"/>
                <a:gd name="connsiteY960" fmla="*/ 117760 h 593501"/>
                <a:gd name="connsiteX961" fmla="*/ 1666689 w 1667202"/>
                <a:gd name="connsiteY961" fmla="*/ 114598 h 593501"/>
                <a:gd name="connsiteX962" fmla="*/ 677540 w 1667202"/>
                <a:gd name="connsiteY962" fmla="*/ 60834 h 593501"/>
                <a:gd name="connsiteX963" fmla="*/ 675866 w 1667202"/>
                <a:gd name="connsiteY963" fmla="*/ 60834 h 593501"/>
                <a:gd name="connsiteX964" fmla="*/ 675494 w 1667202"/>
                <a:gd name="connsiteY964" fmla="*/ 60461 h 593501"/>
                <a:gd name="connsiteX965" fmla="*/ 676424 w 1667202"/>
                <a:gd name="connsiteY965" fmla="*/ 60275 h 593501"/>
                <a:gd name="connsiteX966" fmla="*/ 677726 w 1667202"/>
                <a:gd name="connsiteY966" fmla="*/ 59159 h 593501"/>
                <a:gd name="connsiteX967" fmla="*/ 677540 w 1667202"/>
                <a:gd name="connsiteY967" fmla="*/ 60834 h 593501"/>
                <a:gd name="connsiteX968" fmla="*/ 1127559 w 1667202"/>
                <a:gd name="connsiteY968" fmla="*/ 280913 h 593501"/>
                <a:gd name="connsiteX969" fmla="*/ 1124210 w 1667202"/>
                <a:gd name="connsiteY969" fmla="*/ 281285 h 593501"/>
                <a:gd name="connsiteX970" fmla="*/ 1105049 w 1667202"/>
                <a:gd name="connsiteY970" fmla="*/ 283890 h 593501"/>
                <a:gd name="connsiteX971" fmla="*/ 1108584 w 1667202"/>
                <a:gd name="connsiteY971" fmla="*/ 281471 h 593501"/>
                <a:gd name="connsiteX972" fmla="*/ 1112862 w 1667202"/>
                <a:gd name="connsiteY972" fmla="*/ 279053 h 593501"/>
                <a:gd name="connsiteX973" fmla="*/ 1113420 w 1667202"/>
                <a:gd name="connsiteY973" fmla="*/ 274402 h 593501"/>
                <a:gd name="connsiteX974" fmla="*/ 1108770 w 1667202"/>
                <a:gd name="connsiteY974" fmla="*/ 273100 h 593501"/>
                <a:gd name="connsiteX975" fmla="*/ 1094259 w 1667202"/>
                <a:gd name="connsiteY975" fmla="*/ 272542 h 593501"/>
                <a:gd name="connsiteX976" fmla="*/ 1116211 w 1667202"/>
                <a:gd name="connsiteY976" fmla="*/ 274774 h 593501"/>
                <a:gd name="connsiteX977" fmla="*/ 1128675 w 1667202"/>
                <a:gd name="connsiteY977" fmla="*/ 275890 h 593501"/>
                <a:gd name="connsiteX978" fmla="*/ 1127001 w 1667202"/>
                <a:gd name="connsiteY978" fmla="*/ 278123 h 593501"/>
                <a:gd name="connsiteX979" fmla="*/ 1127559 w 1667202"/>
                <a:gd name="connsiteY979" fmla="*/ 280913 h 593501"/>
                <a:gd name="connsiteX980" fmla="*/ 1202903 w 1667202"/>
                <a:gd name="connsiteY980" fmla="*/ 165943 h 593501"/>
                <a:gd name="connsiteX981" fmla="*/ 1204206 w 1667202"/>
                <a:gd name="connsiteY981" fmla="*/ 166129 h 593501"/>
                <a:gd name="connsiteX982" fmla="*/ 1203462 w 1667202"/>
                <a:gd name="connsiteY982" fmla="*/ 166315 h 593501"/>
                <a:gd name="connsiteX983" fmla="*/ 1202903 w 1667202"/>
                <a:gd name="connsiteY983" fmla="*/ 165943 h 593501"/>
                <a:gd name="connsiteX984" fmla="*/ 1339267 w 1667202"/>
                <a:gd name="connsiteY984" fmla="*/ 224731 h 593501"/>
                <a:gd name="connsiteX985" fmla="*/ 1339453 w 1667202"/>
                <a:gd name="connsiteY985" fmla="*/ 224172 h 593501"/>
                <a:gd name="connsiteX986" fmla="*/ 1342430 w 1667202"/>
                <a:gd name="connsiteY986" fmla="*/ 226777 h 593501"/>
                <a:gd name="connsiteX987" fmla="*/ 1348383 w 1667202"/>
                <a:gd name="connsiteY987" fmla="*/ 226777 h 593501"/>
                <a:gd name="connsiteX988" fmla="*/ 1344662 w 1667202"/>
                <a:gd name="connsiteY988" fmla="*/ 227893 h 593501"/>
                <a:gd name="connsiteX989" fmla="*/ 1343918 w 1667202"/>
                <a:gd name="connsiteY989" fmla="*/ 228637 h 593501"/>
                <a:gd name="connsiteX990" fmla="*/ 1341128 w 1667202"/>
                <a:gd name="connsiteY990" fmla="*/ 228637 h 593501"/>
                <a:gd name="connsiteX991" fmla="*/ 1336663 w 1667202"/>
                <a:gd name="connsiteY991" fmla="*/ 227893 h 593501"/>
                <a:gd name="connsiteX992" fmla="*/ 1339267 w 1667202"/>
                <a:gd name="connsiteY992" fmla="*/ 224731 h 593501"/>
                <a:gd name="connsiteX993" fmla="*/ 1280294 w 1667202"/>
                <a:gd name="connsiteY993" fmla="*/ 222126 h 593501"/>
                <a:gd name="connsiteX994" fmla="*/ 1280108 w 1667202"/>
                <a:gd name="connsiteY994" fmla="*/ 222498 h 593501"/>
                <a:gd name="connsiteX995" fmla="*/ 1279736 w 1667202"/>
                <a:gd name="connsiteY995" fmla="*/ 222126 h 593501"/>
                <a:gd name="connsiteX996" fmla="*/ 1280294 w 1667202"/>
                <a:gd name="connsiteY996" fmla="*/ 222126 h 593501"/>
                <a:gd name="connsiteX997" fmla="*/ 1420192 w 1667202"/>
                <a:gd name="connsiteY997" fmla="*/ 144549 h 593501"/>
                <a:gd name="connsiteX998" fmla="*/ 1421867 w 1667202"/>
                <a:gd name="connsiteY998" fmla="*/ 143061 h 593501"/>
                <a:gd name="connsiteX999" fmla="*/ 1421495 w 1667202"/>
                <a:gd name="connsiteY999" fmla="*/ 144921 h 593501"/>
                <a:gd name="connsiteX1000" fmla="*/ 1421681 w 1667202"/>
                <a:gd name="connsiteY1000" fmla="*/ 145480 h 593501"/>
                <a:gd name="connsiteX1001" fmla="*/ 1420192 w 1667202"/>
                <a:gd name="connsiteY1001" fmla="*/ 144549 h 593501"/>
                <a:gd name="connsiteX1002" fmla="*/ 1407914 w 1667202"/>
                <a:gd name="connsiteY1002" fmla="*/ 149386 h 593501"/>
                <a:gd name="connsiteX1003" fmla="*/ 1409774 w 1667202"/>
                <a:gd name="connsiteY1003" fmla="*/ 151433 h 593501"/>
                <a:gd name="connsiteX1004" fmla="*/ 1408658 w 1667202"/>
                <a:gd name="connsiteY1004" fmla="*/ 151061 h 593501"/>
                <a:gd name="connsiteX1005" fmla="*/ 1405310 w 1667202"/>
                <a:gd name="connsiteY1005" fmla="*/ 150130 h 593501"/>
                <a:gd name="connsiteX1006" fmla="*/ 1407914 w 1667202"/>
                <a:gd name="connsiteY1006" fmla="*/ 149386 h 593501"/>
                <a:gd name="connsiteX1007" fmla="*/ 1404565 w 1667202"/>
                <a:gd name="connsiteY1007" fmla="*/ 142317 h 593501"/>
                <a:gd name="connsiteX1008" fmla="*/ 1404565 w 1667202"/>
                <a:gd name="connsiteY1008" fmla="*/ 142317 h 593501"/>
                <a:gd name="connsiteX1009" fmla="*/ 1403821 w 1667202"/>
                <a:gd name="connsiteY1009" fmla="*/ 143619 h 593501"/>
                <a:gd name="connsiteX1010" fmla="*/ 1404565 w 1667202"/>
                <a:gd name="connsiteY1010" fmla="*/ 142317 h 593501"/>
                <a:gd name="connsiteX1011" fmla="*/ 1403263 w 1667202"/>
                <a:gd name="connsiteY1011" fmla="*/ 143805 h 593501"/>
                <a:gd name="connsiteX1012" fmla="*/ 1402147 w 1667202"/>
                <a:gd name="connsiteY1012" fmla="*/ 142131 h 593501"/>
                <a:gd name="connsiteX1013" fmla="*/ 1403263 w 1667202"/>
                <a:gd name="connsiteY1013" fmla="*/ 143805 h 593501"/>
                <a:gd name="connsiteX1014" fmla="*/ 1370335 w 1667202"/>
                <a:gd name="connsiteY1014" fmla="*/ 151061 h 593501"/>
                <a:gd name="connsiteX1015" fmla="*/ 1369963 w 1667202"/>
                <a:gd name="connsiteY1015" fmla="*/ 151247 h 593501"/>
                <a:gd name="connsiteX1016" fmla="*/ 1369591 w 1667202"/>
                <a:gd name="connsiteY1016" fmla="*/ 151247 h 593501"/>
                <a:gd name="connsiteX1017" fmla="*/ 1370335 w 1667202"/>
                <a:gd name="connsiteY1017" fmla="*/ 151061 h 593501"/>
                <a:gd name="connsiteX1018" fmla="*/ 1363638 w 1667202"/>
                <a:gd name="connsiteY1018" fmla="*/ 149944 h 593501"/>
                <a:gd name="connsiteX1019" fmla="*/ 1363824 w 1667202"/>
                <a:gd name="connsiteY1019" fmla="*/ 149572 h 593501"/>
                <a:gd name="connsiteX1020" fmla="*/ 1366056 w 1667202"/>
                <a:gd name="connsiteY1020" fmla="*/ 150875 h 593501"/>
                <a:gd name="connsiteX1021" fmla="*/ 1353778 w 1667202"/>
                <a:gd name="connsiteY1021" fmla="*/ 151433 h 593501"/>
                <a:gd name="connsiteX1022" fmla="*/ 1363638 w 1667202"/>
                <a:gd name="connsiteY1022" fmla="*/ 149944 h 593501"/>
                <a:gd name="connsiteX1023" fmla="*/ 1349685 w 1667202"/>
                <a:gd name="connsiteY1023" fmla="*/ 151247 h 593501"/>
                <a:gd name="connsiteX1024" fmla="*/ 1342058 w 1667202"/>
                <a:gd name="connsiteY1024" fmla="*/ 150875 h 593501"/>
                <a:gd name="connsiteX1025" fmla="*/ 1349685 w 1667202"/>
                <a:gd name="connsiteY1025" fmla="*/ 151247 h 593501"/>
                <a:gd name="connsiteX1026" fmla="*/ 1286805 w 1667202"/>
                <a:gd name="connsiteY1026" fmla="*/ 143991 h 593501"/>
                <a:gd name="connsiteX1027" fmla="*/ 1282712 w 1667202"/>
                <a:gd name="connsiteY1027" fmla="*/ 143991 h 593501"/>
                <a:gd name="connsiteX1028" fmla="*/ 1288666 w 1667202"/>
                <a:gd name="connsiteY1028" fmla="*/ 141387 h 593501"/>
                <a:gd name="connsiteX1029" fmla="*/ 1286805 w 1667202"/>
                <a:gd name="connsiteY1029" fmla="*/ 143991 h 593501"/>
                <a:gd name="connsiteX1030" fmla="*/ 1302990 w 1667202"/>
                <a:gd name="connsiteY1030" fmla="*/ 43346 h 593501"/>
                <a:gd name="connsiteX1031" fmla="*/ 1300758 w 1667202"/>
                <a:gd name="connsiteY1031" fmla="*/ 43346 h 593501"/>
                <a:gd name="connsiteX1032" fmla="*/ 1300758 w 1667202"/>
                <a:gd name="connsiteY1032" fmla="*/ 43160 h 593501"/>
                <a:gd name="connsiteX1033" fmla="*/ 1303920 w 1667202"/>
                <a:gd name="connsiteY1033" fmla="*/ 43160 h 593501"/>
                <a:gd name="connsiteX1034" fmla="*/ 1317129 w 1667202"/>
                <a:gd name="connsiteY1034" fmla="*/ 43532 h 593501"/>
                <a:gd name="connsiteX1035" fmla="*/ 1327547 w 1667202"/>
                <a:gd name="connsiteY1035" fmla="*/ 45021 h 593501"/>
                <a:gd name="connsiteX1036" fmla="*/ 1315269 w 1667202"/>
                <a:gd name="connsiteY1036" fmla="*/ 43346 h 593501"/>
                <a:gd name="connsiteX1037" fmla="*/ 1302990 w 1667202"/>
                <a:gd name="connsiteY1037" fmla="*/ 43346 h 593501"/>
                <a:gd name="connsiteX1038" fmla="*/ 1478980 w 1667202"/>
                <a:gd name="connsiteY1038" fmla="*/ 108645 h 593501"/>
                <a:gd name="connsiteX1039" fmla="*/ 1478794 w 1667202"/>
                <a:gd name="connsiteY1039" fmla="*/ 107156 h 593501"/>
                <a:gd name="connsiteX1040" fmla="*/ 1479352 w 1667202"/>
                <a:gd name="connsiteY1040" fmla="*/ 107714 h 593501"/>
                <a:gd name="connsiteX1041" fmla="*/ 1478980 w 1667202"/>
                <a:gd name="connsiteY1041" fmla="*/ 108645 h 593501"/>
                <a:gd name="connsiteX1042" fmla="*/ 1494979 w 1667202"/>
                <a:gd name="connsiteY1042" fmla="*/ 111435 h 593501"/>
                <a:gd name="connsiteX1043" fmla="*/ 1493862 w 1667202"/>
                <a:gd name="connsiteY1043" fmla="*/ 110691 h 593501"/>
                <a:gd name="connsiteX1044" fmla="*/ 1496281 w 1667202"/>
                <a:gd name="connsiteY1044" fmla="*/ 110691 h 593501"/>
                <a:gd name="connsiteX1045" fmla="*/ 1494979 w 1667202"/>
                <a:gd name="connsiteY1045" fmla="*/ 111435 h 593501"/>
                <a:gd name="connsiteX1046" fmla="*/ 1605483 w 1667202"/>
                <a:gd name="connsiteY1046" fmla="*/ 109575 h 593501"/>
                <a:gd name="connsiteX1047" fmla="*/ 1605297 w 1667202"/>
                <a:gd name="connsiteY1047" fmla="*/ 109761 h 593501"/>
                <a:gd name="connsiteX1048" fmla="*/ 1604925 w 1667202"/>
                <a:gd name="connsiteY1048" fmla="*/ 109761 h 593501"/>
                <a:gd name="connsiteX1049" fmla="*/ 1603995 w 1667202"/>
                <a:gd name="connsiteY1049" fmla="*/ 109203 h 593501"/>
                <a:gd name="connsiteX1050" fmla="*/ 1602693 w 1667202"/>
                <a:gd name="connsiteY1050" fmla="*/ 108272 h 593501"/>
                <a:gd name="connsiteX1051" fmla="*/ 1603065 w 1667202"/>
                <a:gd name="connsiteY1051" fmla="*/ 107714 h 593501"/>
                <a:gd name="connsiteX1052" fmla="*/ 1604739 w 1667202"/>
                <a:gd name="connsiteY1052" fmla="*/ 109017 h 593501"/>
                <a:gd name="connsiteX1053" fmla="*/ 1605483 w 1667202"/>
                <a:gd name="connsiteY1053" fmla="*/ 109575 h 593501"/>
                <a:gd name="connsiteX1054" fmla="*/ 1627808 w 1667202"/>
                <a:gd name="connsiteY1054" fmla="*/ 115900 h 593501"/>
                <a:gd name="connsiteX1055" fmla="*/ 1627436 w 1667202"/>
                <a:gd name="connsiteY1055" fmla="*/ 115714 h 593501"/>
                <a:gd name="connsiteX1056" fmla="*/ 1627808 w 1667202"/>
                <a:gd name="connsiteY1056" fmla="*/ 115900 h 593501"/>
                <a:gd name="connsiteX1057" fmla="*/ 241102 w 1667202"/>
                <a:gd name="connsiteY1057" fmla="*/ 13581 h 593501"/>
                <a:gd name="connsiteX1058" fmla="*/ 244450 w 1667202"/>
                <a:gd name="connsiteY1058" fmla="*/ 4093 h 593501"/>
                <a:gd name="connsiteX1059" fmla="*/ 240916 w 1667202"/>
                <a:gd name="connsiteY1059" fmla="*/ 0 h 593501"/>
                <a:gd name="connsiteX1060" fmla="*/ 231428 w 1667202"/>
                <a:gd name="connsiteY1060" fmla="*/ 5953 h 593501"/>
                <a:gd name="connsiteX1061" fmla="*/ 241102 w 1667202"/>
                <a:gd name="connsiteY1061" fmla="*/ 13581 h 59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</a:cxnLst>
              <a:rect l="l" t="t" r="r" b="b"/>
              <a:pathLst>
                <a:path w="1667202" h="593501">
                  <a:moveTo>
                    <a:pt x="1666689" y="114598"/>
                  </a:moveTo>
                  <a:cubicBezTo>
                    <a:pt x="1665387" y="113481"/>
                    <a:pt x="1664085" y="112365"/>
                    <a:pt x="1663154" y="111249"/>
                  </a:cubicBezTo>
                  <a:lnTo>
                    <a:pt x="1659620" y="111249"/>
                  </a:lnTo>
                  <a:cubicBezTo>
                    <a:pt x="1658690" y="112365"/>
                    <a:pt x="1657573" y="113295"/>
                    <a:pt x="1656457" y="113854"/>
                  </a:cubicBezTo>
                  <a:cubicBezTo>
                    <a:pt x="1654039" y="115156"/>
                    <a:pt x="1651620" y="115156"/>
                    <a:pt x="1649202" y="114226"/>
                  </a:cubicBezTo>
                  <a:cubicBezTo>
                    <a:pt x="1647899" y="113295"/>
                    <a:pt x="1646969" y="113295"/>
                    <a:pt x="1646039" y="114412"/>
                  </a:cubicBezTo>
                  <a:cubicBezTo>
                    <a:pt x="1645109" y="113481"/>
                    <a:pt x="1643993" y="113295"/>
                    <a:pt x="1642504" y="113667"/>
                  </a:cubicBezTo>
                  <a:cubicBezTo>
                    <a:pt x="1638970" y="114784"/>
                    <a:pt x="1635249" y="114784"/>
                    <a:pt x="1631714" y="113854"/>
                  </a:cubicBezTo>
                  <a:cubicBezTo>
                    <a:pt x="1630784" y="113295"/>
                    <a:pt x="1629668" y="113295"/>
                    <a:pt x="1628552" y="113481"/>
                  </a:cubicBezTo>
                  <a:lnTo>
                    <a:pt x="1629110" y="112365"/>
                  </a:lnTo>
                  <a:lnTo>
                    <a:pt x="1627808" y="111435"/>
                  </a:lnTo>
                  <a:cubicBezTo>
                    <a:pt x="1618506" y="114970"/>
                    <a:pt x="1614971" y="104552"/>
                    <a:pt x="1607530" y="103436"/>
                  </a:cubicBezTo>
                  <a:cubicBezTo>
                    <a:pt x="1606972" y="103063"/>
                    <a:pt x="1606228" y="102877"/>
                    <a:pt x="1605670" y="102877"/>
                  </a:cubicBezTo>
                  <a:cubicBezTo>
                    <a:pt x="1606228" y="102319"/>
                    <a:pt x="1606786" y="101947"/>
                    <a:pt x="1607530" y="101761"/>
                  </a:cubicBezTo>
                  <a:cubicBezTo>
                    <a:pt x="1610134" y="93204"/>
                    <a:pt x="1603437" y="98785"/>
                    <a:pt x="1601205" y="97668"/>
                  </a:cubicBezTo>
                  <a:cubicBezTo>
                    <a:pt x="1601019" y="99715"/>
                    <a:pt x="1600647" y="101947"/>
                    <a:pt x="1600460" y="103994"/>
                  </a:cubicBezTo>
                  <a:cubicBezTo>
                    <a:pt x="1598042" y="103994"/>
                    <a:pt x="1595810" y="104180"/>
                    <a:pt x="1593391" y="104180"/>
                  </a:cubicBezTo>
                  <a:cubicBezTo>
                    <a:pt x="1590787" y="103808"/>
                    <a:pt x="1587996" y="103436"/>
                    <a:pt x="1585392" y="102877"/>
                  </a:cubicBezTo>
                  <a:cubicBezTo>
                    <a:pt x="1583903" y="102691"/>
                    <a:pt x="1582601" y="102691"/>
                    <a:pt x="1581113" y="102691"/>
                  </a:cubicBezTo>
                  <a:lnTo>
                    <a:pt x="1579997" y="103250"/>
                  </a:lnTo>
                  <a:cubicBezTo>
                    <a:pt x="1579625" y="102505"/>
                    <a:pt x="1579253" y="101761"/>
                    <a:pt x="1578880" y="100831"/>
                  </a:cubicBezTo>
                  <a:lnTo>
                    <a:pt x="1579811" y="101017"/>
                  </a:lnTo>
                  <a:lnTo>
                    <a:pt x="1580741" y="100831"/>
                  </a:lnTo>
                  <a:cubicBezTo>
                    <a:pt x="1579253" y="99529"/>
                    <a:pt x="1577578" y="98413"/>
                    <a:pt x="1576090" y="97110"/>
                  </a:cubicBezTo>
                  <a:cubicBezTo>
                    <a:pt x="1575904" y="98041"/>
                    <a:pt x="1575718" y="98971"/>
                    <a:pt x="1575718" y="99901"/>
                  </a:cubicBezTo>
                  <a:cubicBezTo>
                    <a:pt x="1575346" y="99901"/>
                    <a:pt x="1574974" y="100087"/>
                    <a:pt x="1574602" y="100087"/>
                  </a:cubicBezTo>
                  <a:cubicBezTo>
                    <a:pt x="1574230" y="99715"/>
                    <a:pt x="1573857" y="99343"/>
                    <a:pt x="1573299" y="99157"/>
                  </a:cubicBezTo>
                  <a:cubicBezTo>
                    <a:pt x="1570323" y="95808"/>
                    <a:pt x="1565486" y="95994"/>
                    <a:pt x="1561951" y="93762"/>
                  </a:cubicBezTo>
                  <a:lnTo>
                    <a:pt x="1552091" y="93762"/>
                  </a:lnTo>
                  <a:cubicBezTo>
                    <a:pt x="1549673" y="95250"/>
                    <a:pt x="1547254" y="96552"/>
                    <a:pt x="1544464" y="97110"/>
                  </a:cubicBezTo>
                  <a:cubicBezTo>
                    <a:pt x="1543906" y="97110"/>
                    <a:pt x="1543534" y="97296"/>
                    <a:pt x="1542976" y="97296"/>
                  </a:cubicBezTo>
                  <a:cubicBezTo>
                    <a:pt x="1542045" y="96180"/>
                    <a:pt x="1540743" y="95436"/>
                    <a:pt x="1540185" y="94134"/>
                  </a:cubicBezTo>
                  <a:lnTo>
                    <a:pt x="1534976" y="94134"/>
                  </a:lnTo>
                  <a:lnTo>
                    <a:pt x="1523814" y="93576"/>
                  </a:lnTo>
                  <a:cubicBezTo>
                    <a:pt x="1523256" y="94134"/>
                    <a:pt x="1523070" y="94878"/>
                    <a:pt x="1523070" y="95622"/>
                  </a:cubicBezTo>
                  <a:cubicBezTo>
                    <a:pt x="1521954" y="95808"/>
                    <a:pt x="1521024" y="96366"/>
                    <a:pt x="1520279" y="97110"/>
                  </a:cubicBezTo>
                  <a:cubicBezTo>
                    <a:pt x="1519163" y="97110"/>
                    <a:pt x="1517861" y="96924"/>
                    <a:pt x="1516745" y="96924"/>
                  </a:cubicBezTo>
                  <a:cubicBezTo>
                    <a:pt x="1513768" y="94134"/>
                    <a:pt x="1508931" y="97668"/>
                    <a:pt x="1506327" y="93762"/>
                  </a:cubicBezTo>
                  <a:cubicBezTo>
                    <a:pt x="1505211" y="92832"/>
                    <a:pt x="1503908" y="92832"/>
                    <a:pt x="1502978" y="93948"/>
                  </a:cubicBezTo>
                  <a:lnTo>
                    <a:pt x="1503164" y="93948"/>
                  </a:lnTo>
                  <a:cubicBezTo>
                    <a:pt x="1501118" y="95808"/>
                    <a:pt x="1499071" y="97855"/>
                    <a:pt x="1496839" y="99715"/>
                  </a:cubicBezTo>
                  <a:lnTo>
                    <a:pt x="1494234" y="99715"/>
                  </a:lnTo>
                  <a:cubicBezTo>
                    <a:pt x="1487351" y="95994"/>
                    <a:pt x="1481026" y="90227"/>
                    <a:pt x="1472096" y="93576"/>
                  </a:cubicBezTo>
                  <a:cubicBezTo>
                    <a:pt x="1463911" y="89669"/>
                    <a:pt x="1454795" y="94692"/>
                    <a:pt x="1446609" y="90413"/>
                  </a:cubicBezTo>
                  <a:cubicBezTo>
                    <a:pt x="1420378" y="91715"/>
                    <a:pt x="1394148" y="91715"/>
                    <a:pt x="1368103" y="90599"/>
                  </a:cubicBezTo>
                  <a:cubicBezTo>
                    <a:pt x="1366242" y="91715"/>
                    <a:pt x="1364382" y="91529"/>
                    <a:pt x="1362522" y="90599"/>
                  </a:cubicBezTo>
                  <a:cubicBezTo>
                    <a:pt x="1348941" y="90413"/>
                    <a:pt x="1335360" y="92459"/>
                    <a:pt x="1321780" y="90227"/>
                  </a:cubicBezTo>
                  <a:cubicBezTo>
                    <a:pt x="1319361" y="86692"/>
                    <a:pt x="1318617" y="83158"/>
                    <a:pt x="1321594" y="79437"/>
                  </a:cubicBezTo>
                  <a:lnTo>
                    <a:pt x="1321408" y="79623"/>
                  </a:lnTo>
                  <a:cubicBezTo>
                    <a:pt x="1333500" y="69205"/>
                    <a:pt x="1347825" y="77019"/>
                    <a:pt x="1360847" y="74414"/>
                  </a:cubicBezTo>
                  <a:cubicBezTo>
                    <a:pt x="1362149" y="74228"/>
                    <a:pt x="1363266" y="73856"/>
                    <a:pt x="1364010" y="72926"/>
                  </a:cubicBezTo>
                  <a:cubicBezTo>
                    <a:pt x="1368661" y="74414"/>
                    <a:pt x="1372939" y="74414"/>
                    <a:pt x="1376102" y="69949"/>
                  </a:cubicBezTo>
                  <a:cubicBezTo>
                    <a:pt x="1373126" y="69577"/>
                    <a:pt x="1369963" y="69019"/>
                    <a:pt x="1366986" y="68647"/>
                  </a:cubicBezTo>
                  <a:cubicBezTo>
                    <a:pt x="1365684" y="67903"/>
                    <a:pt x="1364568" y="68089"/>
                    <a:pt x="1363824" y="69205"/>
                  </a:cubicBezTo>
                  <a:cubicBezTo>
                    <a:pt x="1361963" y="67345"/>
                    <a:pt x="1358429" y="68089"/>
                    <a:pt x="1356754" y="65856"/>
                  </a:cubicBezTo>
                  <a:cubicBezTo>
                    <a:pt x="1356568" y="65856"/>
                    <a:pt x="1356196" y="65484"/>
                    <a:pt x="1355824" y="64740"/>
                  </a:cubicBezTo>
                  <a:cubicBezTo>
                    <a:pt x="1355452" y="63996"/>
                    <a:pt x="1355824" y="63066"/>
                    <a:pt x="1356568" y="62136"/>
                  </a:cubicBezTo>
                  <a:lnTo>
                    <a:pt x="1356382" y="62136"/>
                  </a:lnTo>
                  <a:cubicBezTo>
                    <a:pt x="1358429" y="60275"/>
                    <a:pt x="1361963" y="61020"/>
                    <a:pt x="1363452" y="58229"/>
                  </a:cubicBezTo>
                  <a:lnTo>
                    <a:pt x="1363080" y="58601"/>
                  </a:lnTo>
                  <a:cubicBezTo>
                    <a:pt x="1366056" y="55066"/>
                    <a:pt x="1367358" y="51532"/>
                    <a:pt x="1361963" y="48927"/>
                  </a:cubicBezTo>
                  <a:cubicBezTo>
                    <a:pt x="1356754" y="49671"/>
                    <a:pt x="1351359" y="49671"/>
                    <a:pt x="1346336" y="48183"/>
                  </a:cubicBezTo>
                  <a:cubicBezTo>
                    <a:pt x="1345034" y="47067"/>
                    <a:pt x="1343546" y="46137"/>
                    <a:pt x="1341686" y="45579"/>
                  </a:cubicBezTo>
                  <a:cubicBezTo>
                    <a:pt x="1339453" y="45207"/>
                    <a:pt x="1337407" y="45207"/>
                    <a:pt x="1335174" y="45207"/>
                  </a:cubicBezTo>
                  <a:cubicBezTo>
                    <a:pt x="1338709" y="45021"/>
                    <a:pt x="1342430" y="44648"/>
                    <a:pt x="1345964" y="44090"/>
                  </a:cubicBezTo>
                  <a:cubicBezTo>
                    <a:pt x="1353592" y="42602"/>
                    <a:pt x="1361219" y="43718"/>
                    <a:pt x="1369033" y="43346"/>
                  </a:cubicBezTo>
                  <a:cubicBezTo>
                    <a:pt x="1369405" y="43346"/>
                    <a:pt x="1369777" y="43346"/>
                    <a:pt x="1370149" y="43160"/>
                  </a:cubicBezTo>
                  <a:cubicBezTo>
                    <a:pt x="1369963" y="44276"/>
                    <a:pt x="1370707" y="44834"/>
                    <a:pt x="1372381" y="44648"/>
                  </a:cubicBezTo>
                  <a:cubicBezTo>
                    <a:pt x="1397496" y="43160"/>
                    <a:pt x="1422425" y="42788"/>
                    <a:pt x="1447540" y="45579"/>
                  </a:cubicBezTo>
                  <a:cubicBezTo>
                    <a:pt x="1458702" y="47997"/>
                    <a:pt x="1469864" y="46509"/>
                    <a:pt x="1481212" y="46509"/>
                  </a:cubicBezTo>
                  <a:cubicBezTo>
                    <a:pt x="1481770" y="45951"/>
                    <a:pt x="1482328" y="45579"/>
                    <a:pt x="1482700" y="45021"/>
                  </a:cubicBezTo>
                  <a:cubicBezTo>
                    <a:pt x="1486049" y="45951"/>
                    <a:pt x="1489398" y="46137"/>
                    <a:pt x="1492746" y="44834"/>
                  </a:cubicBezTo>
                  <a:cubicBezTo>
                    <a:pt x="1497397" y="46323"/>
                    <a:pt x="1502048" y="46137"/>
                    <a:pt x="1506699" y="45207"/>
                  </a:cubicBezTo>
                  <a:cubicBezTo>
                    <a:pt x="1507071" y="46137"/>
                    <a:pt x="1507629" y="47067"/>
                    <a:pt x="1508001" y="47997"/>
                  </a:cubicBezTo>
                  <a:cubicBezTo>
                    <a:pt x="1509675" y="47997"/>
                    <a:pt x="1511350" y="48183"/>
                    <a:pt x="1513024" y="48183"/>
                  </a:cubicBezTo>
                  <a:cubicBezTo>
                    <a:pt x="1515256" y="45765"/>
                    <a:pt x="1520465" y="46509"/>
                    <a:pt x="1520465" y="41672"/>
                  </a:cubicBezTo>
                  <a:cubicBezTo>
                    <a:pt x="1516931" y="41858"/>
                    <a:pt x="1513396" y="42230"/>
                    <a:pt x="1509861" y="42416"/>
                  </a:cubicBezTo>
                  <a:cubicBezTo>
                    <a:pt x="1507629" y="41858"/>
                    <a:pt x="1505397" y="41300"/>
                    <a:pt x="1502978" y="40742"/>
                  </a:cubicBezTo>
                  <a:cubicBezTo>
                    <a:pt x="1500746" y="39812"/>
                    <a:pt x="1498513" y="39812"/>
                    <a:pt x="1496281" y="40928"/>
                  </a:cubicBezTo>
                  <a:cubicBezTo>
                    <a:pt x="1494979" y="40742"/>
                    <a:pt x="1493676" y="40742"/>
                    <a:pt x="1492560" y="40556"/>
                  </a:cubicBezTo>
                  <a:lnTo>
                    <a:pt x="1492188" y="41486"/>
                  </a:lnTo>
                  <a:lnTo>
                    <a:pt x="1492932" y="42230"/>
                  </a:lnTo>
                  <a:cubicBezTo>
                    <a:pt x="1492932" y="42974"/>
                    <a:pt x="1492746" y="43718"/>
                    <a:pt x="1492746" y="44462"/>
                  </a:cubicBezTo>
                  <a:cubicBezTo>
                    <a:pt x="1492560" y="43718"/>
                    <a:pt x="1492746" y="42974"/>
                    <a:pt x="1492932" y="42230"/>
                  </a:cubicBezTo>
                  <a:cubicBezTo>
                    <a:pt x="1489584" y="40556"/>
                    <a:pt x="1486235" y="41114"/>
                    <a:pt x="1482886" y="41858"/>
                  </a:cubicBezTo>
                  <a:cubicBezTo>
                    <a:pt x="1482886" y="41672"/>
                    <a:pt x="1482700" y="41300"/>
                    <a:pt x="1482700" y="41114"/>
                  </a:cubicBezTo>
                  <a:cubicBezTo>
                    <a:pt x="1467259" y="42044"/>
                    <a:pt x="1453307" y="32928"/>
                    <a:pt x="1437866" y="34789"/>
                  </a:cubicBezTo>
                  <a:cubicBezTo>
                    <a:pt x="1436191" y="35905"/>
                    <a:pt x="1434517" y="36649"/>
                    <a:pt x="1433029" y="36649"/>
                  </a:cubicBezTo>
                  <a:cubicBezTo>
                    <a:pt x="1432471" y="35905"/>
                    <a:pt x="1431913" y="35719"/>
                    <a:pt x="1431168" y="36091"/>
                  </a:cubicBezTo>
                  <a:cubicBezTo>
                    <a:pt x="1430610" y="35719"/>
                    <a:pt x="1429866" y="35347"/>
                    <a:pt x="1429308" y="34603"/>
                  </a:cubicBezTo>
                  <a:cubicBezTo>
                    <a:pt x="1426518" y="33114"/>
                    <a:pt x="1423727" y="31812"/>
                    <a:pt x="1420565" y="31068"/>
                  </a:cubicBezTo>
                  <a:cubicBezTo>
                    <a:pt x="1426146" y="30882"/>
                    <a:pt x="1431727" y="30882"/>
                    <a:pt x="1437308" y="30696"/>
                  </a:cubicBezTo>
                  <a:cubicBezTo>
                    <a:pt x="1440656" y="31626"/>
                    <a:pt x="1444005" y="31812"/>
                    <a:pt x="1447168" y="30510"/>
                  </a:cubicBezTo>
                  <a:lnTo>
                    <a:pt x="1454981" y="30510"/>
                  </a:lnTo>
                  <a:cubicBezTo>
                    <a:pt x="1458516" y="29952"/>
                    <a:pt x="1463539" y="34230"/>
                    <a:pt x="1465027" y="27347"/>
                  </a:cubicBezTo>
                  <a:cubicBezTo>
                    <a:pt x="1464097" y="27347"/>
                    <a:pt x="1463167" y="27161"/>
                    <a:pt x="1462422" y="26975"/>
                  </a:cubicBezTo>
                  <a:cubicBezTo>
                    <a:pt x="1462608" y="25859"/>
                    <a:pt x="1462050" y="24743"/>
                    <a:pt x="1461120" y="24185"/>
                  </a:cubicBezTo>
                  <a:cubicBezTo>
                    <a:pt x="1460004" y="24185"/>
                    <a:pt x="1458888" y="23999"/>
                    <a:pt x="1457958" y="23440"/>
                  </a:cubicBezTo>
                  <a:cubicBezTo>
                    <a:pt x="1453493" y="21022"/>
                    <a:pt x="1448098" y="23999"/>
                    <a:pt x="1443819" y="20650"/>
                  </a:cubicBezTo>
                  <a:cubicBezTo>
                    <a:pt x="1441400" y="20836"/>
                    <a:pt x="1439168" y="21022"/>
                    <a:pt x="1436750" y="21208"/>
                  </a:cubicBezTo>
                  <a:cubicBezTo>
                    <a:pt x="1434517" y="21022"/>
                    <a:pt x="1432471" y="20650"/>
                    <a:pt x="1430238" y="20464"/>
                  </a:cubicBezTo>
                  <a:cubicBezTo>
                    <a:pt x="1429122" y="21580"/>
                    <a:pt x="1428006" y="22882"/>
                    <a:pt x="1426704" y="23999"/>
                  </a:cubicBezTo>
                  <a:cubicBezTo>
                    <a:pt x="1417588" y="23068"/>
                    <a:pt x="1408658" y="18417"/>
                    <a:pt x="1399542" y="22138"/>
                  </a:cubicBezTo>
                  <a:cubicBezTo>
                    <a:pt x="1396752" y="21208"/>
                    <a:pt x="1393403" y="22324"/>
                    <a:pt x="1390799" y="21022"/>
                  </a:cubicBezTo>
                  <a:lnTo>
                    <a:pt x="1389311" y="21394"/>
                  </a:lnTo>
                  <a:lnTo>
                    <a:pt x="1388194" y="20278"/>
                  </a:lnTo>
                  <a:cubicBezTo>
                    <a:pt x="1378521" y="10976"/>
                    <a:pt x="1366428" y="17115"/>
                    <a:pt x="1355638" y="15255"/>
                  </a:cubicBezTo>
                  <a:cubicBezTo>
                    <a:pt x="1354894" y="15255"/>
                    <a:pt x="1354336" y="15441"/>
                    <a:pt x="1353778" y="15813"/>
                  </a:cubicBezTo>
                  <a:cubicBezTo>
                    <a:pt x="1353778" y="14697"/>
                    <a:pt x="1353034" y="13953"/>
                    <a:pt x="1351732" y="13767"/>
                  </a:cubicBezTo>
                  <a:cubicBezTo>
                    <a:pt x="1348941" y="14883"/>
                    <a:pt x="1346150" y="14511"/>
                    <a:pt x="1343546" y="13581"/>
                  </a:cubicBezTo>
                  <a:cubicBezTo>
                    <a:pt x="1340755" y="15627"/>
                    <a:pt x="1337779" y="15069"/>
                    <a:pt x="1334988" y="13767"/>
                  </a:cubicBezTo>
                  <a:cubicBezTo>
                    <a:pt x="1332942" y="14511"/>
                    <a:pt x="1330896" y="14697"/>
                    <a:pt x="1328849" y="13209"/>
                  </a:cubicBezTo>
                  <a:cubicBezTo>
                    <a:pt x="1327547" y="12092"/>
                    <a:pt x="1326431" y="12092"/>
                    <a:pt x="1325687" y="13395"/>
                  </a:cubicBezTo>
                  <a:cubicBezTo>
                    <a:pt x="1325315" y="13022"/>
                    <a:pt x="1325128" y="12650"/>
                    <a:pt x="1324756" y="12092"/>
                  </a:cubicBezTo>
                  <a:cubicBezTo>
                    <a:pt x="1315641" y="10232"/>
                    <a:pt x="1305967" y="14139"/>
                    <a:pt x="1297037" y="10232"/>
                  </a:cubicBezTo>
                  <a:cubicBezTo>
                    <a:pt x="1285503" y="11162"/>
                    <a:pt x="1274155" y="11720"/>
                    <a:pt x="1262621" y="9674"/>
                  </a:cubicBezTo>
                  <a:cubicBezTo>
                    <a:pt x="1259086" y="8000"/>
                    <a:pt x="1255737" y="7813"/>
                    <a:pt x="1252203" y="9860"/>
                  </a:cubicBezTo>
                  <a:cubicBezTo>
                    <a:pt x="1248668" y="10976"/>
                    <a:pt x="1245133" y="10976"/>
                    <a:pt x="1241785" y="9860"/>
                  </a:cubicBezTo>
                  <a:cubicBezTo>
                    <a:pt x="1220577" y="5767"/>
                    <a:pt x="1198997" y="11162"/>
                    <a:pt x="1177789" y="7069"/>
                  </a:cubicBezTo>
                  <a:lnTo>
                    <a:pt x="1166440" y="7069"/>
                  </a:lnTo>
                  <a:cubicBezTo>
                    <a:pt x="1164394" y="8000"/>
                    <a:pt x="1162348" y="8000"/>
                    <a:pt x="1160487" y="7069"/>
                  </a:cubicBezTo>
                  <a:cubicBezTo>
                    <a:pt x="1153232" y="7069"/>
                    <a:pt x="1146163" y="7069"/>
                    <a:pt x="1138907" y="7255"/>
                  </a:cubicBezTo>
                  <a:cubicBezTo>
                    <a:pt x="1137047" y="7627"/>
                    <a:pt x="1135187" y="8558"/>
                    <a:pt x="1133326" y="7069"/>
                  </a:cubicBezTo>
                  <a:lnTo>
                    <a:pt x="1133698" y="7255"/>
                  </a:lnTo>
                  <a:cubicBezTo>
                    <a:pt x="1127931" y="2977"/>
                    <a:pt x="1121420" y="5395"/>
                    <a:pt x="1115281" y="5209"/>
                  </a:cubicBezTo>
                  <a:cubicBezTo>
                    <a:pt x="1092957" y="4093"/>
                    <a:pt x="1070446" y="6883"/>
                    <a:pt x="1048122" y="3721"/>
                  </a:cubicBezTo>
                  <a:cubicBezTo>
                    <a:pt x="1044774" y="5581"/>
                    <a:pt x="1041425" y="5767"/>
                    <a:pt x="1038076" y="3535"/>
                  </a:cubicBezTo>
                  <a:cubicBezTo>
                    <a:pt x="1014264" y="8000"/>
                    <a:pt x="990265" y="2418"/>
                    <a:pt x="966453" y="6511"/>
                  </a:cubicBezTo>
                  <a:cubicBezTo>
                    <a:pt x="965336" y="6511"/>
                    <a:pt x="964034" y="6511"/>
                    <a:pt x="962918" y="6325"/>
                  </a:cubicBezTo>
                  <a:cubicBezTo>
                    <a:pt x="954732" y="4465"/>
                    <a:pt x="946733" y="4093"/>
                    <a:pt x="938547" y="6511"/>
                  </a:cubicBezTo>
                  <a:cubicBezTo>
                    <a:pt x="927571" y="9302"/>
                    <a:pt x="916595" y="7441"/>
                    <a:pt x="905619" y="7069"/>
                  </a:cubicBezTo>
                  <a:cubicBezTo>
                    <a:pt x="897062" y="10418"/>
                    <a:pt x="887760" y="6697"/>
                    <a:pt x="879388" y="9860"/>
                  </a:cubicBezTo>
                  <a:cubicBezTo>
                    <a:pt x="875854" y="11348"/>
                    <a:pt x="872319" y="11162"/>
                    <a:pt x="868784" y="10046"/>
                  </a:cubicBezTo>
                  <a:cubicBezTo>
                    <a:pt x="860785" y="7627"/>
                    <a:pt x="852599" y="8000"/>
                    <a:pt x="844414" y="9860"/>
                  </a:cubicBezTo>
                  <a:cubicBezTo>
                    <a:pt x="842367" y="10976"/>
                    <a:pt x="840135" y="11162"/>
                    <a:pt x="837902" y="10418"/>
                  </a:cubicBezTo>
                  <a:cubicBezTo>
                    <a:pt x="835484" y="14883"/>
                    <a:pt x="821531" y="7441"/>
                    <a:pt x="827856" y="20464"/>
                  </a:cubicBezTo>
                  <a:lnTo>
                    <a:pt x="829159" y="20092"/>
                  </a:lnTo>
                  <a:lnTo>
                    <a:pt x="830461" y="20650"/>
                  </a:lnTo>
                  <a:lnTo>
                    <a:pt x="830461" y="27533"/>
                  </a:lnTo>
                  <a:cubicBezTo>
                    <a:pt x="829531" y="28091"/>
                    <a:pt x="828973" y="28835"/>
                    <a:pt x="828973" y="29394"/>
                  </a:cubicBezTo>
                  <a:lnTo>
                    <a:pt x="826368" y="29394"/>
                  </a:lnTo>
                  <a:cubicBezTo>
                    <a:pt x="820787" y="29952"/>
                    <a:pt x="815020" y="28091"/>
                    <a:pt x="809625" y="30696"/>
                  </a:cubicBezTo>
                  <a:cubicBezTo>
                    <a:pt x="809067" y="31812"/>
                    <a:pt x="808137" y="31998"/>
                    <a:pt x="807021" y="31440"/>
                  </a:cubicBezTo>
                  <a:cubicBezTo>
                    <a:pt x="800137" y="34975"/>
                    <a:pt x="792138" y="30696"/>
                    <a:pt x="785068" y="34417"/>
                  </a:cubicBezTo>
                  <a:cubicBezTo>
                    <a:pt x="764791" y="36835"/>
                    <a:pt x="744513" y="37393"/>
                    <a:pt x="724235" y="34975"/>
                  </a:cubicBezTo>
                  <a:cubicBezTo>
                    <a:pt x="708608" y="39067"/>
                    <a:pt x="692609" y="34044"/>
                    <a:pt x="676982" y="37765"/>
                  </a:cubicBezTo>
                  <a:cubicBezTo>
                    <a:pt x="672703" y="39253"/>
                    <a:pt x="668424" y="39067"/>
                    <a:pt x="663960" y="38509"/>
                  </a:cubicBezTo>
                  <a:cubicBezTo>
                    <a:pt x="660611" y="41300"/>
                    <a:pt x="653356" y="37765"/>
                    <a:pt x="652797" y="42788"/>
                  </a:cubicBezTo>
                  <a:cubicBezTo>
                    <a:pt x="652425" y="47067"/>
                    <a:pt x="658006" y="50416"/>
                    <a:pt x="661541" y="53578"/>
                  </a:cubicBezTo>
                  <a:cubicBezTo>
                    <a:pt x="662099" y="53764"/>
                    <a:pt x="662657" y="54136"/>
                    <a:pt x="663029" y="54322"/>
                  </a:cubicBezTo>
                  <a:cubicBezTo>
                    <a:pt x="663029" y="54694"/>
                    <a:pt x="663215" y="55066"/>
                    <a:pt x="663215" y="55252"/>
                  </a:cubicBezTo>
                  <a:cubicBezTo>
                    <a:pt x="664146" y="55625"/>
                    <a:pt x="665634" y="55997"/>
                    <a:pt x="665820" y="56555"/>
                  </a:cubicBezTo>
                  <a:cubicBezTo>
                    <a:pt x="666378" y="58601"/>
                    <a:pt x="664332" y="58601"/>
                    <a:pt x="663215" y="58973"/>
                  </a:cubicBezTo>
                  <a:cubicBezTo>
                    <a:pt x="663215" y="59159"/>
                    <a:pt x="663215" y="59531"/>
                    <a:pt x="663029" y="59717"/>
                  </a:cubicBezTo>
                  <a:cubicBezTo>
                    <a:pt x="662099" y="59903"/>
                    <a:pt x="661355" y="60089"/>
                    <a:pt x="660425" y="60461"/>
                  </a:cubicBezTo>
                  <a:cubicBezTo>
                    <a:pt x="650751" y="61764"/>
                    <a:pt x="650565" y="61764"/>
                    <a:pt x="653542" y="68647"/>
                  </a:cubicBezTo>
                  <a:lnTo>
                    <a:pt x="653169" y="68275"/>
                  </a:lnTo>
                  <a:cubicBezTo>
                    <a:pt x="658751" y="81297"/>
                    <a:pt x="645914" y="75902"/>
                    <a:pt x="642007" y="79437"/>
                  </a:cubicBezTo>
                  <a:cubicBezTo>
                    <a:pt x="641077" y="80367"/>
                    <a:pt x="640147" y="80553"/>
                    <a:pt x="639031" y="79809"/>
                  </a:cubicBezTo>
                  <a:cubicBezTo>
                    <a:pt x="628241" y="82414"/>
                    <a:pt x="617451" y="82414"/>
                    <a:pt x="606661" y="79809"/>
                  </a:cubicBezTo>
                  <a:cubicBezTo>
                    <a:pt x="605544" y="80553"/>
                    <a:pt x="604614" y="80367"/>
                    <a:pt x="603684" y="79437"/>
                  </a:cubicBezTo>
                  <a:cubicBezTo>
                    <a:pt x="600522" y="76647"/>
                    <a:pt x="596057" y="79065"/>
                    <a:pt x="592894" y="76274"/>
                  </a:cubicBezTo>
                  <a:lnTo>
                    <a:pt x="593080" y="76460"/>
                  </a:lnTo>
                  <a:cubicBezTo>
                    <a:pt x="592336" y="74972"/>
                    <a:pt x="591034" y="73856"/>
                    <a:pt x="589918" y="72554"/>
                  </a:cubicBezTo>
                  <a:cubicBezTo>
                    <a:pt x="589731" y="72182"/>
                    <a:pt x="589359" y="71624"/>
                    <a:pt x="589359" y="71252"/>
                  </a:cubicBezTo>
                  <a:cubicBezTo>
                    <a:pt x="589545" y="70507"/>
                    <a:pt x="590104" y="69763"/>
                    <a:pt x="590476" y="69019"/>
                  </a:cubicBezTo>
                  <a:cubicBezTo>
                    <a:pt x="591592" y="66601"/>
                    <a:pt x="595313" y="67531"/>
                    <a:pt x="595871" y="64740"/>
                  </a:cubicBezTo>
                  <a:cubicBezTo>
                    <a:pt x="597917" y="64740"/>
                    <a:pt x="598847" y="63252"/>
                    <a:pt x="599963" y="61764"/>
                  </a:cubicBezTo>
                  <a:lnTo>
                    <a:pt x="599777" y="61950"/>
                  </a:lnTo>
                  <a:cubicBezTo>
                    <a:pt x="600149" y="52276"/>
                    <a:pt x="598289" y="51346"/>
                    <a:pt x="586755" y="56183"/>
                  </a:cubicBezTo>
                  <a:lnTo>
                    <a:pt x="587127" y="55811"/>
                  </a:lnTo>
                  <a:cubicBezTo>
                    <a:pt x="585081" y="55811"/>
                    <a:pt x="583964" y="57299"/>
                    <a:pt x="582662" y="58601"/>
                  </a:cubicBezTo>
                  <a:cubicBezTo>
                    <a:pt x="580802" y="60647"/>
                    <a:pt x="577453" y="59903"/>
                    <a:pt x="575779" y="62508"/>
                  </a:cubicBezTo>
                  <a:lnTo>
                    <a:pt x="575965" y="62322"/>
                  </a:lnTo>
                  <a:cubicBezTo>
                    <a:pt x="573732" y="63810"/>
                    <a:pt x="570570" y="63438"/>
                    <a:pt x="568710" y="65670"/>
                  </a:cubicBezTo>
                  <a:lnTo>
                    <a:pt x="568896" y="65670"/>
                  </a:lnTo>
                  <a:cubicBezTo>
                    <a:pt x="565919" y="68647"/>
                    <a:pt x="561454" y="66229"/>
                    <a:pt x="558292" y="68647"/>
                  </a:cubicBezTo>
                  <a:cubicBezTo>
                    <a:pt x="548990" y="70693"/>
                    <a:pt x="539688" y="71437"/>
                    <a:pt x="530386" y="68647"/>
                  </a:cubicBezTo>
                  <a:cubicBezTo>
                    <a:pt x="529084" y="67717"/>
                    <a:pt x="527968" y="66787"/>
                    <a:pt x="526666" y="65856"/>
                  </a:cubicBezTo>
                  <a:cubicBezTo>
                    <a:pt x="525735" y="64368"/>
                    <a:pt x="524619" y="63252"/>
                    <a:pt x="523131" y="62322"/>
                  </a:cubicBezTo>
                  <a:cubicBezTo>
                    <a:pt x="521457" y="59903"/>
                    <a:pt x="518108" y="60461"/>
                    <a:pt x="516062" y="58601"/>
                  </a:cubicBezTo>
                  <a:cubicBezTo>
                    <a:pt x="510666" y="58601"/>
                    <a:pt x="505458" y="58787"/>
                    <a:pt x="500063" y="58787"/>
                  </a:cubicBezTo>
                  <a:cubicBezTo>
                    <a:pt x="496528" y="61020"/>
                    <a:pt x="492063" y="59345"/>
                    <a:pt x="488714" y="61578"/>
                  </a:cubicBezTo>
                  <a:cubicBezTo>
                    <a:pt x="487784" y="62508"/>
                    <a:pt x="486668" y="62694"/>
                    <a:pt x="485552" y="62136"/>
                  </a:cubicBezTo>
                  <a:cubicBezTo>
                    <a:pt x="481273" y="65670"/>
                    <a:pt x="475506" y="61950"/>
                    <a:pt x="471227" y="65298"/>
                  </a:cubicBezTo>
                  <a:cubicBezTo>
                    <a:pt x="470483" y="66229"/>
                    <a:pt x="469553" y="66415"/>
                    <a:pt x="468437" y="65670"/>
                  </a:cubicBezTo>
                  <a:cubicBezTo>
                    <a:pt x="462855" y="69205"/>
                    <a:pt x="455972" y="65112"/>
                    <a:pt x="450205" y="68647"/>
                  </a:cubicBezTo>
                  <a:lnTo>
                    <a:pt x="446670" y="68647"/>
                  </a:lnTo>
                  <a:cubicBezTo>
                    <a:pt x="445368" y="67717"/>
                    <a:pt x="444438" y="66042"/>
                    <a:pt x="442392" y="66042"/>
                  </a:cubicBezTo>
                  <a:cubicBezTo>
                    <a:pt x="440903" y="62880"/>
                    <a:pt x="437369" y="63624"/>
                    <a:pt x="434950" y="62322"/>
                  </a:cubicBezTo>
                  <a:cubicBezTo>
                    <a:pt x="434020" y="63066"/>
                    <a:pt x="433276" y="62880"/>
                    <a:pt x="432718" y="61764"/>
                  </a:cubicBezTo>
                  <a:cubicBezTo>
                    <a:pt x="428067" y="59345"/>
                    <a:pt x="423416" y="59717"/>
                    <a:pt x="418765" y="61578"/>
                  </a:cubicBezTo>
                  <a:cubicBezTo>
                    <a:pt x="418207" y="62694"/>
                    <a:pt x="417463" y="62880"/>
                    <a:pt x="416347" y="62322"/>
                  </a:cubicBezTo>
                  <a:cubicBezTo>
                    <a:pt x="413742" y="63624"/>
                    <a:pt x="410394" y="63066"/>
                    <a:pt x="408719" y="66042"/>
                  </a:cubicBezTo>
                  <a:cubicBezTo>
                    <a:pt x="406301" y="66973"/>
                    <a:pt x="403138" y="66787"/>
                    <a:pt x="401650" y="69577"/>
                  </a:cubicBezTo>
                  <a:cubicBezTo>
                    <a:pt x="399231" y="70507"/>
                    <a:pt x="396441" y="70507"/>
                    <a:pt x="394209" y="72368"/>
                  </a:cubicBezTo>
                  <a:lnTo>
                    <a:pt x="393278" y="73298"/>
                  </a:lnTo>
                  <a:lnTo>
                    <a:pt x="391976" y="72926"/>
                  </a:lnTo>
                  <a:cubicBezTo>
                    <a:pt x="386767" y="74414"/>
                    <a:pt x="381558" y="75530"/>
                    <a:pt x="376535" y="72740"/>
                  </a:cubicBezTo>
                  <a:cubicBezTo>
                    <a:pt x="369652" y="69577"/>
                    <a:pt x="362769" y="69763"/>
                    <a:pt x="356071" y="72554"/>
                  </a:cubicBezTo>
                  <a:cubicBezTo>
                    <a:pt x="354211" y="74600"/>
                    <a:pt x="350676" y="73856"/>
                    <a:pt x="349188" y="76460"/>
                  </a:cubicBezTo>
                  <a:lnTo>
                    <a:pt x="349374" y="76274"/>
                  </a:lnTo>
                  <a:cubicBezTo>
                    <a:pt x="347328" y="77949"/>
                    <a:pt x="343979" y="77205"/>
                    <a:pt x="342677" y="80181"/>
                  </a:cubicBezTo>
                  <a:cubicBezTo>
                    <a:pt x="340816" y="80181"/>
                    <a:pt x="339886" y="81669"/>
                    <a:pt x="338584" y="82414"/>
                  </a:cubicBezTo>
                  <a:cubicBezTo>
                    <a:pt x="338026" y="83530"/>
                    <a:pt x="337096" y="83716"/>
                    <a:pt x="335979" y="83158"/>
                  </a:cubicBezTo>
                  <a:cubicBezTo>
                    <a:pt x="332631" y="85576"/>
                    <a:pt x="328166" y="83716"/>
                    <a:pt x="324631" y="85948"/>
                  </a:cubicBezTo>
                  <a:cubicBezTo>
                    <a:pt x="317004" y="87809"/>
                    <a:pt x="309190" y="86878"/>
                    <a:pt x="301377" y="86692"/>
                  </a:cubicBezTo>
                  <a:cubicBezTo>
                    <a:pt x="296354" y="88181"/>
                    <a:pt x="300447" y="94134"/>
                    <a:pt x="296540" y="96180"/>
                  </a:cubicBezTo>
                  <a:lnTo>
                    <a:pt x="296168" y="96552"/>
                  </a:lnTo>
                  <a:cubicBezTo>
                    <a:pt x="294866" y="99157"/>
                    <a:pt x="291331" y="98227"/>
                    <a:pt x="289657" y="100273"/>
                  </a:cubicBezTo>
                  <a:cubicBezTo>
                    <a:pt x="286680" y="103436"/>
                    <a:pt x="282029" y="100645"/>
                    <a:pt x="279053" y="103622"/>
                  </a:cubicBezTo>
                  <a:cubicBezTo>
                    <a:pt x="278309" y="104552"/>
                    <a:pt x="277564" y="104738"/>
                    <a:pt x="276448" y="103994"/>
                  </a:cubicBezTo>
                  <a:cubicBezTo>
                    <a:pt x="271983" y="106970"/>
                    <a:pt x="266030" y="103808"/>
                    <a:pt x="261565" y="106970"/>
                  </a:cubicBezTo>
                  <a:cubicBezTo>
                    <a:pt x="259891" y="107156"/>
                    <a:pt x="258031" y="107342"/>
                    <a:pt x="256356" y="107528"/>
                  </a:cubicBezTo>
                  <a:cubicBezTo>
                    <a:pt x="252822" y="109947"/>
                    <a:pt x="246683" y="106412"/>
                    <a:pt x="244636" y="112365"/>
                  </a:cubicBezTo>
                  <a:cubicBezTo>
                    <a:pt x="246311" y="116644"/>
                    <a:pt x="246311" y="120923"/>
                    <a:pt x="245008" y="125388"/>
                  </a:cubicBezTo>
                  <a:cubicBezTo>
                    <a:pt x="242218" y="127062"/>
                    <a:pt x="239799" y="129480"/>
                    <a:pt x="238125" y="132271"/>
                  </a:cubicBezTo>
                  <a:cubicBezTo>
                    <a:pt x="234962" y="133015"/>
                    <a:pt x="235893" y="136922"/>
                    <a:pt x="233660" y="138410"/>
                  </a:cubicBezTo>
                  <a:cubicBezTo>
                    <a:pt x="230125" y="142317"/>
                    <a:pt x="234218" y="148270"/>
                    <a:pt x="230125" y="151991"/>
                  </a:cubicBezTo>
                  <a:cubicBezTo>
                    <a:pt x="229567" y="153107"/>
                    <a:pt x="228823" y="153293"/>
                    <a:pt x="227707" y="152735"/>
                  </a:cubicBezTo>
                  <a:cubicBezTo>
                    <a:pt x="222126" y="154595"/>
                    <a:pt x="218219" y="158316"/>
                    <a:pt x="216545" y="164083"/>
                  </a:cubicBezTo>
                  <a:lnTo>
                    <a:pt x="216359" y="165385"/>
                  </a:lnTo>
                  <a:cubicBezTo>
                    <a:pt x="217847" y="173757"/>
                    <a:pt x="222684" y="179710"/>
                    <a:pt x="230125" y="183617"/>
                  </a:cubicBezTo>
                  <a:cubicBezTo>
                    <a:pt x="230312" y="183617"/>
                    <a:pt x="230684" y="183989"/>
                    <a:pt x="230870" y="184733"/>
                  </a:cubicBezTo>
                  <a:cubicBezTo>
                    <a:pt x="231056" y="185477"/>
                    <a:pt x="230870" y="186407"/>
                    <a:pt x="229939" y="187151"/>
                  </a:cubicBezTo>
                  <a:lnTo>
                    <a:pt x="229753" y="187151"/>
                  </a:lnTo>
                  <a:cubicBezTo>
                    <a:pt x="224358" y="191616"/>
                    <a:pt x="223986" y="195337"/>
                    <a:pt x="231614" y="197197"/>
                  </a:cubicBezTo>
                  <a:cubicBezTo>
                    <a:pt x="234590" y="196267"/>
                    <a:pt x="237567" y="196639"/>
                    <a:pt x="240357" y="197941"/>
                  </a:cubicBezTo>
                  <a:cubicBezTo>
                    <a:pt x="242590" y="199430"/>
                    <a:pt x="245194" y="199244"/>
                    <a:pt x="247613" y="200546"/>
                  </a:cubicBezTo>
                  <a:cubicBezTo>
                    <a:pt x="248729" y="203150"/>
                    <a:pt x="252450" y="202220"/>
                    <a:pt x="253752" y="204825"/>
                  </a:cubicBezTo>
                  <a:lnTo>
                    <a:pt x="253938" y="205197"/>
                  </a:lnTo>
                  <a:lnTo>
                    <a:pt x="255426" y="205941"/>
                  </a:lnTo>
                  <a:lnTo>
                    <a:pt x="254124" y="206871"/>
                  </a:lnTo>
                  <a:cubicBezTo>
                    <a:pt x="253194" y="207243"/>
                    <a:pt x="252078" y="207801"/>
                    <a:pt x="251147" y="208173"/>
                  </a:cubicBezTo>
                  <a:cubicBezTo>
                    <a:pt x="248543" y="210406"/>
                    <a:pt x="248543" y="212638"/>
                    <a:pt x="250961" y="214871"/>
                  </a:cubicBezTo>
                  <a:lnTo>
                    <a:pt x="250961" y="214685"/>
                  </a:lnTo>
                  <a:cubicBezTo>
                    <a:pt x="252078" y="216545"/>
                    <a:pt x="252822" y="218777"/>
                    <a:pt x="254124" y="220638"/>
                  </a:cubicBezTo>
                  <a:cubicBezTo>
                    <a:pt x="262124" y="226777"/>
                    <a:pt x="251333" y="234032"/>
                    <a:pt x="255426" y="240543"/>
                  </a:cubicBezTo>
                  <a:cubicBezTo>
                    <a:pt x="255612" y="241474"/>
                    <a:pt x="256542" y="240916"/>
                    <a:pt x="257287" y="240543"/>
                  </a:cubicBezTo>
                  <a:lnTo>
                    <a:pt x="257287" y="241288"/>
                  </a:lnTo>
                  <a:cubicBezTo>
                    <a:pt x="256729" y="241102"/>
                    <a:pt x="255984" y="240916"/>
                    <a:pt x="255426" y="240729"/>
                  </a:cubicBezTo>
                  <a:cubicBezTo>
                    <a:pt x="254496" y="240543"/>
                    <a:pt x="253380" y="240171"/>
                    <a:pt x="252450" y="239799"/>
                  </a:cubicBezTo>
                  <a:cubicBezTo>
                    <a:pt x="249473" y="238683"/>
                    <a:pt x="246497" y="238311"/>
                    <a:pt x="243520" y="238311"/>
                  </a:cubicBezTo>
                  <a:cubicBezTo>
                    <a:pt x="235521" y="235521"/>
                    <a:pt x="227521" y="235707"/>
                    <a:pt x="219335" y="236823"/>
                  </a:cubicBezTo>
                  <a:cubicBezTo>
                    <a:pt x="219521" y="237381"/>
                    <a:pt x="219708" y="238125"/>
                    <a:pt x="219521" y="238683"/>
                  </a:cubicBezTo>
                  <a:lnTo>
                    <a:pt x="222126" y="238683"/>
                  </a:lnTo>
                  <a:cubicBezTo>
                    <a:pt x="210406" y="239985"/>
                    <a:pt x="198686" y="242776"/>
                    <a:pt x="186779" y="241846"/>
                  </a:cubicBezTo>
                  <a:cubicBezTo>
                    <a:pt x="188082" y="241474"/>
                    <a:pt x="189570" y="240916"/>
                    <a:pt x="191058" y="239799"/>
                  </a:cubicBezTo>
                  <a:lnTo>
                    <a:pt x="179524" y="239799"/>
                  </a:lnTo>
                  <a:cubicBezTo>
                    <a:pt x="178966" y="239427"/>
                    <a:pt x="178408" y="239055"/>
                    <a:pt x="178036" y="238497"/>
                  </a:cubicBezTo>
                  <a:cubicBezTo>
                    <a:pt x="175989" y="237381"/>
                    <a:pt x="173571" y="237567"/>
                    <a:pt x="171338" y="237567"/>
                  </a:cubicBezTo>
                  <a:cubicBezTo>
                    <a:pt x="169850" y="237567"/>
                    <a:pt x="168362" y="238125"/>
                    <a:pt x="167060" y="238869"/>
                  </a:cubicBezTo>
                  <a:cubicBezTo>
                    <a:pt x="163153" y="240543"/>
                    <a:pt x="159060" y="241102"/>
                    <a:pt x="154967" y="239613"/>
                  </a:cubicBezTo>
                  <a:cubicBezTo>
                    <a:pt x="149944" y="242218"/>
                    <a:pt x="143805" y="239427"/>
                    <a:pt x="139154" y="242776"/>
                  </a:cubicBezTo>
                  <a:lnTo>
                    <a:pt x="138410" y="243520"/>
                  </a:lnTo>
                  <a:lnTo>
                    <a:pt x="137480" y="243148"/>
                  </a:lnTo>
                  <a:cubicBezTo>
                    <a:pt x="136364" y="251892"/>
                    <a:pt x="144735" y="245566"/>
                    <a:pt x="146782" y="248915"/>
                  </a:cubicBezTo>
                  <a:lnTo>
                    <a:pt x="146596" y="248729"/>
                  </a:lnTo>
                  <a:cubicBezTo>
                    <a:pt x="146968" y="249845"/>
                    <a:pt x="147526" y="250589"/>
                    <a:pt x="148456" y="251334"/>
                  </a:cubicBezTo>
                  <a:cubicBezTo>
                    <a:pt x="147712" y="253194"/>
                    <a:pt x="147898" y="254868"/>
                    <a:pt x="150502" y="256170"/>
                  </a:cubicBezTo>
                  <a:cubicBezTo>
                    <a:pt x="152549" y="255798"/>
                    <a:pt x="154781" y="255798"/>
                    <a:pt x="156456" y="257287"/>
                  </a:cubicBezTo>
                  <a:lnTo>
                    <a:pt x="158688" y="256729"/>
                  </a:lnTo>
                  <a:cubicBezTo>
                    <a:pt x="159246" y="257473"/>
                    <a:pt x="159990" y="258031"/>
                    <a:pt x="160734" y="258589"/>
                  </a:cubicBezTo>
                  <a:cubicBezTo>
                    <a:pt x="160920" y="258589"/>
                    <a:pt x="160920" y="260077"/>
                    <a:pt x="160920" y="260077"/>
                  </a:cubicBezTo>
                  <a:cubicBezTo>
                    <a:pt x="160920" y="260077"/>
                    <a:pt x="159432" y="260263"/>
                    <a:pt x="159618" y="260263"/>
                  </a:cubicBezTo>
                  <a:cubicBezTo>
                    <a:pt x="153107" y="263054"/>
                    <a:pt x="145666" y="260077"/>
                    <a:pt x="139154" y="263240"/>
                  </a:cubicBezTo>
                  <a:cubicBezTo>
                    <a:pt x="138038" y="263240"/>
                    <a:pt x="136736" y="263426"/>
                    <a:pt x="135620" y="263426"/>
                  </a:cubicBezTo>
                  <a:cubicBezTo>
                    <a:pt x="133387" y="261379"/>
                    <a:pt x="130969" y="261379"/>
                    <a:pt x="128736" y="263240"/>
                  </a:cubicBezTo>
                  <a:cubicBezTo>
                    <a:pt x="123341" y="264914"/>
                    <a:pt x="117946" y="264542"/>
                    <a:pt x="112551" y="263798"/>
                  </a:cubicBezTo>
                  <a:cubicBezTo>
                    <a:pt x="100831" y="267891"/>
                    <a:pt x="88181" y="262124"/>
                    <a:pt x="76460" y="267147"/>
                  </a:cubicBezTo>
                  <a:lnTo>
                    <a:pt x="76646" y="267147"/>
                  </a:lnTo>
                  <a:cubicBezTo>
                    <a:pt x="73856" y="269565"/>
                    <a:pt x="70879" y="268263"/>
                    <a:pt x="68089" y="267333"/>
                  </a:cubicBezTo>
                  <a:cubicBezTo>
                    <a:pt x="66787" y="268449"/>
                    <a:pt x="65298" y="268635"/>
                    <a:pt x="63996" y="267333"/>
                  </a:cubicBezTo>
                  <a:cubicBezTo>
                    <a:pt x="61950" y="267519"/>
                    <a:pt x="60461" y="268821"/>
                    <a:pt x="58973" y="269937"/>
                  </a:cubicBezTo>
                  <a:cubicBezTo>
                    <a:pt x="57857" y="269937"/>
                    <a:pt x="56555" y="270123"/>
                    <a:pt x="55438" y="270123"/>
                  </a:cubicBezTo>
                  <a:cubicBezTo>
                    <a:pt x="50788" y="268077"/>
                    <a:pt x="46137" y="268077"/>
                    <a:pt x="41486" y="270123"/>
                  </a:cubicBezTo>
                  <a:cubicBezTo>
                    <a:pt x="39625" y="271425"/>
                    <a:pt x="37765" y="271425"/>
                    <a:pt x="35719" y="270681"/>
                  </a:cubicBezTo>
                  <a:cubicBezTo>
                    <a:pt x="35347" y="271053"/>
                    <a:pt x="34789" y="271425"/>
                    <a:pt x="34417" y="271797"/>
                  </a:cubicBezTo>
                  <a:cubicBezTo>
                    <a:pt x="34230" y="272169"/>
                    <a:pt x="34230" y="273100"/>
                    <a:pt x="34230" y="273100"/>
                  </a:cubicBezTo>
                  <a:cubicBezTo>
                    <a:pt x="42788" y="274588"/>
                    <a:pt x="48555" y="283890"/>
                    <a:pt x="58043" y="282587"/>
                  </a:cubicBezTo>
                  <a:cubicBezTo>
                    <a:pt x="66601" y="281471"/>
                    <a:pt x="68275" y="286308"/>
                    <a:pt x="69019" y="292075"/>
                  </a:cubicBezTo>
                  <a:cubicBezTo>
                    <a:pt x="67903" y="291889"/>
                    <a:pt x="66973" y="291889"/>
                    <a:pt x="65856" y="291703"/>
                  </a:cubicBezTo>
                  <a:lnTo>
                    <a:pt x="65856" y="291517"/>
                  </a:lnTo>
                  <a:cubicBezTo>
                    <a:pt x="61578" y="295052"/>
                    <a:pt x="55811" y="291331"/>
                    <a:pt x="51532" y="294680"/>
                  </a:cubicBezTo>
                  <a:cubicBezTo>
                    <a:pt x="51346" y="294680"/>
                    <a:pt x="51160" y="295052"/>
                    <a:pt x="50974" y="295796"/>
                  </a:cubicBezTo>
                  <a:cubicBezTo>
                    <a:pt x="50788" y="296540"/>
                    <a:pt x="51160" y="297284"/>
                    <a:pt x="51904" y="298028"/>
                  </a:cubicBezTo>
                  <a:lnTo>
                    <a:pt x="72554" y="298028"/>
                  </a:lnTo>
                  <a:cubicBezTo>
                    <a:pt x="72926" y="297470"/>
                    <a:pt x="73112" y="296726"/>
                    <a:pt x="73112" y="296168"/>
                  </a:cubicBezTo>
                  <a:cubicBezTo>
                    <a:pt x="74600" y="296354"/>
                    <a:pt x="75902" y="296354"/>
                    <a:pt x="77391" y="296354"/>
                  </a:cubicBezTo>
                  <a:cubicBezTo>
                    <a:pt x="114784" y="297284"/>
                    <a:pt x="152177" y="294494"/>
                    <a:pt x="189570" y="297842"/>
                  </a:cubicBezTo>
                  <a:cubicBezTo>
                    <a:pt x="193477" y="295796"/>
                    <a:pt x="197569" y="295982"/>
                    <a:pt x="201476" y="297656"/>
                  </a:cubicBezTo>
                  <a:cubicBezTo>
                    <a:pt x="210964" y="298214"/>
                    <a:pt x="200918" y="300819"/>
                    <a:pt x="201848" y="302121"/>
                  </a:cubicBezTo>
                  <a:cubicBezTo>
                    <a:pt x="200174" y="302679"/>
                    <a:pt x="199244" y="303981"/>
                    <a:pt x="197941" y="305098"/>
                  </a:cubicBezTo>
                  <a:cubicBezTo>
                    <a:pt x="192732" y="314958"/>
                    <a:pt x="202406" y="312725"/>
                    <a:pt x="206127" y="315144"/>
                  </a:cubicBezTo>
                  <a:cubicBezTo>
                    <a:pt x="211522" y="315330"/>
                    <a:pt x="216917" y="315516"/>
                    <a:pt x="222126" y="315702"/>
                  </a:cubicBezTo>
                  <a:cubicBezTo>
                    <a:pt x="242962" y="318120"/>
                    <a:pt x="263984" y="317934"/>
                    <a:pt x="284820" y="315702"/>
                  </a:cubicBezTo>
                  <a:cubicBezTo>
                    <a:pt x="290587" y="314399"/>
                    <a:pt x="296540" y="314399"/>
                    <a:pt x="302307" y="315702"/>
                  </a:cubicBezTo>
                  <a:cubicBezTo>
                    <a:pt x="304354" y="317562"/>
                    <a:pt x="307330" y="317004"/>
                    <a:pt x="309563" y="318678"/>
                  </a:cubicBezTo>
                  <a:cubicBezTo>
                    <a:pt x="311609" y="321097"/>
                    <a:pt x="314958" y="320911"/>
                    <a:pt x="317562" y="322027"/>
                  </a:cubicBezTo>
                  <a:cubicBezTo>
                    <a:pt x="320725" y="321097"/>
                    <a:pt x="323887" y="321469"/>
                    <a:pt x="326864" y="322771"/>
                  </a:cubicBezTo>
                  <a:cubicBezTo>
                    <a:pt x="332259" y="325934"/>
                    <a:pt x="341561" y="320539"/>
                    <a:pt x="344351" y="330212"/>
                  </a:cubicBezTo>
                  <a:cubicBezTo>
                    <a:pt x="344537" y="330212"/>
                    <a:pt x="344537" y="330212"/>
                    <a:pt x="344723" y="330398"/>
                  </a:cubicBezTo>
                  <a:cubicBezTo>
                    <a:pt x="344723" y="330584"/>
                    <a:pt x="344723" y="330957"/>
                    <a:pt x="344537" y="331143"/>
                  </a:cubicBezTo>
                  <a:cubicBezTo>
                    <a:pt x="343049" y="331143"/>
                    <a:pt x="341933" y="331701"/>
                    <a:pt x="340816" y="332631"/>
                  </a:cubicBezTo>
                  <a:cubicBezTo>
                    <a:pt x="317004" y="333561"/>
                    <a:pt x="293377" y="334677"/>
                    <a:pt x="269565" y="333003"/>
                  </a:cubicBezTo>
                  <a:cubicBezTo>
                    <a:pt x="253938" y="337096"/>
                    <a:pt x="237753" y="332073"/>
                    <a:pt x="222126" y="335980"/>
                  </a:cubicBezTo>
                  <a:lnTo>
                    <a:pt x="222498" y="336910"/>
                  </a:lnTo>
                  <a:cubicBezTo>
                    <a:pt x="219149" y="336724"/>
                    <a:pt x="215615" y="336724"/>
                    <a:pt x="212266" y="336538"/>
                  </a:cubicBezTo>
                  <a:cubicBezTo>
                    <a:pt x="213568" y="341002"/>
                    <a:pt x="217103" y="341561"/>
                    <a:pt x="220638" y="342491"/>
                  </a:cubicBezTo>
                  <a:cubicBezTo>
                    <a:pt x="221010" y="343235"/>
                    <a:pt x="221568" y="343979"/>
                    <a:pt x="222126" y="344723"/>
                  </a:cubicBezTo>
                  <a:cubicBezTo>
                    <a:pt x="222126" y="348630"/>
                    <a:pt x="219894" y="353281"/>
                    <a:pt x="223800" y="355885"/>
                  </a:cubicBezTo>
                  <a:cubicBezTo>
                    <a:pt x="223986" y="356257"/>
                    <a:pt x="224172" y="356815"/>
                    <a:pt x="224358" y="357188"/>
                  </a:cubicBezTo>
                  <a:cubicBezTo>
                    <a:pt x="224917" y="359234"/>
                    <a:pt x="228823" y="358304"/>
                    <a:pt x="228637" y="361094"/>
                  </a:cubicBezTo>
                  <a:cubicBezTo>
                    <a:pt x="225847" y="360722"/>
                    <a:pt x="223614" y="360908"/>
                    <a:pt x="224358" y="365001"/>
                  </a:cubicBezTo>
                  <a:cubicBezTo>
                    <a:pt x="223056" y="366117"/>
                    <a:pt x="221754" y="367233"/>
                    <a:pt x="221010" y="368722"/>
                  </a:cubicBezTo>
                  <a:cubicBezTo>
                    <a:pt x="220266" y="376535"/>
                    <a:pt x="214871" y="376721"/>
                    <a:pt x="208731" y="376721"/>
                  </a:cubicBezTo>
                  <a:cubicBezTo>
                    <a:pt x="199616" y="376535"/>
                    <a:pt x="190500" y="376349"/>
                    <a:pt x="181570" y="376907"/>
                  </a:cubicBezTo>
                  <a:cubicBezTo>
                    <a:pt x="180826" y="377465"/>
                    <a:pt x="180454" y="378023"/>
                    <a:pt x="180082" y="378582"/>
                  </a:cubicBezTo>
                  <a:cubicBezTo>
                    <a:pt x="178966" y="378210"/>
                    <a:pt x="177850" y="378023"/>
                    <a:pt x="176919" y="377651"/>
                  </a:cubicBezTo>
                  <a:cubicBezTo>
                    <a:pt x="175989" y="378396"/>
                    <a:pt x="174873" y="378582"/>
                    <a:pt x="173571" y="378396"/>
                  </a:cubicBezTo>
                  <a:cubicBezTo>
                    <a:pt x="172827" y="382302"/>
                    <a:pt x="176733" y="382488"/>
                    <a:pt x="178222" y="384721"/>
                  </a:cubicBezTo>
                  <a:lnTo>
                    <a:pt x="184175" y="384721"/>
                  </a:lnTo>
                  <a:lnTo>
                    <a:pt x="183803" y="385837"/>
                  </a:lnTo>
                  <a:cubicBezTo>
                    <a:pt x="185291" y="386395"/>
                    <a:pt x="186221" y="388069"/>
                    <a:pt x="188082" y="388255"/>
                  </a:cubicBezTo>
                  <a:cubicBezTo>
                    <a:pt x="189012" y="391046"/>
                    <a:pt x="192732" y="390116"/>
                    <a:pt x="194035" y="392534"/>
                  </a:cubicBezTo>
                  <a:lnTo>
                    <a:pt x="194221" y="392720"/>
                  </a:lnTo>
                  <a:cubicBezTo>
                    <a:pt x="197011" y="396441"/>
                    <a:pt x="192546" y="397743"/>
                    <a:pt x="191802" y="400162"/>
                  </a:cubicBezTo>
                  <a:cubicBezTo>
                    <a:pt x="189570" y="400162"/>
                    <a:pt x="188454" y="401650"/>
                    <a:pt x="187896" y="403696"/>
                  </a:cubicBezTo>
                  <a:lnTo>
                    <a:pt x="188268" y="403324"/>
                  </a:lnTo>
                  <a:cubicBezTo>
                    <a:pt x="183989" y="410208"/>
                    <a:pt x="183431" y="416161"/>
                    <a:pt x="192360" y="419881"/>
                  </a:cubicBezTo>
                  <a:cubicBezTo>
                    <a:pt x="195523" y="419137"/>
                    <a:pt x="198500" y="419509"/>
                    <a:pt x="201290" y="420440"/>
                  </a:cubicBezTo>
                  <a:cubicBezTo>
                    <a:pt x="214126" y="420998"/>
                    <a:pt x="226591" y="425090"/>
                    <a:pt x="239613" y="423788"/>
                  </a:cubicBezTo>
                  <a:cubicBezTo>
                    <a:pt x="240729" y="423788"/>
                    <a:pt x="242032" y="423788"/>
                    <a:pt x="243148" y="423974"/>
                  </a:cubicBezTo>
                  <a:cubicBezTo>
                    <a:pt x="244450" y="425090"/>
                    <a:pt x="245938" y="426021"/>
                    <a:pt x="247427" y="426765"/>
                  </a:cubicBezTo>
                  <a:cubicBezTo>
                    <a:pt x="246125" y="428067"/>
                    <a:pt x="244450" y="429183"/>
                    <a:pt x="243148" y="430485"/>
                  </a:cubicBezTo>
                  <a:cubicBezTo>
                    <a:pt x="231800" y="432160"/>
                    <a:pt x="220266" y="431230"/>
                    <a:pt x="208918" y="430857"/>
                  </a:cubicBezTo>
                  <a:cubicBezTo>
                    <a:pt x="207801" y="431230"/>
                    <a:pt x="207429" y="431788"/>
                    <a:pt x="207429" y="432532"/>
                  </a:cubicBezTo>
                  <a:lnTo>
                    <a:pt x="198500" y="432532"/>
                  </a:lnTo>
                  <a:cubicBezTo>
                    <a:pt x="198313" y="431788"/>
                    <a:pt x="197755" y="431230"/>
                    <a:pt x="196639" y="431230"/>
                  </a:cubicBezTo>
                  <a:cubicBezTo>
                    <a:pt x="182128" y="431043"/>
                    <a:pt x="167618" y="431043"/>
                    <a:pt x="153107" y="430857"/>
                  </a:cubicBezTo>
                  <a:cubicBezTo>
                    <a:pt x="151247" y="432718"/>
                    <a:pt x="148084" y="431974"/>
                    <a:pt x="146224" y="433834"/>
                  </a:cubicBezTo>
                  <a:cubicBezTo>
                    <a:pt x="135620" y="430299"/>
                    <a:pt x="124458" y="435136"/>
                    <a:pt x="113854" y="431043"/>
                  </a:cubicBezTo>
                  <a:cubicBezTo>
                    <a:pt x="110505" y="430671"/>
                    <a:pt x="107156" y="430485"/>
                    <a:pt x="103994" y="430113"/>
                  </a:cubicBezTo>
                  <a:cubicBezTo>
                    <a:pt x="100087" y="428253"/>
                    <a:pt x="95994" y="429183"/>
                    <a:pt x="91901" y="429183"/>
                  </a:cubicBezTo>
                  <a:cubicBezTo>
                    <a:pt x="91157" y="429369"/>
                    <a:pt x="90413" y="429927"/>
                    <a:pt x="89855" y="430485"/>
                  </a:cubicBezTo>
                  <a:cubicBezTo>
                    <a:pt x="89111" y="429369"/>
                    <a:pt x="88181" y="429369"/>
                    <a:pt x="86878" y="430113"/>
                  </a:cubicBezTo>
                  <a:cubicBezTo>
                    <a:pt x="83530" y="430299"/>
                    <a:pt x="79995" y="430671"/>
                    <a:pt x="76646" y="430857"/>
                  </a:cubicBezTo>
                  <a:cubicBezTo>
                    <a:pt x="75344" y="431974"/>
                    <a:pt x="74042" y="431788"/>
                    <a:pt x="72740" y="430671"/>
                  </a:cubicBezTo>
                  <a:cubicBezTo>
                    <a:pt x="71624" y="430857"/>
                    <a:pt x="70693" y="430857"/>
                    <a:pt x="69577" y="430671"/>
                  </a:cubicBezTo>
                  <a:cubicBezTo>
                    <a:pt x="68089" y="432532"/>
                    <a:pt x="66601" y="431788"/>
                    <a:pt x="65112" y="430857"/>
                  </a:cubicBezTo>
                  <a:cubicBezTo>
                    <a:pt x="64554" y="431416"/>
                    <a:pt x="63996" y="431416"/>
                    <a:pt x="63252" y="430857"/>
                  </a:cubicBezTo>
                  <a:cubicBezTo>
                    <a:pt x="62136" y="431416"/>
                    <a:pt x="61020" y="431788"/>
                    <a:pt x="59903" y="432160"/>
                  </a:cubicBezTo>
                  <a:cubicBezTo>
                    <a:pt x="59903" y="431602"/>
                    <a:pt x="59531" y="431043"/>
                    <a:pt x="58973" y="430485"/>
                  </a:cubicBezTo>
                  <a:cubicBezTo>
                    <a:pt x="53206" y="430485"/>
                    <a:pt x="47625" y="430671"/>
                    <a:pt x="41858" y="430671"/>
                  </a:cubicBezTo>
                  <a:cubicBezTo>
                    <a:pt x="38695" y="434764"/>
                    <a:pt x="43346" y="435508"/>
                    <a:pt x="45021" y="437555"/>
                  </a:cubicBezTo>
                  <a:cubicBezTo>
                    <a:pt x="47439" y="437741"/>
                    <a:pt x="49671" y="437927"/>
                    <a:pt x="52090" y="438113"/>
                  </a:cubicBezTo>
                  <a:cubicBezTo>
                    <a:pt x="53392" y="439043"/>
                    <a:pt x="54508" y="438857"/>
                    <a:pt x="55252" y="437741"/>
                  </a:cubicBezTo>
                  <a:cubicBezTo>
                    <a:pt x="55811" y="438299"/>
                    <a:pt x="56555" y="438857"/>
                    <a:pt x="57671" y="439229"/>
                  </a:cubicBezTo>
                  <a:cubicBezTo>
                    <a:pt x="65484" y="439973"/>
                    <a:pt x="73670" y="438113"/>
                    <a:pt x="81297" y="440717"/>
                  </a:cubicBezTo>
                  <a:cubicBezTo>
                    <a:pt x="82972" y="440903"/>
                    <a:pt x="84646" y="440903"/>
                    <a:pt x="86320" y="441089"/>
                  </a:cubicBezTo>
                  <a:cubicBezTo>
                    <a:pt x="87250" y="440345"/>
                    <a:pt x="87809" y="439601"/>
                    <a:pt x="87809" y="438299"/>
                  </a:cubicBezTo>
                  <a:lnTo>
                    <a:pt x="88181" y="438299"/>
                  </a:lnTo>
                  <a:cubicBezTo>
                    <a:pt x="88739" y="439415"/>
                    <a:pt x="89297" y="440159"/>
                    <a:pt x="90227" y="441089"/>
                  </a:cubicBezTo>
                  <a:cubicBezTo>
                    <a:pt x="91529" y="442578"/>
                    <a:pt x="93018" y="443880"/>
                    <a:pt x="95250" y="444252"/>
                  </a:cubicBezTo>
                  <a:lnTo>
                    <a:pt x="95622" y="444252"/>
                  </a:lnTo>
                  <a:cubicBezTo>
                    <a:pt x="105668" y="442206"/>
                    <a:pt x="115528" y="441834"/>
                    <a:pt x="125574" y="444252"/>
                  </a:cubicBezTo>
                  <a:lnTo>
                    <a:pt x="125202" y="443880"/>
                  </a:lnTo>
                  <a:cubicBezTo>
                    <a:pt x="131713" y="448345"/>
                    <a:pt x="138782" y="446484"/>
                    <a:pt x="145666" y="445368"/>
                  </a:cubicBezTo>
                  <a:lnTo>
                    <a:pt x="145666" y="445554"/>
                  </a:lnTo>
                  <a:cubicBezTo>
                    <a:pt x="145293" y="445554"/>
                    <a:pt x="145107" y="445926"/>
                    <a:pt x="144921" y="446484"/>
                  </a:cubicBezTo>
                  <a:cubicBezTo>
                    <a:pt x="144735" y="447043"/>
                    <a:pt x="145107" y="447601"/>
                    <a:pt x="146038" y="447973"/>
                  </a:cubicBezTo>
                  <a:cubicBezTo>
                    <a:pt x="152921" y="447973"/>
                    <a:pt x="159990" y="447787"/>
                    <a:pt x="166874" y="447787"/>
                  </a:cubicBezTo>
                  <a:cubicBezTo>
                    <a:pt x="167246" y="447787"/>
                    <a:pt x="167618" y="447601"/>
                    <a:pt x="167804" y="447043"/>
                  </a:cubicBezTo>
                  <a:cubicBezTo>
                    <a:pt x="174687" y="450763"/>
                    <a:pt x="182314" y="451135"/>
                    <a:pt x="189942" y="452066"/>
                  </a:cubicBezTo>
                  <a:cubicBezTo>
                    <a:pt x="190314" y="452251"/>
                    <a:pt x="190872" y="452251"/>
                    <a:pt x="191244" y="452251"/>
                  </a:cubicBezTo>
                  <a:lnTo>
                    <a:pt x="191244" y="452624"/>
                  </a:lnTo>
                  <a:cubicBezTo>
                    <a:pt x="190314" y="452624"/>
                    <a:pt x="189384" y="452437"/>
                    <a:pt x="188640" y="452066"/>
                  </a:cubicBezTo>
                  <a:cubicBezTo>
                    <a:pt x="171710" y="457274"/>
                    <a:pt x="154595" y="458205"/>
                    <a:pt x="137294" y="455228"/>
                  </a:cubicBezTo>
                  <a:cubicBezTo>
                    <a:pt x="135620" y="455228"/>
                    <a:pt x="134503" y="455972"/>
                    <a:pt x="134131" y="457088"/>
                  </a:cubicBezTo>
                  <a:cubicBezTo>
                    <a:pt x="132271" y="456158"/>
                    <a:pt x="130039" y="456158"/>
                    <a:pt x="128178" y="455228"/>
                  </a:cubicBezTo>
                  <a:cubicBezTo>
                    <a:pt x="127620" y="454112"/>
                    <a:pt x="126690" y="453554"/>
                    <a:pt x="125388" y="453554"/>
                  </a:cubicBezTo>
                  <a:cubicBezTo>
                    <a:pt x="122969" y="454484"/>
                    <a:pt x="120365" y="454484"/>
                    <a:pt x="117946" y="453554"/>
                  </a:cubicBezTo>
                  <a:cubicBezTo>
                    <a:pt x="116644" y="453554"/>
                    <a:pt x="115714" y="453926"/>
                    <a:pt x="114970" y="455042"/>
                  </a:cubicBezTo>
                  <a:cubicBezTo>
                    <a:pt x="112365" y="456530"/>
                    <a:pt x="109947" y="456716"/>
                    <a:pt x="107528" y="454670"/>
                  </a:cubicBezTo>
                  <a:cubicBezTo>
                    <a:pt x="106412" y="454298"/>
                    <a:pt x="105296" y="454112"/>
                    <a:pt x="104180" y="453740"/>
                  </a:cubicBezTo>
                  <a:cubicBezTo>
                    <a:pt x="101575" y="452810"/>
                    <a:pt x="99157" y="452437"/>
                    <a:pt x="97668" y="455414"/>
                  </a:cubicBezTo>
                  <a:cubicBezTo>
                    <a:pt x="98227" y="459321"/>
                    <a:pt x="100459" y="461553"/>
                    <a:pt x="104366" y="462297"/>
                  </a:cubicBezTo>
                  <a:cubicBezTo>
                    <a:pt x="112365" y="461181"/>
                    <a:pt x="120365" y="460623"/>
                    <a:pt x="127806" y="464530"/>
                  </a:cubicBezTo>
                  <a:cubicBezTo>
                    <a:pt x="126318" y="465274"/>
                    <a:pt x="125574" y="466762"/>
                    <a:pt x="126690" y="467878"/>
                  </a:cubicBezTo>
                  <a:cubicBezTo>
                    <a:pt x="128178" y="469553"/>
                    <a:pt x="130225" y="469367"/>
                    <a:pt x="132271" y="468623"/>
                  </a:cubicBezTo>
                  <a:cubicBezTo>
                    <a:pt x="135992" y="468809"/>
                    <a:pt x="137852" y="466948"/>
                    <a:pt x="138968" y="464158"/>
                  </a:cubicBezTo>
                  <a:cubicBezTo>
                    <a:pt x="139154" y="464344"/>
                    <a:pt x="139340" y="464344"/>
                    <a:pt x="139526" y="464530"/>
                  </a:cubicBezTo>
                  <a:cubicBezTo>
                    <a:pt x="142131" y="465460"/>
                    <a:pt x="144735" y="465832"/>
                    <a:pt x="147340" y="466018"/>
                  </a:cubicBezTo>
                  <a:cubicBezTo>
                    <a:pt x="151247" y="472715"/>
                    <a:pt x="159618" y="468995"/>
                    <a:pt x="165757" y="470297"/>
                  </a:cubicBezTo>
                  <a:cubicBezTo>
                    <a:pt x="166874" y="468437"/>
                    <a:pt x="168362" y="467692"/>
                    <a:pt x="170408" y="468064"/>
                  </a:cubicBezTo>
                  <a:cubicBezTo>
                    <a:pt x="172827" y="468250"/>
                    <a:pt x="172641" y="470669"/>
                    <a:pt x="173757" y="471971"/>
                  </a:cubicBezTo>
                  <a:lnTo>
                    <a:pt x="173943" y="472157"/>
                  </a:lnTo>
                  <a:cubicBezTo>
                    <a:pt x="177105" y="475320"/>
                    <a:pt x="179896" y="479599"/>
                    <a:pt x="184919" y="474762"/>
                  </a:cubicBezTo>
                  <a:cubicBezTo>
                    <a:pt x="185291" y="472715"/>
                    <a:pt x="182687" y="471227"/>
                    <a:pt x="184361" y="468995"/>
                  </a:cubicBezTo>
                  <a:cubicBezTo>
                    <a:pt x="183245" y="471413"/>
                    <a:pt x="185291" y="472901"/>
                    <a:pt x="186407" y="474576"/>
                  </a:cubicBezTo>
                  <a:cubicBezTo>
                    <a:pt x="192360" y="479599"/>
                    <a:pt x="200360" y="474948"/>
                    <a:pt x="206685" y="478482"/>
                  </a:cubicBezTo>
                  <a:lnTo>
                    <a:pt x="207987" y="478110"/>
                  </a:lnTo>
                  <a:lnTo>
                    <a:pt x="209104" y="478854"/>
                  </a:lnTo>
                  <a:cubicBezTo>
                    <a:pt x="211336" y="480715"/>
                    <a:pt x="213754" y="480715"/>
                    <a:pt x="216173" y="478854"/>
                  </a:cubicBezTo>
                  <a:lnTo>
                    <a:pt x="216359" y="478854"/>
                  </a:lnTo>
                  <a:cubicBezTo>
                    <a:pt x="220080" y="475320"/>
                    <a:pt x="223986" y="477180"/>
                    <a:pt x="227707" y="478482"/>
                  </a:cubicBezTo>
                  <a:cubicBezTo>
                    <a:pt x="228823" y="478296"/>
                    <a:pt x="229753" y="478669"/>
                    <a:pt x="230312" y="479599"/>
                  </a:cubicBezTo>
                  <a:cubicBezTo>
                    <a:pt x="238683" y="480343"/>
                    <a:pt x="247055" y="482017"/>
                    <a:pt x="255240" y="479413"/>
                  </a:cubicBezTo>
                  <a:cubicBezTo>
                    <a:pt x="255984" y="479413"/>
                    <a:pt x="256542" y="479599"/>
                    <a:pt x="257287" y="479599"/>
                  </a:cubicBezTo>
                  <a:cubicBezTo>
                    <a:pt x="261379" y="481087"/>
                    <a:pt x="265844" y="479785"/>
                    <a:pt x="269751" y="481831"/>
                  </a:cubicBezTo>
                  <a:lnTo>
                    <a:pt x="270681" y="481831"/>
                  </a:lnTo>
                  <a:cubicBezTo>
                    <a:pt x="277192" y="479785"/>
                    <a:pt x="283518" y="479413"/>
                    <a:pt x="290029" y="482017"/>
                  </a:cubicBezTo>
                  <a:lnTo>
                    <a:pt x="291517" y="481645"/>
                  </a:lnTo>
                  <a:lnTo>
                    <a:pt x="292819" y="482575"/>
                  </a:lnTo>
                  <a:cubicBezTo>
                    <a:pt x="295238" y="484250"/>
                    <a:pt x="297470" y="484063"/>
                    <a:pt x="299889" y="482389"/>
                  </a:cubicBezTo>
                  <a:lnTo>
                    <a:pt x="300075" y="482389"/>
                  </a:lnTo>
                  <a:cubicBezTo>
                    <a:pt x="301563" y="480157"/>
                    <a:pt x="303423" y="481645"/>
                    <a:pt x="305098" y="481831"/>
                  </a:cubicBezTo>
                  <a:cubicBezTo>
                    <a:pt x="306958" y="480715"/>
                    <a:pt x="308632" y="480901"/>
                    <a:pt x="310307" y="482203"/>
                  </a:cubicBezTo>
                  <a:cubicBezTo>
                    <a:pt x="313841" y="484808"/>
                    <a:pt x="317190" y="484622"/>
                    <a:pt x="320725" y="482389"/>
                  </a:cubicBezTo>
                  <a:cubicBezTo>
                    <a:pt x="326492" y="481087"/>
                    <a:pt x="332445" y="480901"/>
                    <a:pt x="338212" y="482761"/>
                  </a:cubicBezTo>
                  <a:cubicBezTo>
                    <a:pt x="340630" y="484250"/>
                    <a:pt x="342863" y="484250"/>
                    <a:pt x="345095" y="482575"/>
                  </a:cubicBezTo>
                  <a:cubicBezTo>
                    <a:pt x="346584" y="481273"/>
                    <a:pt x="348444" y="480901"/>
                    <a:pt x="350304" y="481831"/>
                  </a:cubicBezTo>
                  <a:cubicBezTo>
                    <a:pt x="353653" y="480901"/>
                    <a:pt x="357001" y="479785"/>
                    <a:pt x="360164" y="482017"/>
                  </a:cubicBezTo>
                  <a:cubicBezTo>
                    <a:pt x="363327" y="481273"/>
                    <a:pt x="366489" y="481459"/>
                    <a:pt x="369466" y="482575"/>
                  </a:cubicBezTo>
                  <a:cubicBezTo>
                    <a:pt x="374117" y="484622"/>
                    <a:pt x="378768" y="484436"/>
                    <a:pt x="383232" y="482761"/>
                  </a:cubicBezTo>
                  <a:cubicBezTo>
                    <a:pt x="387883" y="481087"/>
                    <a:pt x="392534" y="481459"/>
                    <a:pt x="397185" y="482575"/>
                  </a:cubicBezTo>
                  <a:cubicBezTo>
                    <a:pt x="400720" y="484250"/>
                    <a:pt x="404254" y="485180"/>
                    <a:pt x="407231" y="481831"/>
                  </a:cubicBezTo>
                  <a:cubicBezTo>
                    <a:pt x="408719" y="481087"/>
                    <a:pt x="410394" y="481273"/>
                    <a:pt x="411882" y="481645"/>
                  </a:cubicBezTo>
                  <a:lnTo>
                    <a:pt x="411510" y="481459"/>
                  </a:lnTo>
                  <a:cubicBezTo>
                    <a:pt x="421742" y="486110"/>
                    <a:pt x="432160" y="484622"/>
                    <a:pt x="442392" y="482389"/>
                  </a:cubicBezTo>
                  <a:cubicBezTo>
                    <a:pt x="443508" y="481459"/>
                    <a:pt x="444810" y="481459"/>
                    <a:pt x="445926" y="482575"/>
                  </a:cubicBezTo>
                  <a:cubicBezTo>
                    <a:pt x="457460" y="485552"/>
                    <a:pt x="469181" y="484994"/>
                    <a:pt x="480715" y="482947"/>
                  </a:cubicBezTo>
                  <a:cubicBezTo>
                    <a:pt x="481831" y="482947"/>
                    <a:pt x="483133" y="482761"/>
                    <a:pt x="484250" y="482761"/>
                  </a:cubicBezTo>
                  <a:cubicBezTo>
                    <a:pt x="491133" y="485180"/>
                    <a:pt x="498202" y="484994"/>
                    <a:pt x="505085" y="482947"/>
                  </a:cubicBezTo>
                  <a:cubicBezTo>
                    <a:pt x="512899" y="481645"/>
                    <a:pt x="520898" y="480343"/>
                    <a:pt x="528712" y="482389"/>
                  </a:cubicBezTo>
                  <a:cubicBezTo>
                    <a:pt x="531875" y="480157"/>
                    <a:pt x="535037" y="481459"/>
                    <a:pt x="538200" y="482203"/>
                  </a:cubicBezTo>
                  <a:cubicBezTo>
                    <a:pt x="542479" y="481087"/>
                    <a:pt x="546571" y="480157"/>
                    <a:pt x="550850" y="482017"/>
                  </a:cubicBezTo>
                  <a:cubicBezTo>
                    <a:pt x="551222" y="483877"/>
                    <a:pt x="552524" y="484994"/>
                    <a:pt x="553641" y="486110"/>
                  </a:cubicBezTo>
                  <a:cubicBezTo>
                    <a:pt x="555315" y="489459"/>
                    <a:pt x="555873" y="492807"/>
                    <a:pt x="551222" y="493365"/>
                  </a:cubicBezTo>
                  <a:cubicBezTo>
                    <a:pt x="546943" y="494109"/>
                    <a:pt x="542479" y="495040"/>
                    <a:pt x="538200" y="493365"/>
                  </a:cubicBezTo>
                  <a:cubicBezTo>
                    <a:pt x="526107" y="497086"/>
                    <a:pt x="513457" y="492621"/>
                    <a:pt x="501551" y="496156"/>
                  </a:cubicBezTo>
                  <a:cubicBezTo>
                    <a:pt x="492993" y="497644"/>
                    <a:pt x="484250" y="498016"/>
                    <a:pt x="475692" y="496714"/>
                  </a:cubicBezTo>
                  <a:cubicBezTo>
                    <a:pt x="461367" y="500993"/>
                    <a:pt x="446298" y="495598"/>
                    <a:pt x="431974" y="499690"/>
                  </a:cubicBezTo>
                  <a:cubicBezTo>
                    <a:pt x="422114" y="500621"/>
                    <a:pt x="412440" y="501737"/>
                    <a:pt x="402580" y="500249"/>
                  </a:cubicBezTo>
                  <a:cubicBezTo>
                    <a:pt x="386953" y="504155"/>
                    <a:pt x="370954" y="499318"/>
                    <a:pt x="355327" y="503039"/>
                  </a:cubicBezTo>
                  <a:cubicBezTo>
                    <a:pt x="340816" y="504155"/>
                    <a:pt x="326492" y="505086"/>
                    <a:pt x="311981" y="503597"/>
                  </a:cubicBezTo>
                  <a:cubicBezTo>
                    <a:pt x="305284" y="506202"/>
                    <a:pt x="298400" y="504899"/>
                    <a:pt x="291517" y="505086"/>
                  </a:cubicBezTo>
                  <a:cubicBezTo>
                    <a:pt x="266402" y="505830"/>
                    <a:pt x="241102" y="503597"/>
                    <a:pt x="215987" y="506388"/>
                  </a:cubicBezTo>
                  <a:cubicBezTo>
                    <a:pt x="211336" y="507876"/>
                    <a:pt x="206685" y="507690"/>
                    <a:pt x="202034" y="506574"/>
                  </a:cubicBezTo>
                  <a:cubicBezTo>
                    <a:pt x="184175" y="502667"/>
                    <a:pt x="165757" y="507690"/>
                    <a:pt x="147898" y="503783"/>
                  </a:cubicBezTo>
                  <a:cubicBezTo>
                    <a:pt x="132271" y="505458"/>
                    <a:pt x="116644" y="503969"/>
                    <a:pt x="101017" y="503225"/>
                  </a:cubicBezTo>
                  <a:cubicBezTo>
                    <a:pt x="79623" y="499132"/>
                    <a:pt x="57857" y="504341"/>
                    <a:pt x="36463" y="500435"/>
                  </a:cubicBezTo>
                  <a:cubicBezTo>
                    <a:pt x="31440" y="501365"/>
                    <a:pt x="26603" y="501365"/>
                    <a:pt x="21766" y="500435"/>
                  </a:cubicBezTo>
                  <a:cubicBezTo>
                    <a:pt x="19534" y="502295"/>
                    <a:pt x="15627" y="501179"/>
                    <a:pt x="13581" y="503783"/>
                  </a:cubicBezTo>
                  <a:cubicBezTo>
                    <a:pt x="8744" y="503225"/>
                    <a:pt x="3163" y="500249"/>
                    <a:pt x="0" y="507132"/>
                  </a:cubicBezTo>
                  <a:cubicBezTo>
                    <a:pt x="4465" y="507132"/>
                    <a:pt x="8930" y="506946"/>
                    <a:pt x="13395" y="506946"/>
                  </a:cubicBezTo>
                  <a:cubicBezTo>
                    <a:pt x="13953" y="507876"/>
                    <a:pt x="14697" y="508434"/>
                    <a:pt x="15813" y="508806"/>
                  </a:cubicBezTo>
                  <a:cubicBezTo>
                    <a:pt x="32184" y="511225"/>
                    <a:pt x="46509" y="521643"/>
                    <a:pt x="63438" y="522201"/>
                  </a:cubicBezTo>
                  <a:lnTo>
                    <a:pt x="63810" y="522201"/>
                  </a:lnTo>
                  <a:cubicBezTo>
                    <a:pt x="63252" y="522945"/>
                    <a:pt x="62880" y="523689"/>
                    <a:pt x="62880" y="524805"/>
                  </a:cubicBezTo>
                  <a:lnTo>
                    <a:pt x="62136" y="524433"/>
                  </a:lnTo>
                  <a:cubicBezTo>
                    <a:pt x="62322" y="526852"/>
                    <a:pt x="56369" y="530758"/>
                    <a:pt x="63438" y="531502"/>
                  </a:cubicBezTo>
                  <a:cubicBezTo>
                    <a:pt x="68461" y="532061"/>
                    <a:pt x="73670" y="531316"/>
                    <a:pt x="78879" y="531130"/>
                  </a:cubicBezTo>
                  <a:cubicBezTo>
                    <a:pt x="79251" y="531875"/>
                    <a:pt x="79995" y="532619"/>
                    <a:pt x="80739" y="533363"/>
                  </a:cubicBezTo>
                  <a:cubicBezTo>
                    <a:pt x="82786" y="534479"/>
                    <a:pt x="85018" y="535223"/>
                    <a:pt x="87437" y="535409"/>
                  </a:cubicBezTo>
                  <a:cubicBezTo>
                    <a:pt x="87064" y="536339"/>
                    <a:pt x="86692" y="537083"/>
                    <a:pt x="86320" y="538014"/>
                  </a:cubicBezTo>
                  <a:cubicBezTo>
                    <a:pt x="82786" y="538572"/>
                    <a:pt x="78507" y="537083"/>
                    <a:pt x="76833" y="541920"/>
                  </a:cubicBezTo>
                  <a:cubicBezTo>
                    <a:pt x="77949" y="542851"/>
                    <a:pt x="79251" y="543781"/>
                    <a:pt x="80367" y="544897"/>
                  </a:cubicBezTo>
                  <a:cubicBezTo>
                    <a:pt x="84274" y="548990"/>
                    <a:pt x="86692" y="546757"/>
                    <a:pt x="88739" y="542851"/>
                  </a:cubicBezTo>
                  <a:lnTo>
                    <a:pt x="88739" y="542665"/>
                  </a:lnTo>
                  <a:cubicBezTo>
                    <a:pt x="89297" y="542479"/>
                    <a:pt x="90041" y="542293"/>
                    <a:pt x="90599" y="541734"/>
                  </a:cubicBezTo>
                  <a:lnTo>
                    <a:pt x="92273" y="541734"/>
                  </a:lnTo>
                  <a:lnTo>
                    <a:pt x="93948" y="541548"/>
                  </a:lnTo>
                  <a:cubicBezTo>
                    <a:pt x="94692" y="539688"/>
                    <a:pt x="95994" y="539316"/>
                    <a:pt x="97855" y="539316"/>
                  </a:cubicBezTo>
                  <a:cubicBezTo>
                    <a:pt x="97855" y="538200"/>
                    <a:pt x="98041" y="537270"/>
                    <a:pt x="98041" y="536153"/>
                  </a:cubicBezTo>
                  <a:lnTo>
                    <a:pt x="98785" y="536153"/>
                  </a:lnTo>
                  <a:cubicBezTo>
                    <a:pt x="102319" y="536712"/>
                    <a:pt x="105668" y="537828"/>
                    <a:pt x="109203" y="538014"/>
                  </a:cubicBezTo>
                  <a:cubicBezTo>
                    <a:pt x="107900" y="540060"/>
                    <a:pt x="107156" y="542479"/>
                    <a:pt x="106784" y="544897"/>
                  </a:cubicBezTo>
                  <a:cubicBezTo>
                    <a:pt x="106784" y="546571"/>
                    <a:pt x="107528" y="547688"/>
                    <a:pt x="109017" y="548432"/>
                  </a:cubicBezTo>
                  <a:cubicBezTo>
                    <a:pt x="113667" y="548432"/>
                    <a:pt x="118318" y="549548"/>
                    <a:pt x="122969" y="547874"/>
                  </a:cubicBezTo>
                  <a:cubicBezTo>
                    <a:pt x="124085" y="547874"/>
                    <a:pt x="125016" y="548246"/>
                    <a:pt x="125760" y="548804"/>
                  </a:cubicBezTo>
                  <a:cubicBezTo>
                    <a:pt x="134131" y="552338"/>
                    <a:pt x="143433" y="548246"/>
                    <a:pt x="151991" y="551780"/>
                  </a:cubicBezTo>
                  <a:cubicBezTo>
                    <a:pt x="158502" y="550106"/>
                    <a:pt x="164827" y="548990"/>
                    <a:pt x="171152" y="551780"/>
                  </a:cubicBezTo>
                  <a:cubicBezTo>
                    <a:pt x="175617" y="554943"/>
                    <a:pt x="180268" y="554013"/>
                    <a:pt x="184919" y="552338"/>
                  </a:cubicBezTo>
                  <a:cubicBezTo>
                    <a:pt x="186035" y="552152"/>
                    <a:pt x="187151" y="551966"/>
                    <a:pt x="188454" y="551780"/>
                  </a:cubicBezTo>
                  <a:cubicBezTo>
                    <a:pt x="203522" y="554943"/>
                    <a:pt x="218591" y="554385"/>
                    <a:pt x="233846" y="552152"/>
                  </a:cubicBezTo>
                  <a:cubicBezTo>
                    <a:pt x="236265" y="551222"/>
                    <a:pt x="238497" y="551222"/>
                    <a:pt x="240916" y="552152"/>
                  </a:cubicBezTo>
                  <a:cubicBezTo>
                    <a:pt x="255984" y="554385"/>
                    <a:pt x="271053" y="554571"/>
                    <a:pt x="286122" y="552152"/>
                  </a:cubicBezTo>
                  <a:cubicBezTo>
                    <a:pt x="300633" y="551222"/>
                    <a:pt x="314958" y="550292"/>
                    <a:pt x="329468" y="551780"/>
                  </a:cubicBezTo>
                  <a:cubicBezTo>
                    <a:pt x="349746" y="547502"/>
                    <a:pt x="370396" y="552896"/>
                    <a:pt x="390674" y="548804"/>
                  </a:cubicBezTo>
                  <a:cubicBezTo>
                    <a:pt x="400534" y="547688"/>
                    <a:pt x="410208" y="547129"/>
                    <a:pt x="420067" y="548246"/>
                  </a:cubicBezTo>
                  <a:cubicBezTo>
                    <a:pt x="432160" y="544153"/>
                    <a:pt x="444810" y="549176"/>
                    <a:pt x="456902" y="545269"/>
                  </a:cubicBezTo>
                  <a:cubicBezTo>
                    <a:pt x="462297" y="543967"/>
                    <a:pt x="467878" y="543781"/>
                    <a:pt x="473459" y="544711"/>
                  </a:cubicBezTo>
                  <a:cubicBezTo>
                    <a:pt x="481645" y="540990"/>
                    <a:pt x="490575" y="545269"/>
                    <a:pt x="498760" y="541920"/>
                  </a:cubicBezTo>
                  <a:cubicBezTo>
                    <a:pt x="503039" y="540432"/>
                    <a:pt x="507504" y="540432"/>
                    <a:pt x="511783" y="541176"/>
                  </a:cubicBezTo>
                  <a:cubicBezTo>
                    <a:pt x="518666" y="537642"/>
                    <a:pt x="526666" y="541734"/>
                    <a:pt x="533549" y="538200"/>
                  </a:cubicBezTo>
                  <a:cubicBezTo>
                    <a:pt x="536525" y="536898"/>
                    <a:pt x="539688" y="536712"/>
                    <a:pt x="542665" y="537456"/>
                  </a:cubicBezTo>
                  <a:cubicBezTo>
                    <a:pt x="547502" y="534851"/>
                    <a:pt x="553083" y="537456"/>
                    <a:pt x="557919" y="534851"/>
                  </a:cubicBezTo>
                  <a:cubicBezTo>
                    <a:pt x="559966" y="533735"/>
                    <a:pt x="562198" y="533549"/>
                    <a:pt x="564431" y="534293"/>
                  </a:cubicBezTo>
                  <a:cubicBezTo>
                    <a:pt x="567593" y="531689"/>
                    <a:pt x="572058" y="533735"/>
                    <a:pt x="575407" y="531316"/>
                  </a:cubicBezTo>
                  <a:lnTo>
                    <a:pt x="576709" y="530386"/>
                  </a:lnTo>
                  <a:lnTo>
                    <a:pt x="578383" y="530758"/>
                  </a:lnTo>
                  <a:cubicBezTo>
                    <a:pt x="581546" y="528154"/>
                    <a:pt x="586197" y="530200"/>
                    <a:pt x="589359" y="527782"/>
                  </a:cubicBezTo>
                  <a:lnTo>
                    <a:pt x="590848" y="526852"/>
                  </a:lnTo>
                  <a:lnTo>
                    <a:pt x="592522" y="527224"/>
                  </a:lnTo>
                  <a:cubicBezTo>
                    <a:pt x="596801" y="523689"/>
                    <a:pt x="602568" y="527410"/>
                    <a:pt x="606847" y="524061"/>
                  </a:cubicBezTo>
                  <a:cubicBezTo>
                    <a:pt x="607963" y="524061"/>
                    <a:pt x="609265" y="524247"/>
                    <a:pt x="610381" y="524247"/>
                  </a:cubicBezTo>
                  <a:cubicBezTo>
                    <a:pt x="611684" y="525177"/>
                    <a:pt x="612800" y="525921"/>
                    <a:pt x="614288" y="526666"/>
                  </a:cubicBezTo>
                  <a:cubicBezTo>
                    <a:pt x="615032" y="528340"/>
                    <a:pt x="616148" y="529456"/>
                    <a:pt x="617823" y="530386"/>
                  </a:cubicBezTo>
                  <a:cubicBezTo>
                    <a:pt x="619311" y="532619"/>
                    <a:pt x="618753" y="535781"/>
                    <a:pt x="621357" y="537270"/>
                  </a:cubicBezTo>
                  <a:cubicBezTo>
                    <a:pt x="622102" y="538944"/>
                    <a:pt x="623404" y="540060"/>
                    <a:pt x="625078" y="540804"/>
                  </a:cubicBezTo>
                  <a:cubicBezTo>
                    <a:pt x="626752" y="540804"/>
                    <a:pt x="628427" y="540618"/>
                    <a:pt x="630101" y="540618"/>
                  </a:cubicBezTo>
                  <a:cubicBezTo>
                    <a:pt x="632706" y="539316"/>
                    <a:pt x="636054" y="539688"/>
                    <a:pt x="637915" y="537083"/>
                  </a:cubicBezTo>
                  <a:cubicBezTo>
                    <a:pt x="648891" y="531502"/>
                    <a:pt x="653169" y="538572"/>
                    <a:pt x="656518" y="547315"/>
                  </a:cubicBezTo>
                  <a:lnTo>
                    <a:pt x="656146" y="546943"/>
                  </a:lnTo>
                  <a:cubicBezTo>
                    <a:pt x="656332" y="549176"/>
                    <a:pt x="657634" y="550292"/>
                    <a:pt x="659495" y="550850"/>
                  </a:cubicBezTo>
                  <a:cubicBezTo>
                    <a:pt x="660611" y="553641"/>
                    <a:pt x="664146" y="552896"/>
                    <a:pt x="666006" y="554943"/>
                  </a:cubicBezTo>
                  <a:cubicBezTo>
                    <a:pt x="668238" y="557175"/>
                    <a:pt x="671401" y="556803"/>
                    <a:pt x="673819" y="558106"/>
                  </a:cubicBezTo>
                  <a:cubicBezTo>
                    <a:pt x="675680" y="558106"/>
                    <a:pt x="677726" y="558292"/>
                    <a:pt x="679586" y="558292"/>
                  </a:cubicBezTo>
                  <a:cubicBezTo>
                    <a:pt x="682563" y="555129"/>
                    <a:pt x="687400" y="558106"/>
                    <a:pt x="690190" y="554757"/>
                  </a:cubicBezTo>
                  <a:lnTo>
                    <a:pt x="690004" y="554757"/>
                  </a:lnTo>
                  <a:cubicBezTo>
                    <a:pt x="692795" y="552338"/>
                    <a:pt x="695586" y="553455"/>
                    <a:pt x="698562" y="554571"/>
                  </a:cubicBezTo>
                  <a:lnTo>
                    <a:pt x="699864" y="554199"/>
                  </a:lnTo>
                  <a:lnTo>
                    <a:pt x="700794" y="555129"/>
                  </a:lnTo>
                  <a:cubicBezTo>
                    <a:pt x="702097" y="556245"/>
                    <a:pt x="703213" y="557547"/>
                    <a:pt x="705073" y="557547"/>
                  </a:cubicBezTo>
                  <a:cubicBezTo>
                    <a:pt x="706934" y="560338"/>
                    <a:pt x="709166" y="562570"/>
                    <a:pt x="711771" y="564431"/>
                  </a:cubicBezTo>
                  <a:cubicBezTo>
                    <a:pt x="712143" y="566291"/>
                    <a:pt x="713445" y="567407"/>
                    <a:pt x="714933" y="568337"/>
                  </a:cubicBezTo>
                  <a:cubicBezTo>
                    <a:pt x="715677" y="569826"/>
                    <a:pt x="716980" y="570942"/>
                    <a:pt x="718096" y="572058"/>
                  </a:cubicBezTo>
                  <a:cubicBezTo>
                    <a:pt x="719212" y="573360"/>
                    <a:pt x="720328" y="574477"/>
                    <a:pt x="721816" y="575221"/>
                  </a:cubicBezTo>
                  <a:cubicBezTo>
                    <a:pt x="724979" y="578755"/>
                    <a:pt x="729816" y="576895"/>
                    <a:pt x="733537" y="578755"/>
                  </a:cubicBezTo>
                  <a:cubicBezTo>
                    <a:pt x="736513" y="577639"/>
                    <a:pt x="740234" y="578197"/>
                    <a:pt x="741908" y="574477"/>
                  </a:cubicBezTo>
                  <a:lnTo>
                    <a:pt x="741908" y="572988"/>
                  </a:lnTo>
                  <a:cubicBezTo>
                    <a:pt x="740234" y="570756"/>
                    <a:pt x="741164" y="567035"/>
                    <a:pt x="738001" y="565919"/>
                  </a:cubicBezTo>
                  <a:cubicBezTo>
                    <a:pt x="737815" y="563873"/>
                    <a:pt x="736513" y="562756"/>
                    <a:pt x="734839" y="562012"/>
                  </a:cubicBezTo>
                  <a:cubicBezTo>
                    <a:pt x="736885" y="555501"/>
                    <a:pt x="736885" y="555501"/>
                    <a:pt x="746931" y="557733"/>
                  </a:cubicBezTo>
                  <a:lnTo>
                    <a:pt x="748233" y="557547"/>
                  </a:lnTo>
                  <a:lnTo>
                    <a:pt x="749164" y="558478"/>
                  </a:lnTo>
                  <a:cubicBezTo>
                    <a:pt x="751024" y="560152"/>
                    <a:pt x="754187" y="559222"/>
                    <a:pt x="755675" y="561826"/>
                  </a:cubicBezTo>
                  <a:lnTo>
                    <a:pt x="755861" y="562012"/>
                  </a:lnTo>
                  <a:cubicBezTo>
                    <a:pt x="757349" y="562756"/>
                    <a:pt x="758279" y="564431"/>
                    <a:pt x="759954" y="564617"/>
                  </a:cubicBezTo>
                  <a:cubicBezTo>
                    <a:pt x="761628" y="567593"/>
                    <a:pt x="764977" y="567035"/>
                    <a:pt x="767581" y="568337"/>
                  </a:cubicBezTo>
                  <a:lnTo>
                    <a:pt x="768883" y="567965"/>
                  </a:lnTo>
                  <a:lnTo>
                    <a:pt x="769814" y="568896"/>
                  </a:lnTo>
                  <a:cubicBezTo>
                    <a:pt x="771488" y="570384"/>
                    <a:pt x="773534" y="570384"/>
                    <a:pt x="775395" y="570198"/>
                  </a:cubicBezTo>
                  <a:cubicBezTo>
                    <a:pt x="775395" y="570756"/>
                    <a:pt x="775581" y="571500"/>
                    <a:pt x="776325" y="572244"/>
                  </a:cubicBezTo>
                  <a:cubicBezTo>
                    <a:pt x="777441" y="572616"/>
                    <a:pt x="777627" y="573360"/>
                    <a:pt x="777069" y="574477"/>
                  </a:cubicBezTo>
                  <a:cubicBezTo>
                    <a:pt x="777441" y="575965"/>
                    <a:pt x="778371" y="576895"/>
                    <a:pt x="779859" y="577267"/>
                  </a:cubicBezTo>
                  <a:cubicBezTo>
                    <a:pt x="779859" y="578011"/>
                    <a:pt x="779859" y="578569"/>
                    <a:pt x="780045" y="579313"/>
                  </a:cubicBezTo>
                  <a:cubicBezTo>
                    <a:pt x="783394" y="579313"/>
                    <a:pt x="786929" y="579500"/>
                    <a:pt x="790277" y="579500"/>
                  </a:cubicBezTo>
                  <a:cubicBezTo>
                    <a:pt x="789161" y="583034"/>
                    <a:pt x="788045" y="586383"/>
                    <a:pt x="786929" y="589918"/>
                  </a:cubicBezTo>
                  <a:cubicBezTo>
                    <a:pt x="789905" y="592522"/>
                    <a:pt x="792882" y="594568"/>
                    <a:pt x="796975" y="592894"/>
                  </a:cubicBezTo>
                  <a:cubicBezTo>
                    <a:pt x="797161" y="592336"/>
                    <a:pt x="797161" y="591778"/>
                    <a:pt x="797347" y="591406"/>
                  </a:cubicBezTo>
                  <a:cubicBezTo>
                    <a:pt x="798835" y="591406"/>
                    <a:pt x="799951" y="590662"/>
                    <a:pt x="800695" y="589173"/>
                  </a:cubicBezTo>
                  <a:cubicBezTo>
                    <a:pt x="800323" y="588429"/>
                    <a:pt x="800323" y="587871"/>
                    <a:pt x="800881" y="587127"/>
                  </a:cubicBezTo>
                  <a:cubicBezTo>
                    <a:pt x="799951" y="585639"/>
                    <a:pt x="798649" y="584522"/>
                    <a:pt x="798091" y="582848"/>
                  </a:cubicBezTo>
                  <a:lnTo>
                    <a:pt x="797719" y="582476"/>
                  </a:lnTo>
                  <a:cubicBezTo>
                    <a:pt x="796603" y="581732"/>
                    <a:pt x="795486" y="581546"/>
                    <a:pt x="794370" y="582104"/>
                  </a:cubicBezTo>
                  <a:lnTo>
                    <a:pt x="794370" y="581918"/>
                  </a:lnTo>
                  <a:cubicBezTo>
                    <a:pt x="794556" y="580988"/>
                    <a:pt x="794556" y="580244"/>
                    <a:pt x="793998" y="579500"/>
                  </a:cubicBezTo>
                  <a:lnTo>
                    <a:pt x="790649" y="579500"/>
                  </a:lnTo>
                  <a:cubicBezTo>
                    <a:pt x="790649" y="578383"/>
                    <a:pt x="790463" y="577267"/>
                    <a:pt x="790463" y="576151"/>
                  </a:cubicBezTo>
                  <a:cubicBezTo>
                    <a:pt x="788417" y="575965"/>
                    <a:pt x="787115" y="575035"/>
                    <a:pt x="786557" y="572988"/>
                  </a:cubicBezTo>
                  <a:cubicBezTo>
                    <a:pt x="785813" y="572802"/>
                    <a:pt x="785068" y="572802"/>
                    <a:pt x="784324" y="572802"/>
                  </a:cubicBezTo>
                  <a:cubicBezTo>
                    <a:pt x="783208" y="571128"/>
                    <a:pt x="781348" y="570198"/>
                    <a:pt x="779859" y="569082"/>
                  </a:cubicBezTo>
                  <a:lnTo>
                    <a:pt x="780045" y="569082"/>
                  </a:lnTo>
                  <a:cubicBezTo>
                    <a:pt x="779301" y="568151"/>
                    <a:pt x="778371" y="567965"/>
                    <a:pt x="777627" y="568337"/>
                  </a:cubicBezTo>
                  <a:cubicBezTo>
                    <a:pt x="777813" y="567965"/>
                    <a:pt x="777999" y="567407"/>
                    <a:pt x="777999" y="567035"/>
                  </a:cubicBezTo>
                  <a:cubicBezTo>
                    <a:pt x="777441" y="566477"/>
                    <a:pt x="777069" y="565919"/>
                    <a:pt x="776511" y="565547"/>
                  </a:cubicBezTo>
                  <a:lnTo>
                    <a:pt x="775767" y="564803"/>
                  </a:lnTo>
                  <a:lnTo>
                    <a:pt x="776325" y="563873"/>
                  </a:lnTo>
                  <a:cubicBezTo>
                    <a:pt x="776139" y="561454"/>
                    <a:pt x="775022" y="559966"/>
                    <a:pt x="772790" y="559222"/>
                  </a:cubicBezTo>
                  <a:cubicBezTo>
                    <a:pt x="776697" y="552525"/>
                    <a:pt x="777813" y="552152"/>
                    <a:pt x="792510" y="554757"/>
                  </a:cubicBezTo>
                  <a:lnTo>
                    <a:pt x="793440" y="554385"/>
                  </a:lnTo>
                  <a:lnTo>
                    <a:pt x="794184" y="555129"/>
                  </a:lnTo>
                  <a:cubicBezTo>
                    <a:pt x="797533" y="558292"/>
                    <a:pt x="802370" y="556059"/>
                    <a:pt x="805904" y="558292"/>
                  </a:cubicBezTo>
                  <a:lnTo>
                    <a:pt x="807207" y="557919"/>
                  </a:lnTo>
                  <a:lnTo>
                    <a:pt x="808137" y="558850"/>
                  </a:lnTo>
                  <a:cubicBezTo>
                    <a:pt x="812416" y="562198"/>
                    <a:pt x="817997" y="559222"/>
                    <a:pt x="822461" y="561640"/>
                  </a:cubicBezTo>
                  <a:cubicBezTo>
                    <a:pt x="823764" y="564431"/>
                    <a:pt x="827298" y="563687"/>
                    <a:pt x="829159" y="565733"/>
                  </a:cubicBezTo>
                  <a:cubicBezTo>
                    <a:pt x="830275" y="567035"/>
                    <a:pt x="831391" y="568337"/>
                    <a:pt x="833065" y="568896"/>
                  </a:cubicBezTo>
                  <a:cubicBezTo>
                    <a:pt x="835670" y="572430"/>
                    <a:pt x="839949" y="573546"/>
                    <a:pt x="843111" y="576337"/>
                  </a:cubicBezTo>
                  <a:cubicBezTo>
                    <a:pt x="844228" y="577453"/>
                    <a:pt x="845344" y="578941"/>
                    <a:pt x="847018" y="579313"/>
                  </a:cubicBezTo>
                  <a:cubicBezTo>
                    <a:pt x="848320" y="582104"/>
                    <a:pt x="851855" y="581360"/>
                    <a:pt x="853715" y="583220"/>
                  </a:cubicBezTo>
                  <a:lnTo>
                    <a:pt x="853529" y="583220"/>
                  </a:lnTo>
                  <a:cubicBezTo>
                    <a:pt x="855390" y="585453"/>
                    <a:pt x="858552" y="584895"/>
                    <a:pt x="860785" y="586755"/>
                  </a:cubicBezTo>
                  <a:cubicBezTo>
                    <a:pt x="865622" y="588615"/>
                    <a:pt x="871203" y="592894"/>
                    <a:pt x="873807" y="583778"/>
                  </a:cubicBezTo>
                  <a:lnTo>
                    <a:pt x="873993" y="584150"/>
                  </a:lnTo>
                  <a:cubicBezTo>
                    <a:pt x="872691" y="581546"/>
                    <a:pt x="872319" y="578941"/>
                    <a:pt x="874179" y="576337"/>
                  </a:cubicBezTo>
                  <a:cubicBezTo>
                    <a:pt x="876226" y="574663"/>
                    <a:pt x="879388" y="575035"/>
                    <a:pt x="881249" y="573174"/>
                  </a:cubicBezTo>
                  <a:lnTo>
                    <a:pt x="882551" y="572430"/>
                  </a:lnTo>
                  <a:lnTo>
                    <a:pt x="884039" y="572802"/>
                  </a:lnTo>
                  <a:cubicBezTo>
                    <a:pt x="898550" y="570198"/>
                    <a:pt x="913061" y="570570"/>
                    <a:pt x="927757" y="572802"/>
                  </a:cubicBezTo>
                  <a:cubicBezTo>
                    <a:pt x="929060" y="571686"/>
                    <a:pt x="930548" y="571500"/>
                    <a:pt x="932036" y="572616"/>
                  </a:cubicBezTo>
                  <a:cubicBezTo>
                    <a:pt x="934269" y="572430"/>
                    <a:pt x="935757" y="571128"/>
                    <a:pt x="936501" y="569082"/>
                  </a:cubicBezTo>
                  <a:cubicBezTo>
                    <a:pt x="938361" y="568523"/>
                    <a:pt x="939292" y="567407"/>
                    <a:pt x="940408" y="565919"/>
                  </a:cubicBezTo>
                  <a:lnTo>
                    <a:pt x="940222" y="566105"/>
                  </a:lnTo>
                  <a:cubicBezTo>
                    <a:pt x="942268" y="564431"/>
                    <a:pt x="945617" y="564989"/>
                    <a:pt x="947291" y="562570"/>
                  </a:cubicBezTo>
                  <a:cubicBezTo>
                    <a:pt x="953244" y="560710"/>
                    <a:pt x="959011" y="559594"/>
                    <a:pt x="964778" y="562942"/>
                  </a:cubicBezTo>
                  <a:cubicBezTo>
                    <a:pt x="966639" y="564803"/>
                    <a:pt x="969987" y="564059"/>
                    <a:pt x="971662" y="566477"/>
                  </a:cubicBezTo>
                  <a:cubicBezTo>
                    <a:pt x="973894" y="568337"/>
                    <a:pt x="977057" y="568151"/>
                    <a:pt x="979475" y="569640"/>
                  </a:cubicBezTo>
                  <a:lnTo>
                    <a:pt x="980963" y="569268"/>
                  </a:lnTo>
                  <a:lnTo>
                    <a:pt x="982266" y="570198"/>
                  </a:lnTo>
                  <a:cubicBezTo>
                    <a:pt x="989149" y="572430"/>
                    <a:pt x="996218" y="572430"/>
                    <a:pt x="1003102" y="570198"/>
                  </a:cubicBezTo>
                  <a:lnTo>
                    <a:pt x="1003846" y="569268"/>
                  </a:lnTo>
                  <a:lnTo>
                    <a:pt x="1005148" y="569454"/>
                  </a:lnTo>
                  <a:cubicBezTo>
                    <a:pt x="1007380" y="569268"/>
                    <a:pt x="1009055" y="567965"/>
                    <a:pt x="1009799" y="565733"/>
                  </a:cubicBezTo>
                  <a:lnTo>
                    <a:pt x="1009427" y="566105"/>
                  </a:lnTo>
                  <a:cubicBezTo>
                    <a:pt x="1015008" y="559222"/>
                    <a:pt x="1010171" y="554571"/>
                    <a:pt x="1006264" y="549548"/>
                  </a:cubicBezTo>
                  <a:cubicBezTo>
                    <a:pt x="1005520" y="548060"/>
                    <a:pt x="1004776" y="546757"/>
                    <a:pt x="1003846" y="545455"/>
                  </a:cubicBezTo>
                  <a:cubicBezTo>
                    <a:pt x="1002730" y="544711"/>
                    <a:pt x="1002357" y="543781"/>
                    <a:pt x="1003102" y="542665"/>
                  </a:cubicBezTo>
                  <a:cubicBezTo>
                    <a:pt x="1002916" y="542665"/>
                    <a:pt x="1002730" y="542106"/>
                    <a:pt x="1002544" y="541176"/>
                  </a:cubicBezTo>
                  <a:cubicBezTo>
                    <a:pt x="1002357" y="540246"/>
                    <a:pt x="1002730" y="539316"/>
                    <a:pt x="1003474" y="538572"/>
                  </a:cubicBezTo>
                  <a:cubicBezTo>
                    <a:pt x="1005148" y="536339"/>
                    <a:pt x="1008497" y="537083"/>
                    <a:pt x="1010171" y="534665"/>
                  </a:cubicBezTo>
                  <a:lnTo>
                    <a:pt x="1009985" y="534851"/>
                  </a:lnTo>
                  <a:cubicBezTo>
                    <a:pt x="1012217" y="533177"/>
                    <a:pt x="1015194" y="533549"/>
                    <a:pt x="1017240" y="532061"/>
                  </a:cubicBezTo>
                  <a:lnTo>
                    <a:pt x="1018542" y="531130"/>
                  </a:lnTo>
                  <a:lnTo>
                    <a:pt x="1020031" y="531502"/>
                  </a:lnTo>
                  <a:cubicBezTo>
                    <a:pt x="1023379" y="529084"/>
                    <a:pt x="1027844" y="531130"/>
                    <a:pt x="1031193" y="528526"/>
                  </a:cubicBezTo>
                  <a:cubicBezTo>
                    <a:pt x="1033053" y="528340"/>
                    <a:pt x="1035100" y="527968"/>
                    <a:pt x="1036960" y="527782"/>
                  </a:cubicBezTo>
                  <a:cubicBezTo>
                    <a:pt x="1041611" y="524991"/>
                    <a:pt x="1047564" y="527968"/>
                    <a:pt x="1052215" y="524805"/>
                  </a:cubicBezTo>
                  <a:lnTo>
                    <a:pt x="1053517" y="524061"/>
                  </a:lnTo>
                  <a:lnTo>
                    <a:pt x="1055005" y="524433"/>
                  </a:lnTo>
                  <a:cubicBezTo>
                    <a:pt x="1058168" y="521829"/>
                    <a:pt x="1062633" y="523875"/>
                    <a:pt x="1065981" y="521643"/>
                  </a:cubicBezTo>
                  <a:lnTo>
                    <a:pt x="1067284" y="520712"/>
                  </a:lnTo>
                  <a:lnTo>
                    <a:pt x="1068772" y="520899"/>
                  </a:lnTo>
                  <a:cubicBezTo>
                    <a:pt x="1071004" y="519224"/>
                    <a:pt x="1074167" y="519596"/>
                    <a:pt x="1076400" y="517922"/>
                  </a:cubicBezTo>
                  <a:lnTo>
                    <a:pt x="1077144" y="516806"/>
                  </a:lnTo>
                  <a:lnTo>
                    <a:pt x="1078446" y="516992"/>
                  </a:lnTo>
                  <a:cubicBezTo>
                    <a:pt x="1080678" y="516806"/>
                    <a:pt x="1081981" y="515503"/>
                    <a:pt x="1083469" y="514015"/>
                  </a:cubicBezTo>
                  <a:cubicBezTo>
                    <a:pt x="1087376" y="510108"/>
                    <a:pt x="1095003" y="508248"/>
                    <a:pt x="1090166" y="500249"/>
                  </a:cubicBezTo>
                  <a:lnTo>
                    <a:pt x="1090352" y="500435"/>
                  </a:lnTo>
                  <a:cubicBezTo>
                    <a:pt x="1088492" y="498202"/>
                    <a:pt x="1085515" y="498388"/>
                    <a:pt x="1083097" y="497272"/>
                  </a:cubicBezTo>
                  <a:cubicBezTo>
                    <a:pt x="1081608" y="494481"/>
                    <a:pt x="1078260" y="495040"/>
                    <a:pt x="1076027" y="493551"/>
                  </a:cubicBezTo>
                  <a:cubicBezTo>
                    <a:pt x="1075841" y="493551"/>
                    <a:pt x="1075655" y="492993"/>
                    <a:pt x="1075469" y="492249"/>
                  </a:cubicBezTo>
                  <a:cubicBezTo>
                    <a:pt x="1075283" y="491319"/>
                    <a:pt x="1075655" y="490575"/>
                    <a:pt x="1076400" y="489831"/>
                  </a:cubicBezTo>
                  <a:cubicBezTo>
                    <a:pt x="1087934" y="488342"/>
                    <a:pt x="1099654" y="488528"/>
                    <a:pt x="1111188" y="489831"/>
                  </a:cubicBezTo>
                  <a:cubicBezTo>
                    <a:pt x="1130908" y="492249"/>
                    <a:pt x="1150627" y="492063"/>
                    <a:pt x="1170347" y="489831"/>
                  </a:cubicBezTo>
                  <a:cubicBezTo>
                    <a:pt x="1173510" y="489645"/>
                    <a:pt x="1176672" y="489459"/>
                    <a:pt x="1180021" y="489273"/>
                  </a:cubicBezTo>
                  <a:cubicBezTo>
                    <a:pt x="1183184" y="487040"/>
                    <a:pt x="1186532" y="488342"/>
                    <a:pt x="1189695" y="489273"/>
                  </a:cubicBezTo>
                  <a:cubicBezTo>
                    <a:pt x="1190811" y="487784"/>
                    <a:pt x="1191741" y="487784"/>
                    <a:pt x="1192857" y="489273"/>
                  </a:cubicBezTo>
                  <a:cubicBezTo>
                    <a:pt x="1196764" y="487412"/>
                    <a:pt x="1201415" y="488900"/>
                    <a:pt x="1205136" y="486296"/>
                  </a:cubicBezTo>
                  <a:cubicBezTo>
                    <a:pt x="1207926" y="483133"/>
                    <a:pt x="1212763" y="485738"/>
                    <a:pt x="1215740" y="482947"/>
                  </a:cubicBezTo>
                  <a:lnTo>
                    <a:pt x="1215926" y="482947"/>
                  </a:lnTo>
                  <a:cubicBezTo>
                    <a:pt x="1222437" y="480529"/>
                    <a:pt x="1226158" y="476622"/>
                    <a:pt x="1223739" y="468995"/>
                  </a:cubicBezTo>
                  <a:cubicBezTo>
                    <a:pt x="1222437" y="468809"/>
                    <a:pt x="1221879" y="468064"/>
                    <a:pt x="1222251" y="466762"/>
                  </a:cubicBezTo>
                  <a:cubicBezTo>
                    <a:pt x="1221879" y="464716"/>
                    <a:pt x="1220577" y="463228"/>
                    <a:pt x="1219088" y="461925"/>
                  </a:cubicBezTo>
                  <a:cubicBezTo>
                    <a:pt x="1217972" y="460809"/>
                    <a:pt x="1216856" y="459321"/>
                    <a:pt x="1215368" y="458763"/>
                  </a:cubicBezTo>
                  <a:cubicBezTo>
                    <a:pt x="1215182" y="458763"/>
                    <a:pt x="1214810" y="458391"/>
                    <a:pt x="1214624" y="457460"/>
                  </a:cubicBezTo>
                  <a:cubicBezTo>
                    <a:pt x="1214438" y="456716"/>
                    <a:pt x="1214810" y="455972"/>
                    <a:pt x="1215554" y="455228"/>
                  </a:cubicBezTo>
                  <a:cubicBezTo>
                    <a:pt x="1217600" y="455042"/>
                    <a:pt x="1219460" y="454856"/>
                    <a:pt x="1221507" y="454484"/>
                  </a:cubicBezTo>
                  <a:cubicBezTo>
                    <a:pt x="1226158" y="451507"/>
                    <a:pt x="1231925" y="454670"/>
                    <a:pt x="1236390" y="451507"/>
                  </a:cubicBezTo>
                  <a:lnTo>
                    <a:pt x="1237878" y="450763"/>
                  </a:lnTo>
                  <a:lnTo>
                    <a:pt x="1239552" y="451135"/>
                  </a:lnTo>
                  <a:cubicBezTo>
                    <a:pt x="1243831" y="447601"/>
                    <a:pt x="1249598" y="451321"/>
                    <a:pt x="1253877" y="447973"/>
                  </a:cubicBezTo>
                  <a:cubicBezTo>
                    <a:pt x="1255551" y="447787"/>
                    <a:pt x="1257412" y="447601"/>
                    <a:pt x="1259086" y="447229"/>
                  </a:cubicBezTo>
                  <a:cubicBezTo>
                    <a:pt x="1264109" y="444810"/>
                    <a:pt x="1269876" y="447229"/>
                    <a:pt x="1274713" y="444438"/>
                  </a:cubicBezTo>
                  <a:cubicBezTo>
                    <a:pt x="1277503" y="443322"/>
                    <a:pt x="1280480" y="442764"/>
                    <a:pt x="1283457" y="443694"/>
                  </a:cubicBezTo>
                  <a:cubicBezTo>
                    <a:pt x="1288108" y="442020"/>
                    <a:pt x="1293130" y="442392"/>
                    <a:pt x="1297967" y="442392"/>
                  </a:cubicBezTo>
                  <a:lnTo>
                    <a:pt x="1297595" y="443136"/>
                  </a:lnTo>
                  <a:lnTo>
                    <a:pt x="1298525" y="444438"/>
                  </a:lnTo>
                  <a:lnTo>
                    <a:pt x="1298898" y="444624"/>
                  </a:lnTo>
                  <a:cubicBezTo>
                    <a:pt x="1300014" y="445182"/>
                    <a:pt x="1301130" y="445368"/>
                    <a:pt x="1302432" y="444810"/>
                  </a:cubicBezTo>
                  <a:cubicBezTo>
                    <a:pt x="1305595" y="442578"/>
                    <a:pt x="1310990" y="445926"/>
                    <a:pt x="1313036" y="440531"/>
                  </a:cubicBezTo>
                  <a:cubicBezTo>
                    <a:pt x="1311920" y="439415"/>
                    <a:pt x="1310804" y="438299"/>
                    <a:pt x="1309688" y="436997"/>
                  </a:cubicBezTo>
                  <a:cubicBezTo>
                    <a:pt x="1307269" y="436997"/>
                    <a:pt x="1304851" y="437183"/>
                    <a:pt x="1302246" y="437183"/>
                  </a:cubicBezTo>
                  <a:lnTo>
                    <a:pt x="1302618" y="436439"/>
                  </a:lnTo>
                  <a:cubicBezTo>
                    <a:pt x="1301130" y="435694"/>
                    <a:pt x="1299828" y="434764"/>
                    <a:pt x="1298712" y="433648"/>
                  </a:cubicBezTo>
                  <a:lnTo>
                    <a:pt x="1298898" y="433648"/>
                  </a:lnTo>
                  <a:cubicBezTo>
                    <a:pt x="1297223" y="432160"/>
                    <a:pt x="1297967" y="430485"/>
                    <a:pt x="1298525" y="428811"/>
                  </a:cubicBezTo>
                  <a:cubicBezTo>
                    <a:pt x="1297967" y="427695"/>
                    <a:pt x="1298339" y="426951"/>
                    <a:pt x="1299456" y="426579"/>
                  </a:cubicBezTo>
                  <a:cubicBezTo>
                    <a:pt x="1300386" y="425462"/>
                    <a:pt x="1301130" y="424160"/>
                    <a:pt x="1302060" y="422858"/>
                  </a:cubicBezTo>
                  <a:cubicBezTo>
                    <a:pt x="1303734" y="421928"/>
                    <a:pt x="1303920" y="419509"/>
                    <a:pt x="1306153" y="419323"/>
                  </a:cubicBezTo>
                  <a:lnTo>
                    <a:pt x="1312478" y="419323"/>
                  </a:lnTo>
                  <a:cubicBezTo>
                    <a:pt x="1314338" y="418393"/>
                    <a:pt x="1315641" y="416905"/>
                    <a:pt x="1316199" y="415044"/>
                  </a:cubicBezTo>
                  <a:lnTo>
                    <a:pt x="1316199" y="413742"/>
                  </a:lnTo>
                  <a:cubicBezTo>
                    <a:pt x="1315455" y="412068"/>
                    <a:pt x="1315083" y="410580"/>
                    <a:pt x="1316385" y="409091"/>
                  </a:cubicBezTo>
                  <a:cubicBezTo>
                    <a:pt x="1317687" y="408161"/>
                    <a:pt x="1318803" y="407231"/>
                    <a:pt x="1320106" y="406301"/>
                  </a:cubicBezTo>
                  <a:cubicBezTo>
                    <a:pt x="1321780" y="404813"/>
                    <a:pt x="1323640" y="404627"/>
                    <a:pt x="1325687" y="405371"/>
                  </a:cubicBezTo>
                  <a:cubicBezTo>
                    <a:pt x="1331640" y="402580"/>
                    <a:pt x="1338523" y="405557"/>
                    <a:pt x="1344476" y="402766"/>
                  </a:cubicBezTo>
                  <a:cubicBezTo>
                    <a:pt x="1350801" y="401278"/>
                    <a:pt x="1357127" y="401092"/>
                    <a:pt x="1363638" y="402022"/>
                  </a:cubicBezTo>
                  <a:cubicBezTo>
                    <a:pt x="1366614" y="401278"/>
                    <a:pt x="1369591" y="400720"/>
                    <a:pt x="1372381" y="399417"/>
                  </a:cubicBezTo>
                  <a:cubicBezTo>
                    <a:pt x="1378893" y="397743"/>
                    <a:pt x="1385590" y="397929"/>
                    <a:pt x="1392101" y="398673"/>
                  </a:cubicBezTo>
                  <a:cubicBezTo>
                    <a:pt x="1399171" y="395325"/>
                    <a:pt x="1406984" y="399045"/>
                    <a:pt x="1414053" y="395883"/>
                  </a:cubicBezTo>
                  <a:cubicBezTo>
                    <a:pt x="1417030" y="394581"/>
                    <a:pt x="1420006" y="394395"/>
                    <a:pt x="1423169" y="394953"/>
                  </a:cubicBezTo>
                  <a:cubicBezTo>
                    <a:pt x="1426890" y="393092"/>
                    <a:pt x="1431355" y="394395"/>
                    <a:pt x="1434889" y="392348"/>
                  </a:cubicBezTo>
                  <a:lnTo>
                    <a:pt x="1436378" y="391418"/>
                  </a:lnTo>
                  <a:lnTo>
                    <a:pt x="1438052" y="391790"/>
                  </a:lnTo>
                  <a:cubicBezTo>
                    <a:pt x="1441028" y="388814"/>
                    <a:pt x="1446051" y="391790"/>
                    <a:pt x="1448656" y="387883"/>
                  </a:cubicBezTo>
                  <a:cubicBezTo>
                    <a:pt x="1456283" y="383791"/>
                    <a:pt x="1454981" y="379140"/>
                    <a:pt x="1449028" y="374303"/>
                  </a:cubicBezTo>
                  <a:lnTo>
                    <a:pt x="1448842" y="374117"/>
                  </a:lnTo>
                  <a:cubicBezTo>
                    <a:pt x="1447354" y="372814"/>
                    <a:pt x="1445865" y="371512"/>
                    <a:pt x="1443633" y="371326"/>
                  </a:cubicBezTo>
                  <a:cubicBezTo>
                    <a:pt x="1441773" y="371140"/>
                    <a:pt x="1440098" y="370768"/>
                    <a:pt x="1438238" y="370582"/>
                  </a:cubicBezTo>
                  <a:cubicBezTo>
                    <a:pt x="1432099" y="367420"/>
                    <a:pt x="1425215" y="370582"/>
                    <a:pt x="1419076" y="367791"/>
                  </a:cubicBezTo>
                  <a:cubicBezTo>
                    <a:pt x="1414984" y="368722"/>
                    <a:pt x="1410891" y="368350"/>
                    <a:pt x="1406984" y="367233"/>
                  </a:cubicBezTo>
                  <a:cubicBezTo>
                    <a:pt x="1397310" y="363513"/>
                    <a:pt x="1387078" y="367978"/>
                    <a:pt x="1377404" y="364257"/>
                  </a:cubicBezTo>
                  <a:cubicBezTo>
                    <a:pt x="1373312" y="365373"/>
                    <a:pt x="1369219" y="365001"/>
                    <a:pt x="1365126" y="363513"/>
                  </a:cubicBezTo>
                  <a:cubicBezTo>
                    <a:pt x="1361591" y="361280"/>
                    <a:pt x="1357127" y="362769"/>
                    <a:pt x="1353406" y="360908"/>
                  </a:cubicBezTo>
                  <a:cubicBezTo>
                    <a:pt x="1351359" y="361652"/>
                    <a:pt x="1349499" y="361280"/>
                    <a:pt x="1347639" y="360164"/>
                  </a:cubicBezTo>
                  <a:cubicBezTo>
                    <a:pt x="1339267" y="356815"/>
                    <a:pt x="1330338" y="360908"/>
                    <a:pt x="1321966" y="357560"/>
                  </a:cubicBezTo>
                  <a:cubicBezTo>
                    <a:pt x="1320106" y="357374"/>
                    <a:pt x="1318245" y="357188"/>
                    <a:pt x="1316199" y="357001"/>
                  </a:cubicBezTo>
                  <a:cubicBezTo>
                    <a:pt x="1310618" y="353467"/>
                    <a:pt x="1303734" y="357560"/>
                    <a:pt x="1298153" y="354025"/>
                  </a:cubicBezTo>
                  <a:lnTo>
                    <a:pt x="1268202" y="354025"/>
                  </a:lnTo>
                  <a:cubicBezTo>
                    <a:pt x="1263923" y="357374"/>
                    <a:pt x="1257970" y="353653"/>
                    <a:pt x="1253691" y="357374"/>
                  </a:cubicBezTo>
                  <a:lnTo>
                    <a:pt x="1253877" y="357374"/>
                  </a:lnTo>
                  <a:cubicBezTo>
                    <a:pt x="1250900" y="360350"/>
                    <a:pt x="1246250" y="357746"/>
                    <a:pt x="1243273" y="360536"/>
                  </a:cubicBezTo>
                  <a:cubicBezTo>
                    <a:pt x="1239180" y="363141"/>
                    <a:pt x="1234529" y="361280"/>
                    <a:pt x="1230251" y="361466"/>
                  </a:cubicBezTo>
                  <a:cubicBezTo>
                    <a:pt x="1223925" y="363885"/>
                    <a:pt x="1217600" y="366303"/>
                    <a:pt x="1211275" y="361280"/>
                  </a:cubicBezTo>
                  <a:cubicBezTo>
                    <a:pt x="1206996" y="361280"/>
                    <a:pt x="1202903" y="361280"/>
                    <a:pt x="1198625" y="361466"/>
                  </a:cubicBezTo>
                  <a:cubicBezTo>
                    <a:pt x="1196020" y="361094"/>
                    <a:pt x="1193602" y="360722"/>
                    <a:pt x="1190997" y="360350"/>
                  </a:cubicBezTo>
                  <a:cubicBezTo>
                    <a:pt x="1190439" y="359606"/>
                    <a:pt x="1189881" y="358676"/>
                    <a:pt x="1189137" y="357932"/>
                  </a:cubicBezTo>
                  <a:cubicBezTo>
                    <a:pt x="1189695" y="357932"/>
                    <a:pt x="1190439" y="357746"/>
                    <a:pt x="1190997" y="357560"/>
                  </a:cubicBezTo>
                  <a:cubicBezTo>
                    <a:pt x="1191555" y="355885"/>
                    <a:pt x="1190997" y="354769"/>
                    <a:pt x="1190067" y="353653"/>
                  </a:cubicBezTo>
                  <a:cubicBezTo>
                    <a:pt x="1191741" y="352723"/>
                    <a:pt x="1193230" y="351793"/>
                    <a:pt x="1194346" y="350304"/>
                  </a:cubicBezTo>
                  <a:lnTo>
                    <a:pt x="1195648" y="349374"/>
                  </a:lnTo>
                  <a:lnTo>
                    <a:pt x="1196950" y="349932"/>
                  </a:lnTo>
                  <a:cubicBezTo>
                    <a:pt x="1202531" y="346211"/>
                    <a:pt x="1209787" y="350862"/>
                    <a:pt x="1215182" y="346397"/>
                  </a:cubicBezTo>
                  <a:lnTo>
                    <a:pt x="1214996" y="346584"/>
                  </a:lnTo>
                  <a:cubicBezTo>
                    <a:pt x="1216112" y="345653"/>
                    <a:pt x="1217414" y="344723"/>
                    <a:pt x="1218716" y="343979"/>
                  </a:cubicBezTo>
                  <a:cubicBezTo>
                    <a:pt x="1220391" y="342305"/>
                    <a:pt x="1222251" y="342119"/>
                    <a:pt x="1224297" y="342863"/>
                  </a:cubicBezTo>
                  <a:cubicBezTo>
                    <a:pt x="1227088" y="341747"/>
                    <a:pt x="1230251" y="341747"/>
                    <a:pt x="1232669" y="339700"/>
                  </a:cubicBezTo>
                  <a:cubicBezTo>
                    <a:pt x="1234529" y="337654"/>
                    <a:pt x="1237878" y="338398"/>
                    <a:pt x="1239552" y="335794"/>
                  </a:cubicBezTo>
                  <a:lnTo>
                    <a:pt x="1239366" y="335980"/>
                  </a:lnTo>
                  <a:cubicBezTo>
                    <a:pt x="1241599" y="334305"/>
                    <a:pt x="1244761" y="334863"/>
                    <a:pt x="1246808" y="332631"/>
                  </a:cubicBezTo>
                  <a:cubicBezTo>
                    <a:pt x="1249412" y="329282"/>
                    <a:pt x="1255365" y="333189"/>
                    <a:pt x="1256854" y="327608"/>
                  </a:cubicBezTo>
                  <a:cubicBezTo>
                    <a:pt x="1259272" y="323515"/>
                    <a:pt x="1262993" y="325190"/>
                    <a:pt x="1266527" y="325375"/>
                  </a:cubicBezTo>
                  <a:cubicBezTo>
                    <a:pt x="1268946" y="322957"/>
                    <a:pt x="1276201" y="326306"/>
                    <a:pt x="1274713" y="318864"/>
                  </a:cubicBezTo>
                  <a:cubicBezTo>
                    <a:pt x="1271550" y="315888"/>
                    <a:pt x="1266899" y="318306"/>
                    <a:pt x="1263737" y="315516"/>
                  </a:cubicBezTo>
                  <a:cubicBezTo>
                    <a:pt x="1262621" y="316260"/>
                    <a:pt x="1261690" y="316074"/>
                    <a:pt x="1260760" y="315144"/>
                  </a:cubicBezTo>
                  <a:cubicBezTo>
                    <a:pt x="1254807" y="311795"/>
                    <a:pt x="1247738" y="315144"/>
                    <a:pt x="1241599" y="312167"/>
                  </a:cubicBezTo>
                  <a:cubicBezTo>
                    <a:pt x="1227088" y="312353"/>
                    <a:pt x="1212577" y="313283"/>
                    <a:pt x="1198066" y="311237"/>
                  </a:cubicBezTo>
                  <a:cubicBezTo>
                    <a:pt x="1196764" y="310493"/>
                    <a:pt x="1195648" y="309190"/>
                    <a:pt x="1194160" y="308632"/>
                  </a:cubicBezTo>
                  <a:cubicBezTo>
                    <a:pt x="1193416" y="307330"/>
                    <a:pt x="1192485" y="306586"/>
                    <a:pt x="1190997" y="306400"/>
                  </a:cubicBezTo>
                  <a:cubicBezTo>
                    <a:pt x="1190997" y="306028"/>
                    <a:pt x="1190811" y="305470"/>
                    <a:pt x="1190811" y="305098"/>
                  </a:cubicBezTo>
                  <a:cubicBezTo>
                    <a:pt x="1190067" y="304912"/>
                    <a:pt x="1189323" y="304912"/>
                    <a:pt x="1188579" y="304726"/>
                  </a:cubicBezTo>
                  <a:cubicBezTo>
                    <a:pt x="1187835" y="299889"/>
                    <a:pt x="1190997" y="296726"/>
                    <a:pt x="1193788" y="293377"/>
                  </a:cubicBezTo>
                  <a:cubicBezTo>
                    <a:pt x="1196950" y="291517"/>
                    <a:pt x="1196950" y="289843"/>
                    <a:pt x="1193788" y="287982"/>
                  </a:cubicBezTo>
                  <a:cubicBezTo>
                    <a:pt x="1190253" y="282587"/>
                    <a:pt x="1183742" y="287424"/>
                    <a:pt x="1179649" y="284076"/>
                  </a:cubicBezTo>
                  <a:cubicBezTo>
                    <a:pt x="1172952" y="284634"/>
                    <a:pt x="1166440" y="284820"/>
                    <a:pt x="1159929" y="283332"/>
                  </a:cubicBezTo>
                  <a:cubicBezTo>
                    <a:pt x="1153232" y="281471"/>
                    <a:pt x="1146535" y="279983"/>
                    <a:pt x="1139651" y="279239"/>
                  </a:cubicBezTo>
                  <a:cubicBezTo>
                    <a:pt x="1140023" y="279053"/>
                    <a:pt x="1140396" y="279053"/>
                    <a:pt x="1140954" y="278867"/>
                  </a:cubicBezTo>
                  <a:cubicBezTo>
                    <a:pt x="1142628" y="278309"/>
                    <a:pt x="1143558" y="275518"/>
                    <a:pt x="1144860" y="273844"/>
                  </a:cubicBezTo>
                  <a:cubicBezTo>
                    <a:pt x="1143000" y="273472"/>
                    <a:pt x="1141140" y="273286"/>
                    <a:pt x="1139093" y="272914"/>
                  </a:cubicBezTo>
                  <a:cubicBezTo>
                    <a:pt x="1137419" y="273472"/>
                    <a:pt x="1135373" y="273100"/>
                    <a:pt x="1133512" y="273100"/>
                  </a:cubicBezTo>
                  <a:cubicBezTo>
                    <a:pt x="1135373" y="272355"/>
                    <a:pt x="1137233" y="271425"/>
                    <a:pt x="1139093" y="269937"/>
                  </a:cubicBezTo>
                  <a:cubicBezTo>
                    <a:pt x="1147651" y="269193"/>
                    <a:pt x="1156395" y="266774"/>
                    <a:pt x="1164952" y="269565"/>
                  </a:cubicBezTo>
                  <a:cubicBezTo>
                    <a:pt x="1177230" y="266774"/>
                    <a:pt x="1189509" y="268077"/>
                    <a:pt x="1201787" y="268821"/>
                  </a:cubicBezTo>
                  <a:cubicBezTo>
                    <a:pt x="1203648" y="268449"/>
                    <a:pt x="1205136" y="267519"/>
                    <a:pt x="1206438" y="266402"/>
                  </a:cubicBezTo>
                  <a:cubicBezTo>
                    <a:pt x="1206996" y="266588"/>
                    <a:pt x="1207554" y="266774"/>
                    <a:pt x="1208112" y="266774"/>
                  </a:cubicBezTo>
                  <a:cubicBezTo>
                    <a:pt x="1204020" y="269193"/>
                    <a:pt x="1200299" y="272169"/>
                    <a:pt x="1198439" y="277006"/>
                  </a:cubicBezTo>
                  <a:cubicBezTo>
                    <a:pt x="1198997" y="277751"/>
                    <a:pt x="1198997" y="278681"/>
                    <a:pt x="1198625" y="279425"/>
                  </a:cubicBezTo>
                  <a:cubicBezTo>
                    <a:pt x="1199555" y="281471"/>
                    <a:pt x="1200857" y="282774"/>
                    <a:pt x="1203089" y="283332"/>
                  </a:cubicBezTo>
                  <a:cubicBezTo>
                    <a:pt x="1204950" y="283518"/>
                    <a:pt x="1206996" y="283890"/>
                    <a:pt x="1208856" y="284076"/>
                  </a:cubicBezTo>
                  <a:cubicBezTo>
                    <a:pt x="1215740" y="286122"/>
                    <a:pt x="1222809" y="286122"/>
                    <a:pt x="1229692" y="284076"/>
                  </a:cubicBezTo>
                  <a:lnTo>
                    <a:pt x="1239738" y="283518"/>
                  </a:lnTo>
                  <a:cubicBezTo>
                    <a:pt x="1242901" y="280727"/>
                    <a:pt x="1247366" y="282959"/>
                    <a:pt x="1250528" y="280541"/>
                  </a:cubicBezTo>
                  <a:lnTo>
                    <a:pt x="1251645" y="279611"/>
                  </a:lnTo>
                  <a:lnTo>
                    <a:pt x="1253133" y="279797"/>
                  </a:lnTo>
                  <a:cubicBezTo>
                    <a:pt x="1254993" y="279239"/>
                    <a:pt x="1256295" y="277937"/>
                    <a:pt x="1257598" y="276634"/>
                  </a:cubicBezTo>
                  <a:cubicBezTo>
                    <a:pt x="1261318" y="271239"/>
                    <a:pt x="1257598" y="268821"/>
                    <a:pt x="1253691" y="266402"/>
                  </a:cubicBezTo>
                  <a:cubicBezTo>
                    <a:pt x="1252575" y="266960"/>
                    <a:pt x="1251459" y="266588"/>
                    <a:pt x="1250714" y="265658"/>
                  </a:cubicBezTo>
                  <a:cubicBezTo>
                    <a:pt x="1241599" y="262124"/>
                    <a:pt x="1231739" y="266774"/>
                    <a:pt x="1222623" y="262868"/>
                  </a:cubicBezTo>
                  <a:cubicBezTo>
                    <a:pt x="1221135" y="261751"/>
                    <a:pt x="1219647" y="261565"/>
                    <a:pt x="1218158" y="261938"/>
                  </a:cubicBezTo>
                  <a:cubicBezTo>
                    <a:pt x="1218158" y="259891"/>
                    <a:pt x="1217786" y="257659"/>
                    <a:pt x="1219088" y="255984"/>
                  </a:cubicBezTo>
                  <a:cubicBezTo>
                    <a:pt x="1219460" y="255798"/>
                    <a:pt x="1219647" y="255798"/>
                    <a:pt x="1220019" y="255612"/>
                  </a:cubicBezTo>
                  <a:lnTo>
                    <a:pt x="1221135" y="255612"/>
                  </a:lnTo>
                  <a:lnTo>
                    <a:pt x="1222809" y="255798"/>
                  </a:lnTo>
                  <a:cubicBezTo>
                    <a:pt x="1223181" y="255240"/>
                    <a:pt x="1223367" y="254868"/>
                    <a:pt x="1223553" y="254310"/>
                  </a:cubicBezTo>
                  <a:cubicBezTo>
                    <a:pt x="1223925" y="254310"/>
                    <a:pt x="1224111" y="254124"/>
                    <a:pt x="1224483" y="253938"/>
                  </a:cubicBezTo>
                  <a:cubicBezTo>
                    <a:pt x="1228576" y="253380"/>
                    <a:pt x="1232855" y="254682"/>
                    <a:pt x="1236762" y="252450"/>
                  </a:cubicBezTo>
                  <a:lnTo>
                    <a:pt x="1236390" y="251706"/>
                  </a:lnTo>
                  <a:cubicBezTo>
                    <a:pt x="1238808" y="250961"/>
                    <a:pt x="1241599" y="250589"/>
                    <a:pt x="1244389" y="250403"/>
                  </a:cubicBezTo>
                  <a:cubicBezTo>
                    <a:pt x="1241971" y="251334"/>
                    <a:pt x="1239366" y="251706"/>
                    <a:pt x="1236390" y="251706"/>
                  </a:cubicBezTo>
                  <a:cubicBezTo>
                    <a:pt x="1250156" y="253566"/>
                    <a:pt x="1264109" y="252264"/>
                    <a:pt x="1277876" y="252078"/>
                  </a:cubicBezTo>
                  <a:cubicBezTo>
                    <a:pt x="1279178" y="241846"/>
                    <a:pt x="1265783" y="250961"/>
                    <a:pt x="1265411" y="242962"/>
                  </a:cubicBezTo>
                  <a:cubicBezTo>
                    <a:pt x="1266527" y="243148"/>
                    <a:pt x="1267458" y="242962"/>
                    <a:pt x="1268202" y="242032"/>
                  </a:cubicBezTo>
                  <a:lnTo>
                    <a:pt x="1268388" y="241846"/>
                  </a:lnTo>
                  <a:cubicBezTo>
                    <a:pt x="1269876" y="239985"/>
                    <a:pt x="1268946" y="237009"/>
                    <a:pt x="1271550" y="235521"/>
                  </a:cubicBezTo>
                  <a:cubicBezTo>
                    <a:pt x="1277131" y="235148"/>
                    <a:pt x="1282899" y="234776"/>
                    <a:pt x="1288480" y="234404"/>
                  </a:cubicBezTo>
                  <a:cubicBezTo>
                    <a:pt x="1300200" y="234776"/>
                    <a:pt x="1311920" y="234962"/>
                    <a:pt x="1323640" y="235334"/>
                  </a:cubicBezTo>
                  <a:cubicBezTo>
                    <a:pt x="1324384" y="235893"/>
                    <a:pt x="1324942" y="236823"/>
                    <a:pt x="1325501" y="237567"/>
                  </a:cubicBezTo>
                  <a:cubicBezTo>
                    <a:pt x="1324756" y="237567"/>
                    <a:pt x="1324198" y="237939"/>
                    <a:pt x="1323826" y="239055"/>
                  </a:cubicBezTo>
                  <a:cubicBezTo>
                    <a:pt x="1331268" y="243334"/>
                    <a:pt x="1332942" y="243148"/>
                    <a:pt x="1334058" y="237753"/>
                  </a:cubicBezTo>
                  <a:cubicBezTo>
                    <a:pt x="1333500" y="237381"/>
                    <a:pt x="1333128" y="237195"/>
                    <a:pt x="1332570" y="237195"/>
                  </a:cubicBezTo>
                  <a:cubicBezTo>
                    <a:pt x="1332942" y="236451"/>
                    <a:pt x="1333500" y="235707"/>
                    <a:pt x="1334058" y="234962"/>
                  </a:cubicBezTo>
                  <a:cubicBezTo>
                    <a:pt x="1350243" y="234962"/>
                    <a:pt x="1366242" y="234776"/>
                    <a:pt x="1382427" y="234776"/>
                  </a:cubicBezTo>
                  <a:cubicBezTo>
                    <a:pt x="1383171" y="233846"/>
                    <a:pt x="1383544" y="232916"/>
                    <a:pt x="1383358" y="232172"/>
                  </a:cubicBezTo>
                  <a:cubicBezTo>
                    <a:pt x="1384288" y="232916"/>
                    <a:pt x="1385404" y="232916"/>
                    <a:pt x="1386334" y="231986"/>
                  </a:cubicBezTo>
                  <a:lnTo>
                    <a:pt x="1389683" y="230870"/>
                  </a:lnTo>
                  <a:cubicBezTo>
                    <a:pt x="1401961" y="231056"/>
                    <a:pt x="1414239" y="231428"/>
                    <a:pt x="1426518" y="231428"/>
                  </a:cubicBezTo>
                  <a:cubicBezTo>
                    <a:pt x="1428564" y="231428"/>
                    <a:pt x="1432657" y="232730"/>
                    <a:pt x="1431727" y="227707"/>
                  </a:cubicBezTo>
                  <a:cubicBezTo>
                    <a:pt x="1430796" y="226219"/>
                    <a:pt x="1429680" y="226033"/>
                    <a:pt x="1428378" y="227149"/>
                  </a:cubicBezTo>
                  <a:cubicBezTo>
                    <a:pt x="1415355" y="227521"/>
                    <a:pt x="1402519" y="228079"/>
                    <a:pt x="1389497" y="228451"/>
                  </a:cubicBezTo>
                  <a:cubicBezTo>
                    <a:pt x="1386148" y="228079"/>
                    <a:pt x="1382613" y="227707"/>
                    <a:pt x="1379265" y="227149"/>
                  </a:cubicBezTo>
                  <a:cubicBezTo>
                    <a:pt x="1377590" y="226591"/>
                    <a:pt x="1375730" y="225847"/>
                    <a:pt x="1374056" y="225103"/>
                  </a:cubicBezTo>
                  <a:cubicBezTo>
                    <a:pt x="1372567" y="224731"/>
                    <a:pt x="1371079" y="224358"/>
                    <a:pt x="1369591" y="224172"/>
                  </a:cubicBezTo>
                  <a:cubicBezTo>
                    <a:pt x="1371079" y="223986"/>
                    <a:pt x="1372195" y="223242"/>
                    <a:pt x="1372567" y="220824"/>
                  </a:cubicBezTo>
                  <a:cubicBezTo>
                    <a:pt x="1371823" y="220638"/>
                    <a:pt x="1370893" y="220452"/>
                    <a:pt x="1370149" y="220452"/>
                  </a:cubicBezTo>
                  <a:cubicBezTo>
                    <a:pt x="1370149" y="219149"/>
                    <a:pt x="1369405" y="218219"/>
                    <a:pt x="1368103" y="217847"/>
                  </a:cubicBezTo>
                  <a:cubicBezTo>
                    <a:pt x="1364940" y="217847"/>
                    <a:pt x="1361963" y="217661"/>
                    <a:pt x="1358801" y="217661"/>
                  </a:cubicBezTo>
                  <a:cubicBezTo>
                    <a:pt x="1358615" y="220638"/>
                    <a:pt x="1359359" y="222312"/>
                    <a:pt x="1360847" y="223242"/>
                  </a:cubicBezTo>
                  <a:cubicBezTo>
                    <a:pt x="1358057" y="223056"/>
                    <a:pt x="1355452" y="223242"/>
                    <a:pt x="1352662" y="223614"/>
                  </a:cubicBezTo>
                  <a:cubicBezTo>
                    <a:pt x="1353592" y="222684"/>
                    <a:pt x="1354150" y="220824"/>
                    <a:pt x="1354150" y="218033"/>
                  </a:cubicBezTo>
                  <a:lnTo>
                    <a:pt x="1337593" y="218033"/>
                  </a:lnTo>
                  <a:cubicBezTo>
                    <a:pt x="1336291" y="217661"/>
                    <a:pt x="1335174" y="217289"/>
                    <a:pt x="1333872" y="216731"/>
                  </a:cubicBezTo>
                  <a:cubicBezTo>
                    <a:pt x="1332756" y="216173"/>
                    <a:pt x="1331640" y="216173"/>
                    <a:pt x="1330524" y="216917"/>
                  </a:cubicBezTo>
                  <a:cubicBezTo>
                    <a:pt x="1328105" y="216917"/>
                    <a:pt x="1325687" y="216731"/>
                    <a:pt x="1323454" y="216731"/>
                  </a:cubicBezTo>
                  <a:cubicBezTo>
                    <a:pt x="1322338" y="216359"/>
                    <a:pt x="1321222" y="216359"/>
                    <a:pt x="1319919" y="216545"/>
                  </a:cubicBezTo>
                  <a:lnTo>
                    <a:pt x="1320106" y="217847"/>
                  </a:lnTo>
                  <a:lnTo>
                    <a:pt x="1299828" y="217847"/>
                  </a:lnTo>
                  <a:cubicBezTo>
                    <a:pt x="1297967" y="218405"/>
                    <a:pt x="1295921" y="218963"/>
                    <a:pt x="1294991" y="220638"/>
                  </a:cubicBezTo>
                  <a:cubicBezTo>
                    <a:pt x="1294247" y="220452"/>
                    <a:pt x="1293689" y="220266"/>
                    <a:pt x="1292944" y="220452"/>
                  </a:cubicBezTo>
                  <a:cubicBezTo>
                    <a:pt x="1292200" y="218405"/>
                    <a:pt x="1290712" y="217475"/>
                    <a:pt x="1288666" y="217847"/>
                  </a:cubicBezTo>
                  <a:cubicBezTo>
                    <a:pt x="1286433" y="217661"/>
                    <a:pt x="1284201" y="217661"/>
                    <a:pt x="1281782" y="217475"/>
                  </a:cubicBezTo>
                  <a:cubicBezTo>
                    <a:pt x="1280852" y="218405"/>
                    <a:pt x="1279922" y="219149"/>
                    <a:pt x="1278992" y="220080"/>
                  </a:cubicBezTo>
                  <a:cubicBezTo>
                    <a:pt x="1279178" y="219149"/>
                    <a:pt x="1278806" y="218219"/>
                    <a:pt x="1278434" y="217289"/>
                  </a:cubicBezTo>
                  <a:lnTo>
                    <a:pt x="1269318" y="217289"/>
                  </a:lnTo>
                  <a:cubicBezTo>
                    <a:pt x="1267830" y="217103"/>
                    <a:pt x="1266341" y="216731"/>
                    <a:pt x="1265039" y="215987"/>
                  </a:cubicBezTo>
                  <a:cubicBezTo>
                    <a:pt x="1264667" y="215801"/>
                    <a:pt x="1264481" y="215615"/>
                    <a:pt x="1264109" y="215615"/>
                  </a:cubicBezTo>
                  <a:lnTo>
                    <a:pt x="1264109" y="214313"/>
                  </a:lnTo>
                  <a:cubicBezTo>
                    <a:pt x="1259830" y="212638"/>
                    <a:pt x="1262063" y="211708"/>
                    <a:pt x="1264481" y="210592"/>
                  </a:cubicBezTo>
                  <a:cubicBezTo>
                    <a:pt x="1264667" y="210220"/>
                    <a:pt x="1265039" y="209662"/>
                    <a:pt x="1265039" y="209290"/>
                  </a:cubicBezTo>
                  <a:cubicBezTo>
                    <a:pt x="1266713" y="208731"/>
                    <a:pt x="1268388" y="208545"/>
                    <a:pt x="1270062" y="208731"/>
                  </a:cubicBezTo>
                  <a:cubicBezTo>
                    <a:pt x="1288480" y="208731"/>
                    <a:pt x="1306897" y="208918"/>
                    <a:pt x="1325315" y="208545"/>
                  </a:cubicBezTo>
                  <a:cubicBezTo>
                    <a:pt x="1327547" y="208173"/>
                    <a:pt x="1329779" y="207801"/>
                    <a:pt x="1332198" y="207615"/>
                  </a:cubicBezTo>
                  <a:cubicBezTo>
                    <a:pt x="1347825" y="210034"/>
                    <a:pt x="1363452" y="208545"/>
                    <a:pt x="1379079" y="207615"/>
                  </a:cubicBezTo>
                  <a:cubicBezTo>
                    <a:pt x="1401217" y="207429"/>
                    <a:pt x="1423169" y="207057"/>
                    <a:pt x="1445307" y="206871"/>
                  </a:cubicBezTo>
                  <a:cubicBezTo>
                    <a:pt x="1446051" y="206313"/>
                    <a:pt x="1446609" y="205569"/>
                    <a:pt x="1446795" y="205011"/>
                  </a:cubicBezTo>
                  <a:lnTo>
                    <a:pt x="1448470" y="206127"/>
                  </a:lnTo>
                  <a:cubicBezTo>
                    <a:pt x="1447354" y="205755"/>
                    <a:pt x="1446237" y="206127"/>
                    <a:pt x="1445493" y="206871"/>
                  </a:cubicBezTo>
                  <a:lnTo>
                    <a:pt x="1448842" y="207429"/>
                  </a:lnTo>
                  <a:cubicBezTo>
                    <a:pt x="1462608" y="207057"/>
                    <a:pt x="1476375" y="206499"/>
                    <a:pt x="1490328" y="206127"/>
                  </a:cubicBezTo>
                  <a:cubicBezTo>
                    <a:pt x="1492932" y="204267"/>
                    <a:pt x="1492932" y="202406"/>
                    <a:pt x="1490700" y="200360"/>
                  </a:cubicBezTo>
                  <a:lnTo>
                    <a:pt x="1487351" y="199802"/>
                  </a:lnTo>
                  <a:cubicBezTo>
                    <a:pt x="1486607" y="199802"/>
                    <a:pt x="1485863" y="199802"/>
                    <a:pt x="1485119" y="199988"/>
                  </a:cubicBezTo>
                  <a:lnTo>
                    <a:pt x="1481212" y="199988"/>
                  </a:lnTo>
                  <a:cubicBezTo>
                    <a:pt x="1479538" y="199430"/>
                    <a:pt x="1478049" y="198500"/>
                    <a:pt x="1476933" y="196639"/>
                  </a:cubicBezTo>
                  <a:lnTo>
                    <a:pt x="1473585" y="196639"/>
                  </a:lnTo>
                  <a:cubicBezTo>
                    <a:pt x="1472840" y="198127"/>
                    <a:pt x="1471724" y="199058"/>
                    <a:pt x="1470422" y="199616"/>
                  </a:cubicBezTo>
                  <a:cubicBezTo>
                    <a:pt x="1469492" y="199430"/>
                    <a:pt x="1468562" y="199430"/>
                    <a:pt x="1467445" y="199244"/>
                  </a:cubicBezTo>
                  <a:cubicBezTo>
                    <a:pt x="1465957" y="198686"/>
                    <a:pt x="1464655" y="198686"/>
                    <a:pt x="1463167" y="199430"/>
                  </a:cubicBezTo>
                  <a:cubicBezTo>
                    <a:pt x="1462050" y="199802"/>
                    <a:pt x="1460934" y="199988"/>
                    <a:pt x="1459818" y="199802"/>
                  </a:cubicBezTo>
                  <a:cubicBezTo>
                    <a:pt x="1459446" y="199058"/>
                    <a:pt x="1459260" y="198127"/>
                    <a:pt x="1459260" y="197197"/>
                  </a:cubicBezTo>
                  <a:cubicBezTo>
                    <a:pt x="1454237" y="193291"/>
                    <a:pt x="1449028" y="191802"/>
                    <a:pt x="1443633" y="193477"/>
                  </a:cubicBezTo>
                  <a:cubicBezTo>
                    <a:pt x="1442889" y="193291"/>
                    <a:pt x="1442145" y="193291"/>
                    <a:pt x="1441587" y="193291"/>
                  </a:cubicBezTo>
                  <a:cubicBezTo>
                    <a:pt x="1439354" y="193291"/>
                    <a:pt x="1437122" y="193477"/>
                    <a:pt x="1434889" y="193663"/>
                  </a:cubicBezTo>
                  <a:cubicBezTo>
                    <a:pt x="1433773" y="193663"/>
                    <a:pt x="1432657" y="193477"/>
                    <a:pt x="1431727" y="192918"/>
                  </a:cubicBezTo>
                  <a:cubicBezTo>
                    <a:pt x="1423913" y="190686"/>
                    <a:pt x="1415914" y="190314"/>
                    <a:pt x="1408100" y="192918"/>
                  </a:cubicBezTo>
                  <a:cubicBezTo>
                    <a:pt x="1406426" y="192546"/>
                    <a:pt x="1404938" y="191988"/>
                    <a:pt x="1403449" y="191430"/>
                  </a:cubicBezTo>
                  <a:cubicBezTo>
                    <a:pt x="1392659" y="192174"/>
                    <a:pt x="1381683" y="189942"/>
                    <a:pt x="1370893" y="192360"/>
                  </a:cubicBezTo>
                  <a:cubicBezTo>
                    <a:pt x="1367358" y="191430"/>
                    <a:pt x="1363638" y="191058"/>
                    <a:pt x="1360103" y="189942"/>
                  </a:cubicBezTo>
                  <a:cubicBezTo>
                    <a:pt x="1355452" y="191988"/>
                    <a:pt x="1350615" y="190314"/>
                    <a:pt x="1345964" y="189942"/>
                  </a:cubicBezTo>
                  <a:cubicBezTo>
                    <a:pt x="1343918" y="190872"/>
                    <a:pt x="1341686" y="190686"/>
                    <a:pt x="1339639" y="189942"/>
                  </a:cubicBezTo>
                  <a:cubicBezTo>
                    <a:pt x="1336477" y="190872"/>
                    <a:pt x="1333686" y="190500"/>
                    <a:pt x="1330709" y="189198"/>
                  </a:cubicBezTo>
                  <a:cubicBezTo>
                    <a:pt x="1325501" y="187709"/>
                    <a:pt x="1320478" y="184919"/>
                    <a:pt x="1315455" y="184175"/>
                  </a:cubicBezTo>
                  <a:cubicBezTo>
                    <a:pt x="1317873" y="183989"/>
                    <a:pt x="1321222" y="185477"/>
                    <a:pt x="1323640" y="182501"/>
                  </a:cubicBezTo>
                  <a:lnTo>
                    <a:pt x="1324570" y="181570"/>
                  </a:lnTo>
                  <a:lnTo>
                    <a:pt x="1325873" y="181942"/>
                  </a:lnTo>
                  <a:cubicBezTo>
                    <a:pt x="1328477" y="180640"/>
                    <a:pt x="1332198" y="181384"/>
                    <a:pt x="1333500" y="177850"/>
                  </a:cubicBezTo>
                  <a:lnTo>
                    <a:pt x="1333128" y="178222"/>
                  </a:lnTo>
                  <a:cubicBezTo>
                    <a:pt x="1339081" y="171710"/>
                    <a:pt x="1333314" y="170594"/>
                    <a:pt x="1328849" y="168920"/>
                  </a:cubicBezTo>
                  <a:cubicBezTo>
                    <a:pt x="1310804" y="169664"/>
                    <a:pt x="1292944" y="169478"/>
                    <a:pt x="1274899" y="168176"/>
                  </a:cubicBezTo>
                  <a:cubicBezTo>
                    <a:pt x="1265039" y="161106"/>
                    <a:pt x="1253877" y="166501"/>
                    <a:pt x="1243273" y="165013"/>
                  </a:cubicBezTo>
                  <a:lnTo>
                    <a:pt x="1242157" y="165013"/>
                  </a:lnTo>
                  <a:lnTo>
                    <a:pt x="1242901" y="165013"/>
                  </a:lnTo>
                  <a:cubicBezTo>
                    <a:pt x="1292200" y="162409"/>
                    <a:pt x="1341500" y="163525"/>
                    <a:pt x="1390799" y="163153"/>
                  </a:cubicBezTo>
                  <a:cubicBezTo>
                    <a:pt x="1391915" y="162409"/>
                    <a:pt x="1392845" y="161851"/>
                    <a:pt x="1393217" y="161293"/>
                  </a:cubicBezTo>
                  <a:cubicBezTo>
                    <a:pt x="1402519" y="162223"/>
                    <a:pt x="1412007" y="162409"/>
                    <a:pt x="1421309" y="160920"/>
                  </a:cubicBezTo>
                  <a:lnTo>
                    <a:pt x="1420565" y="161479"/>
                  </a:lnTo>
                  <a:lnTo>
                    <a:pt x="1420937" y="162223"/>
                  </a:lnTo>
                  <a:cubicBezTo>
                    <a:pt x="1431541" y="160734"/>
                    <a:pt x="1441959" y="161293"/>
                    <a:pt x="1452563" y="162037"/>
                  </a:cubicBezTo>
                  <a:cubicBezTo>
                    <a:pt x="1454051" y="162967"/>
                    <a:pt x="1455167" y="162595"/>
                    <a:pt x="1456097" y="160920"/>
                  </a:cubicBezTo>
                  <a:lnTo>
                    <a:pt x="1456469" y="160548"/>
                  </a:lnTo>
                  <a:cubicBezTo>
                    <a:pt x="1456655" y="161106"/>
                    <a:pt x="1456841" y="161851"/>
                    <a:pt x="1457400" y="162595"/>
                  </a:cubicBezTo>
                  <a:cubicBezTo>
                    <a:pt x="1473957" y="163153"/>
                    <a:pt x="1490514" y="163153"/>
                    <a:pt x="1507071" y="162595"/>
                  </a:cubicBezTo>
                  <a:cubicBezTo>
                    <a:pt x="1508001" y="162223"/>
                    <a:pt x="1508559" y="161665"/>
                    <a:pt x="1508931" y="160920"/>
                  </a:cubicBezTo>
                  <a:cubicBezTo>
                    <a:pt x="1510047" y="161293"/>
                    <a:pt x="1510978" y="161479"/>
                    <a:pt x="1512094" y="161851"/>
                  </a:cubicBezTo>
                  <a:cubicBezTo>
                    <a:pt x="1516745" y="160548"/>
                    <a:pt x="1521396" y="160734"/>
                    <a:pt x="1526046" y="161665"/>
                  </a:cubicBezTo>
                  <a:cubicBezTo>
                    <a:pt x="1528465" y="162967"/>
                    <a:pt x="1530697" y="162781"/>
                    <a:pt x="1533116" y="161479"/>
                  </a:cubicBezTo>
                  <a:lnTo>
                    <a:pt x="1533674" y="161106"/>
                  </a:lnTo>
                  <a:cubicBezTo>
                    <a:pt x="1533488" y="157386"/>
                    <a:pt x="1530883" y="156456"/>
                    <a:pt x="1527721" y="156642"/>
                  </a:cubicBezTo>
                  <a:cubicBezTo>
                    <a:pt x="1521396" y="156828"/>
                    <a:pt x="1515070" y="157200"/>
                    <a:pt x="1508745" y="157386"/>
                  </a:cubicBezTo>
                  <a:cubicBezTo>
                    <a:pt x="1505024" y="155898"/>
                    <a:pt x="1500188" y="158316"/>
                    <a:pt x="1497025" y="154595"/>
                  </a:cubicBezTo>
                  <a:cubicBezTo>
                    <a:pt x="1493118" y="154595"/>
                    <a:pt x="1489025" y="154409"/>
                    <a:pt x="1485119" y="154409"/>
                  </a:cubicBezTo>
                  <a:cubicBezTo>
                    <a:pt x="1478794" y="155711"/>
                    <a:pt x="1472468" y="151805"/>
                    <a:pt x="1466143" y="153107"/>
                  </a:cubicBezTo>
                  <a:cubicBezTo>
                    <a:pt x="1465027" y="151991"/>
                    <a:pt x="1463353" y="151433"/>
                    <a:pt x="1461492" y="150875"/>
                  </a:cubicBezTo>
                  <a:cubicBezTo>
                    <a:pt x="1459260" y="150502"/>
                    <a:pt x="1457027" y="150316"/>
                    <a:pt x="1454609" y="150688"/>
                  </a:cubicBezTo>
                  <a:cubicBezTo>
                    <a:pt x="1453121" y="150875"/>
                    <a:pt x="1451818" y="151061"/>
                    <a:pt x="1450330" y="151433"/>
                  </a:cubicBezTo>
                  <a:cubicBezTo>
                    <a:pt x="1446981" y="152549"/>
                    <a:pt x="1443447" y="151991"/>
                    <a:pt x="1440284" y="151061"/>
                  </a:cubicBezTo>
                  <a:cubicBezTo>
                    <a:pt x="1436564" y="150316"/>
                    <a:pt x="1433029" y="150316"/>
                    <a:pt x="1429308" y="151433"/>
                  </a:cubicBezTo>
                  <a:cubicBezTo>
                    <a:pt x="1427262" y="152177"/>
                    <a:pt x="1425215" y="153107"/>
                    <a:pt x="1423541" y="154409"/>
                  </a:cubicBezTo>
                  <a:lnTo>
                    <a:pt x="1422239" y="154409"/>
                  </a:lnTo>
                  <a:cubicBezTo>
                    <a:pt x="1422053" y="153665"/>
                    <a:pt x="1421681" y="153107"/>
                    <a:pt x="1420937" y="152363"/>
                  </a:cubicBezTo>
                  <a:cubicBezTo>
                    <a:pt x="1419820" y="151805"/>
                    <a:pt x="1418704" y="151247"/>
                    <a:pt x="1417588" y="150875"/>
                  </a:cubicBezTo>
                  <a:cubicBezTo>
                    <a:pt x="1420565" y="151061"/>
                    <a:pt x="1423727" y="150875"/>
                    <a:pt x="1426890" y="150502"/>
                  </a:cubicBezTo>
                  <a:cubicBezTo>
                    <a:pt x="1428564" y="150316"/>
                    <a:pt x="1430238" y="149944"/>
                    <a:pt x="1431727" y="149572"/>
                  </a:cubicBezTo>
                  <a:cubicBezTo>
                    <a:pt x="1432285" y="149386"/>
                    <a:pt x="1432657" y="149014"/>
                    <a:pt x="1433215" y="148642"/>
                  </a:cubicBezTo>
                  <a:cubicBezTo>
                    <a:pt x="1434517" y="149014"/>
                    <a:pt x="1435633" y="149386"/>
                    <a:pt x="1436936" y="149572"/>
                  </a:cubicBezTo>
                  <a:cubicBezTo>
                    <a:pt x="1441028" y="150130"/>
                    <a:pt x="1445307" y="150502"/>
                    <a:pt x="1449028" y="147898"/>
                  </a:cubicBezTo>
                  <a:cubicBezTo>
                    <a:pt x="1449400" y="147526"/>
                    <a:pt x="1449772" y="146968"/>
                    <a:pt x="1449772" y="146596"/>
                  </a:cubicBezTo>
                  <a:lnTo>
                    <a:pt x="1453679" y="146596"/>
                  </a:lnTo>
                  <a:cubicBezTo>
                    <a:pt x="1455353" y="147154"/>
                    <a:pt x="1457213" y="147712"/>
                    <a:pt x="1458888" y="148084"/>
                  </a:cubicBezTo>
                  <a:cubicBezTo>
                    <a:pt x="1460376" y="148270"/>
                    <a:pt x="1461864" y="148084"/>
                    <a:pt x="1463167" y="147340"/>
                  </a:cubicBezTo>
                  <a:cubicBezTo>
                    <a:pt x="1466887" y="146968"/>
                    <a:pt x="1470422" y="146596"/>
                    <a:pt x="1474143" y="146224"/>
                  </a:cubicBezTo>
                  <a:cubicBezTo>
                    <a:pt x="1479724" y="146596"/>
                    <a:pt x="1485305" y="147898"/>
                    <a:pt x="1490700" y="145666"/>
                  </a:cubicBezTo>
                  <a:lnTo>
                    <a:pt x="1490886" y="143991"/>
                  </a:lnTo>
                  <a:cubicBezTo>
                    <a:pt x="1490514" y="142689"/>
                    <a:pt x="1489584" y="142131"/>
                    <a:pt x="1488467" y="142503"/>
                  </a:cubicBezTo>
                  <a:lnTo>
                    <a:pt x="1488467" y="141945"/>
                  </a:lnTo>
                  <a:cubicBezTo>
                    <a:pt x="1488467" y="141015"/>
                    <a:pt x="1487909" y="140271"/>
                    <a:pt x="1486793" y="139712"/>
                  </a:cubicBezTo>
                  <a:cubicBezTo>
                    <a:pt x="1485863" y="139898"/>
                    <a:pt x="1484933" y="139898"/>
                    <a:pt x="1484188" y="139340"/>
                  </a:cubicBezTo>
                  <a:cubicBezTo>
                    <a:pt x="1481398" y="136178"/>
                    <a:pt x="1476561" y="139340"/>
                    <a:pt x="1473957" y="135806"/>
                  </a:cubicBezTo>
                  <a:lnTo>
                    <a:pt x="1470236" y="135806"/>
                  </a:lnTo>
                  <a:cubicBezTo>
                    <a:pt x="1466701" y="138410"/>
                    <a:pt x="1463167" y="138224"/>
                    <a:pt x="1459632" y="135806"/>
                  </a:cubicBezTo>
                  <a:lnTo>
                    <a:pt x="1456283" y="135806"/>
                  </a:lnTo>
                  <a:cubicBezTo>
                    <a:pt x="1454795" y="137666"/>
                    <a:pt x="1452377" y="137480"/>
                    <a:pt x="1450330" y="138038"/>
                  </a:cubicBezTo>
                  <a:cubicBezTo>
                    <a:pt x="1450330" y="137852"/>
                    <a:pt x="1450516" y="137666"/>
                    <a:pt x="1450516" y="137480"/>
                  </a:cubicBezTo>
                  <a:cubicBezTo>
                    <a:pt x="1450702" y="136736"/>
                    <a:pt x="1450144" y="136178"/>
                    <a:pt x="1449028" y="135992"/>
                  </a:cubicBezTo>
                  <a:cubicBezTo>
                    <a:pt x="1444377" y="135806"/>
                    <a:pt x="1439912" y="135620"/>
                    <a:pt x="1435261" y="135620"/>
                  </a:cubicBezTo>
                  <a:cubicBezTo>
                    <a:pt x="1430982" y="136178"/>
                    <a:pt x="1426890" y="137852"/>
                    <a:pt x="1422611" y="138038"/>
                  </a:cubicBezTo>
                  <a:cubicBezTo>
                    <a:pt x="1422983" y="137294"/>
                    <a:pt x="1422239" y="136550"/>
                    <a:pt x="1420565" y="136178"/>
                  </a:cubicBezTo>
                  <a:cubicBezTo>
                    <a:pt x="1419634" y="136550"/>
                    <a:pt x="1418704" y="136364"/>
                    <a:pt x="1417960" y="135620"/>
                  </a:cubicBezTo>
                  <a:cubicBezTo>
                    <a:pt x="1415728" y="133759"/>
                    <a:pt x="1413495" y="133945"/>
                    <a:pt x="1411077" y="135248"/>
                  </a:cubicBezTo>
                  <a:cubicBezTo>
                    <a:pt x="1408844" y="135434"/>
                    <a:pt x="1406426" y="135620"/>
                    <a:pt x="1404193" y="135806"/>
                  </a:cubicBezTo>
                  <a:cubicBezTo>
                    <a:pt x="1403635" y="136736"/>
                    <a:pt x="1403263" y="137480"/>
                    <a:pt x="1403263" y="138596"/>
                  </a:cubicBezTo>
                  <a:cubicBezTo>
                    <a:pt x="1402519" y="138224"/>
                    <a:pt x="1401589" y="138224"/>
                    <a:pt x="1400845" y="138782"/>
                  </a:cubicBezTo>
                  <a:lnTo>
                    <a:pt x="1401031" y="138596"/>
                  </a:lnTo>
                  <a:lnTo>
                    <a:pt x="1400659" y="138596"/>
                  </a:lnTo>
                  <a:cubicBezTo>
                    <a:pt x="1400845" y="137666"/>
                    <a:pt x="1400845" y="136736"/>
                    <a:pt x="1400473" y="135806"/>
                  </a:cubicBezTo>
                  <a:cubicBezTo>
                    <a:pt x="1395078" y="135992"/>
                    <a:pt x="1389683" y="136178"/>
                    <a:pt x="1384288" y="136178"/>
                  </a:cubicBezTo>
                  <a:cubicBezTo>
                    <a:pt x="1382241" y="136736"/>
                    <a:pt x="1380381" y="137294"/>
                    <a:pt x="1379265" y="139154"/>
                  </a:cubicBezTo>
                  <a:lnTo>
                    <a:pt x="1374056" y="139154"/>
                  </a:lnTo>
                  <a:cubicBezTo>
                    <a:pt x="1374056" y="137852"/>
                    <a:pt x="1373684" y="136736"/>
                    <a:pt x="1372754" y="135620"/>
                  </a:cubicBezTo>
                  <a:cubicBezTo>
                    <a:pt x="1371637" y="134689"/>
                    <a:pt x="1370521" y="134317"/>
                    <a:pt x="1369033" y="134689"/>
                  </a:cubicBezTo>
                  <a:lnTo>
                    <a:pt x="1366800" y="135248"/>
                  </a:lnTo>
                  <a:lnTo>
                    <a:pt x="1366614" y="135248"/>
                  </a:lnTo>
                  <a:cubicBezTo>
                    <a:pt x="1366614" y="135062"/>
                    <a:pt x="1366614" y="135062"/>
                    <a:pt x="1366800" y="134875"/>
                  </a:cubicBezTo>
                  <a:cubicBezTo>
                    <a:pt x="1366986" y="133945"/>
                    <a:pt x="1366614" y="133015"/>
                    <a:pt x="1365870" y="132271"/>
                  </a:cubicBezTo>
                  <a:cubicBezTo>
                    <a:pt x="1363638" y="132271"/>
                    <a:pt x="1361219" y="132271"/>
                    <a:pt x="1358987" y="132457"/>
                  </a:cubicBezTo>
                  <a:cubicBezTo>
                    <a:pt x="1358243" y="133015"/>
                    <a:pt x="1357871" y="133573"/>
                    <a:pt x="1357871" y="134503"/>
                  </a:cubicBezTo>
                  <a:cubicBezTo>
                    <a:pt x="1357685" y="134503"/>
                    <a:pt x="1357499" y="134503"/>
                    <a:pt x="1357313" y="134317"/>
                  </a:cubicBezTo>
                  <a:cubicBezTo>
                    <a:pt x="1356754" y="134503"/>
                    <a:pt x="1356010" y="134689"/>
                    <a:pt x="1355452" y="134689"/>
                  </a:cubicBezTo>
                  <a:cubicBezTo>
                    <a:pt x="1354150" y="135248"/>
                    <a:pt x="1352662" y="135620"/>
                    <a:pt x="1351359" y="136178"/>
                  </a:cubicBezTo>
                  <a:lnTo>
                    <a:pt x="1351732" y="135620"/>
                  </a:lnTo>
                  <a:cubicBezTo>
                    <a:pt x="1350429" y="134689"/>
                    <a:pt x="1349313" y="133387"/>
                    <a:pt x="1347825" y="132643"/>
                  </a:cubicBezTo>
                  <a:cubicBezTo>
                    <a:pt x="1346150" y="130039"/>
                    <a:pt x="1342802" y="130597"/>
                    <a:pt x="1340569" y="129108"/>
                  </a:cubicBezTo>
                  <a:cubicBezTo>
                    <a:pt x="1338523" y="129108"/>
                    <a:pt x="1336663" y="129108"/>
                    <a:pt x="1334616" y="128922"/>
                  </a:cubicBezTo>
                  <a:cubicBezTo>
                    <a:pt x="1331082" y="131713"/>
                    <a:pt x="1326431" y="129853"/>
                    <a:pt x="1322524" y="131527"/>
                  </a:cubicBezTo>
                  <a:cubicBezTo>
                    <a:pt x="1320664" y="130411"/>
                    <a:pt x="1318803" y="130783"/>
                    <a:pt x="1316943" y="132085"/>
                  </a:cubicBezTo>
                  <a:lnTo>
                    <a:pt x="1313408" y="132085"/>
                  </a:lnTo>
                  <a:cubicBezTo>
                    <a:pt x="1309874" y="130225"/>
                    <a:pt x="1306339" y="129667"/>
                    <a:pt x="1302990" y="132457"/>
                  </a:cubicBezTo>
                  <a:cubicBezTo>
                    <a:pt x="1300758" y="133945"/>
                    <a:pt x="1298339" y="133945"/>
                    <a:pt x="1296107" y="132457"/>
                  </a:cubicBezTo>
                  <a:cubicBezTo>
                    <a:pt x="1294247" y="130411"/>
                    <a:pt x="1294619" y="127434"/>
                    <a:pt x="1292944" y="125202"/>
                  </a:cubicBezTo>
                  <a:cubicBezTo>
                    <a:pt x="1292014" y="124644"/>
                    <a:pt x="1291642" y="123899"/>
                    <a:pt x="1292014" y="122969"/>
                  </a:cubicBezTo>
                  <a:cubicBezTo>
                    <a:pt x="1291642" y="122783"/>
                    <a:pt x="1291270" y="122783"/>
                    <a:pt x="1290898" y="122597"/>
                  </a:cubicBezTo>
                  <a:lnTo>
                    <a:pt x="1290898" y="121853"/>
                  </a:lnTo>
                  <a:cubicBezTo>
                    <a:pt x="1292944" y="113295"/>
                    <a:pt x="1300014" y="116644"/>
                    <a:pt x="1305037" y="116458"/>
                  </a:cubicBezTo>
                  <a:cubicBezTo>
                    <a:pt x="1322710" y="116086"/>
                    <a:pt x="1340383" y="116272"/>
                    <a:pt x="1358057" y="116272"/>
                  </a:cubicBezTo>
                  <a:cubicBezTo>
                    <a:pt x="1358057" y="117016"/>
                    <a:pt x="1358615" y="117574"/>
                    <a:pt x="1359731" y="117760"/>
                  </a:cubicBezTo>
                  <a:cubicBezTo>
                    <a:pt x="1364382" y="117574"/>
                    <a:pt x="1369033" y="117016"/>
                    <a:pt x="1373498" y="117016"/>
                  </a:cubicBezTo>
                  <a:cubicBezTo>
                    <a:pt x="1425587" y="117388"/>
                    <a:pt x="1477677" y="118132"/>
                    <a:pt x="1529767" y="118318"/>
                  </a:cubicBezTo>
                  <a:cubicBezTo>
                    <a:pt x="1564556" y="118504"/>
                    <a:pt x="1599158" y="119621"/>
                    <a:pt x="1633947" y="117574"/>
                  </a:cubicBezTo>
                  <a:cubicBezTo>
                    <a:pt x="1643063" y="117574"/>
                    <a:pt x="1652178" y="117760"/>
                    <a:pt x="1661480" y="117760"/>
                  </a:cubicBezTo>
                  <a:cubicBezTo>
                    <a:pt x="1665015" y="119807"/>
                    <a:pt x="1668549" y="118876"/>
                    <a:pt x="1666689" y="114598"/>
                  </a:cubicBezTo>
                  <a:close/>
                  <a:moveTo>
                    <a:pt x="677540" y="60834"/>
                  </a:moveTo>
                  <a:lnTo>
                    <a:pt x="675866" y="60834"/>
                  </a:lnTo>
                  <a:lnTo>
                    <a:pt x="675494" y="60461"/>
                  </a:lnTo>
                  <a:cubicBezTo>
                    <a:pt x="675866" y="60461"/>
                    <a:pt x="676052" y="60275"/>
                    <a:pt x="676424" y="60275"/>
                  </a:cubicBezTo>
                  <a:cubicBezTo>
                    <a:pt x="677168" y="60089"/>
                    <a:pt x="677726" y="60089"/>
                    <a:pt x="677726" y="59159"/>
                  </a:cubicBezTo>
                  <a:cubicBezTo>
                    <a:pt x="677540" y="56741"/>
                    <a:pt x="679400" y="61020"/>
                    <a:pt x="677540" y="60834"/>
                  </a:cubicBezTo>
                  <a:close/>
                  <a:moveTo>
                    <a:pt x="1127559" y="280913"/>
                  </a:moveTo>
                  <a:cubicBezTo>
                    <a:pt x="1126443" y="281099"/>
                    <a:pt x="1125327" y="281099"/>
                    <a:pt x="1124210" y="281285"/>
                  </a:cubicBezTo>
                  <a:cubicBezTo>
                    <a:pt x="1117885" y="282587"/>
                    <a:pt x="1111560" y="285564"/>
                    <a:pt x="1105049" y="283890"/>
                  </a:cubicBezTo>
                  <a:cubicBezTo>
                    <a:pt x="1103933" y="283518"/>
                    <a:pt x="1107467" y="282587"/>
                    <a:pt x="1108584" y="281471"/>
                  </a:cubicBezTo>
                  <a:cubicBezTo>
                    <a:pt x="1110072" y="280913"/>
                    <a:pt x="1111560" y="280169"/>
                    <a:pt x="1112862" y="279053"/>
                  </a:cubicBezTo>
                  <a:cubicBezTo>
                    <a:pt x="1113607" y="277564"/>
                    <a:pt x="1113979" y="276076"/>
                    <a:pt x="1113420" y="274402"/>
                  </a:cubicBezTo>
                  <a:cubicBezTo>
                    <a:pt x="1111932" y="273472"/>
                    <a:pt x="1110444" y="273100"/>
                    <a:pt x="1108770" y="273100"/>
                  </a:cubicBezTo>
                  <a:cubicBezTo>
                    <a:pt x="1103933" y="272728"/>
                    <a:pt x="1099096" y="273844"/>
                    <a:pt x="1094259" y="272542"/>
                  </a:cubicBezTo>
                  <a:cubicBezTo>
                    <a:pt x="1101514" y="274216"/>
                    <a:pt x="1109142" y="271239"/>
                    <a:pt x="1116211" y="274774"/>
                  </a:cubicBezTo>
                  <a:cubicBezTo>
                    <a:pt x="1120490" y="275518"/>
                    <a:pt x="1124583" y="276262"/>
                    <a:pt x="1128675" y="275890"/>
                  </a:cubicBezTo>
                  <a:cubicBezTo>
                    <a:pt x="1128117" y="276448"/>
                    <a:pt x="1127559" y="277006"/>
                    <a:pt x="1127001" y="278123"/>
                  </a:cubicBezTo>
                  <a:cubicBezTo>
                    <a:pt x="1126629" y="278867"/>
                    <a:pt x="1127001" y="280541"/>
                    <a:pt x="1127559" y="280913"/>
                  </a:cubicBezTo>
                  <a:close/>
                  <a:moveTo>
                    <a:pt x="1202903" y="165943"/>
                  </a:moveTo>
                  <a:cubicBezTo>
                    <a:pt x="1203275" y="165943"/>
                    <a:pt x="1203648" y="166129"/>
                    <a:pt x="1204206" y="166129"/>
                  </a:cubicBezTo>
                  <a:cubicBezTo>
                    <a:pt x="1204020" y="166129"/>
                    <a:pt x="1203648" y="166315"/>
                    <a:pt x="1203462" y="166315"/>
                  </a:cubicBezTo>
                  <a:cubicBezTo>
                    <a:pt x="1203834" y="167618"/>
                    <a:pt x="1203089" y="166874"/>
                    <a:pt x="1202903" y="165943"/>
                  </a:cubicBezTo>
                  <a:close/>
                  <a:moveTo>
                    <a:pt x="1339267" y="224731"/>
                  </a:moveTo>
                  <a:cubicBezTo>
                    <a:pt x="1339453" y="224544"/>
                    <a:pt x="1339453" y="224358"/>
                    <a:pt x="1339453" y="224172"/>
                  </a:cubicBezTo>
                  <a:cubicBezTo>
                    <a:pt x="1340011" y="225289"/>
                    <a:pt x="1340941" y="226219"/>
                    <a:pt x="1342430" y="226777"/>
                  </a:cubicBezTo>
                  <a:cubicBezTo>
                    <a:pt x="1344104" y="226033"/>
                    <a:pt x="1346336" y="226405"/>
                    <a:pt x="1348383" y="226777"/>
                  </a:cubicBezTo>
                  <a:cubicBezTo>
                    <a:pt x="1347081" y="227149"/>
                    <a:pt x="1345964" y="227521"/>
                    <a:pt x="1344662" y="227893"/>
                  </a:cubicBezTo>
                  <a:cubicBezTo>
                    <a:pt x="1344290" y="228079"/>
                    <a:pt x="1344104" y="228265"/>
                    <a:pt x="1343918" y="228637"/>
                  </a:cubicBezTo>
                  <a:lnTo>
                    <a:pt x="1341128" y="228637"/>
                  </a:lnTo>
                  <a:cubicBezTo>
                    <a:pt x="1339639" y="227893"/>
                    <a:pt x="1338151" y="227707"/>
                    <a:pt x="1336663" y="227893"/>
                  </a:cubicBezTo>
                  <a:cubicBezTo>
                    <a:pt x="1337779" y="226777"/>
                    <a:pt x="1338709" y="225847"/>
                    <a:pt x="1339267" y="224731"/>
                  </a:cubicBezTo>
                  <a:close/>
                  <a:moveTo>
                    <a:pt x="1280294" y="222126"/>
                  </a:moveTo>
                  <a:cubicBezTo>
                    <a:pt x="1280294" y="222312"/>
                    <a:pt x="1280294" y="222312"/>
                    <a:pt x="1280108" y="222498"/>
                  </a:cubicBezTo>
                  <a:lnTo>
                    <a:pt x="1279736" y="222126"/>
                  </a:lnTo>
                  <a:lnTo>
                    <a:pt x="1280294" y="222126"/>
                  </a:lnTo>
                  <a:close/>
                  <a:moveTo>
                    <a:pt x="1420192" y="144549"/>
                  </a:moveTo>
                  <a:cubicBezTo>
                    <a:pt x="1420565" y="143991"/>
                    <a:pt x="1421309" y="143619"/>
                    <a:pt x="1421867" y="143061"/>
                  </a:cubicBezTo>
                  <a:cubicBezTo>
                    <a:pt x="1421681" y="143619"/>
                    <a:pt x="1421495" y="144177"/>
                    <a:pt x="1421495" y="144921"/>
                  </a:cubicBezTo>
                  <a:cubicBezTo>
                    <a:pt x="1421495" y="145107"/>
                    <a:pt x="1421681" y="145293"/>
                    <a:pt x="1421681" y="145480"/>
                  </a:cubicBezTo>
                  <a:cubicBezTo>
                    <a:pt x="1420751" y="145480"/>
                    <a:pt x="1420006" y="144921"/>
                    <a:pt x="1420192" y="144549"/>
                  </a:cubicBezTo>
                  <a:close/>
                  <a:moveTo>
                    <a:pt x="1407914" y="149386"/>
                  </a:moveTo>
                  <a:cubicBezTo>
                    <a:pt x="1408472" y="150130"/>
                    <a:pt x="1409030" y="150875"/>
                    <a:pt x="1409774" y="151433"/>
                  </a:cubicBezTo>
                  <a:cubicBezTo>
                    <a:pt x="1409402" y="151247"/>
                    <a:pt x="1409030" y="151247"/>
                    <a:pt x="1408658" y="151061"/>
                  </a:cubicBezTo>
                  <a:cubicBezTo>
                    <a:pt x="1407542" y="150688"/>
                    <a:pt x="1406426" y="150316"/>
                    <a:pt x="1405310" y="150130"/>
                  </a:cubicBezTo>
                  <a:cubicBezTo>
                    <a:pt x="1406240" y="149944"/>
                    <a:pt x="1407170" y="149758"/>
                    <a:pt x="1407914" y="149386"/>
                  </a:cubicBezTo>
                  <a:close/>
                  <a:moveTo>
                    <a:pt x="1404565" y="142317"/>
                  </a:moveTo>
                  <a:cubicBezTo>
                    <a:pt x="1404565" y="142503"/>
                    <a:pt x="1404565" y="142503"/>
                    <a:pt x="1404565" y="142317"/>
                  </a:cubicBezTo>
                  <a:cubicBezTo>
                    <a:pt x="1404379" y="143061"/>
                    <a:pt x="1404007" y="143433"/>
                    <a:pt x="1403821" y="143619"/>
                  </a:cubicBezTo>
                  <a:cubicBezTo>
                    <a:pt x="1404007" y="143247"/>
                    <a:pt x="1404379" y="142875"/>
                    <a:pt x="1404565" y="142317"/>
                  </a:cubicBezTo>
                  <a:close/>
                  <a:moveTo>
                    <a:pt x="1403263" y="143805"/>
                  </a:moveTo>
                  <a:cubicBezTo>
                    <a:pt x="1402891" y="143619"/>
                    <a:pt x="1402519" y="143061"/>
                    <a:pt x="1402147" y="142131"/>
                  </a:cubicBezTo>
                  <a:lnTo>
                    <a:pt x="1403263" y="143805"/>
                  </a:lnTo>
                  <a:close/>
                  <a:moveTo>
                    <a:pt x="1370335" y="151061"/>
                  </a:moveTo>
                  <a:cubicBezTo>
                    <a:pt x="1370149" y="151061"/>
                    <a:pt x="1370149" y="151061"/>
                    <a:pt x="1369963" y="151247"/>
                  </a:cubicBezTo>
                  <a:lnTo>
                    <a:pt x="1369591" y="151247"/>
                  </a:lnTo>
                  <a:cubicBezTo>
                    <a:pt x="1369777" y="151061"/>
                    <a:pt x="1370149" y="151061"/>
                    <a:pt x="1370335" y="151061"/>
                  </a:cubicBezTo>
                  <a:close/>
                  <a:moveTo>
                    <a:pt x="1363638" y="149944"/>
                  </a:moveTo>
                  <a:cubicBezTo>
                    <a:pt x="1363638" y="149758"/>
                    <a:pt x="1363638" y="149758"/>
                    <a:pt x="1363824" y="149572"/>
                  </a:cubicBezTo>
                  <a:cubicBezTo>
                    <a:pt x="1364568" y="150130"/>
                    <a:pt x="1365312" y="150502"/>
                    <a:pt x="1366056" y="150875"/>
                  </a:cubicBezTo>
                  <a:cubicBezTo>
                    <a:pt x="1361963" y="151247"/>
                    <a:pt x="1357871" y="151433"/>
                    <a:pt x="1353778" y="151433"/>
                  </a:cubicBezTo>
                  <a:cubicBezTo>
                    <a:pt x="1357127" y="151433"/>
                    <a:pt x="1360475" y="151061"/>
                    <a:pt x="1363638" y="149944"/>
                  </a:cubicBezTo>
                  <a:close/>
                  <a:moveTo>
                    <a:pt x="1349685" y="151247"/>
                  </a:moveTo>
                  <a:cubicBezTo>
                    <a:pt x="1347081" y="151247"/>
                    <a:pt x="1344662" y="151061"/>
                    <a:pt x="1342058" y="150875"/>
                  </a:cubicBezTo>
                  <a:cubicBezTo>
                    <a:pt x="1344476" y="151061"/>
                    <a:pt x="1347081" y="151247"/>
                    <a:pt x="1349685" y="151247"/>
                  </a:cubicBezTo>
                  <a:close/>
                  <a:moveTo>
                    <a:pt x="1286805" y="143991"/>
                  </a:moveTo>
                  <a:cubicBezTo>
                    <a:pt x="1285503" y="144177"/>
                    <a:pt x="1284201" y="144177"/>
                    <a:pt x="1282712" y="143991"/>
                  </a:cubicBezTo>
                  <a:cubicBezTo>
                    <a:pt x="1285317" y="143061"/>
                    <a:pt x="1287177" y="142317"/>
                    <a:pt x="1288666" y="141387"/>
                  </a:cubicBezTo>
                  <a:cubicBezTo>
                    <a:pt x="1288293" y="142317"/>
                    <a:pt x="1287549" y="143247"/>
                    <a:pt x="1286805" y="143991"/>
                  </a:cubicBezTo>
                  <a:close/>
                  <a:moveTo>
                    <a:pt x="1302990" y="43346"/>
                  </a:moveTo>
                  <a:lnTo>
                    <a:pt x="1300758" y="43346"/>
                  </a:lnTo>
                  <a:lnTo>
                    <a:pt x="1300758" y="43160"/>
                  </a:lnTo>
                  <a:cubicBezTo>
                    <a:pt x="1301874" y="43160"/>
                    <a:pt x="1302990" y="43346"/>
                    <a:pt x="1303920" y="43160"/>
                  </a:cubicBezTo>
                  <a:cubicBezTo>
                    <a:pt x="1308199" y="43160"/>
                    <a:pt x="1312664" y="42974"/>
                    <a:pt x="1317129" y="43532"/>
                  </a:cubicBezTo>
                  <a:cubicBezTo>
                    <a:pt x="1320664" y="44276"/>
                    <a:pt x="1324012" y="44834"/>
                    <a:pt x="1327547" y="45021"/>
                  </a:cubicBezTo>
                  <a:cubicBezTo>
                    <a:pt x="1323454" y="45021"/>
                    <a:pt x="1319361" y="44648"/>
                    <a:pt x="1315269" y="43346"/>
                  </a:cubicBezTo>
                  <a:lnTo>
                    <a:pt x="1302990" y="43346"/>
                  </a:lnTo>
                  <a:close/>
                  <a:moveTo>
                    <a:pt x="1478980" y="108645"/>
                  </a:moveTo>
                  <a:cubicBezTo>
                    <a:pt x="1478980" y="108086"/>
                    <a:pt x="1478794" y="107714"/>
                    <a:pt x="1478794" y="107156"/>
                  </a:cubicBezTo>
                  <a:lnTo>
                    <a:pt x="1479352" y="107714"/>
                  </a:lnTo>
                  <a:cubicBezTo>
                    <a:pt x="1479352" y="108086"/>
                    <a:pt x="1479166" y="108272"/>
                    <a:pt x="1478980" y="108645"/>
                  </a:cubicBezTo>
                  <a:close/>
                  <a:moveTo>
                    <a:pt x="1494979" y="111435"/>
                  </a:moveTo>
                  <a:cubicBezTo>
                    <a:pt x="1494793" y="111621"/>
                    <a:pt x="1494048" y="111063"/>
                    <a:pt x="1493862" y="110691"/>
                  </a:cubicBezTo>
                  <a:lnTo>
                    <a:pt x="1496281" y="110691"/>
                  </a:lnTo>
                  <a:cubicBezTo>
                    <a:pt x="1495909" y="110877"/>
                    <a:pt x="1495351" y="111063"/>
                    <a:pt x="1494979" y="111435"/>
                  </a:cubicBezTo>
                  <a:close/>
                  <a:moveTo>
                    <a:pt x="1605483" y="109575"/>
                  </a:moveTo>
                  <a:cubicBezTo>
                    <a:pt x="1605483" y="109761"/>
                    <a:pt x="1605297" y="109761"/>
                    <a:pt x="1605297" y="109761"/>
                  </a:cubicBezTo>
                  <a:lnTo>
                    <a:pt x="1604925" y="109761"/>
                  </a:lnTo>
                  <a:cubicBezTo>
                    <a:pt x="1604739" y="109575"/>
                    <a:pt x="1604553" y="109389"/>
                    <a:pt x="1603995" y="109203"/>
                  </a:cubicBezTo>
                  <a:cubicBezTo>
                    <a:pt x="1603437" y="109017"/>
                    <a:pt x="1603065" y="108645"/>
                    <a:pt x="1602693" y="108272"/>
                  </a:cubicBezTo>
                  <a:cubicBezTo>
                    <a:pt x="1602879" y="108086"/>
                    <a:pt x="1602879" y="107900"/>
                    <a:pt x="1603065" y="107714"/>
                  </a:cubicBezTo>
                  <a:cubicBezTo>
                    <a:pt x="1603437" y="108272"/>
                    <a:pt x="1603995" y="108645"/>
                    <a:pt x="1604739" y="109017"/>
                  </a:cubicBezTo>
                  <a:cubicBezTo>
                    <a:pt x="1606228" y="107528"/>
                    <a:pt x="1606972" y="108086"/>
                    <a:pt x="1605483" y="109575"/>
                  </a:cubicBezTo>
                  <a:close/>
                  <a:moveTo>
                    <a:pt x="1627808" y="115900"/>
                  </a:moveTo>
                  <a:cubicBezTo>
                    <a:pt x="1627622" y="115900"/>
                    <a:pt x="1627622" y="115900"/>
                    <a:pt x="1627436" y="115714"/>
                  </a:cubicBezTo>
                  <a:cubicBezTo>
                    <a:pt x="1627622" y="115714"/>
                    <a:pt x="1627808" y="115714"/>
                    <a:pt x="1627808" y="115900"/>
                  </a:cubicBezTo>
                  <a:close/>
                  <a:moveTo>
                    <a:pt x="241102" y="13581"/>
                  </a:moveTo>
                  <a:cubicBezTo>
                    <a:pt x="244636" y="11162"/>
                    <a:pt x="248915" y="8930"/>
                    <a:pt x="244450" y="4093"/>
                  </a:cubicBezTo>
                  <a:cubicBezTo>
                    <a:pt x="244078" y="2046"/>
                    <a:pt x="242590" y="1116"/>
                    <a:pt x="240916" y="0"/>
                  </a:cubicBezTo>
                  <a:cubicBezTo>
                    <a:pt x="236823" y="372"/>
                    <a:pt x="231800" y="-744"/>
                    <a:pt x="231428" y="5953"/>
                  </a:cubicBezTo>
                  <a:cubicBezTo>
                    <a:pt x="231056" y="13395"/>
                    <a:pt x="235893" y="13395"/>
                    <a:pt x="241102" y="1358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CAFAF2F-4701-3B40-8266-C4BD2833E888}"/>
                </a:ext>
              </a:extLst>
            </p:cNvPr>
            <p:cNvSpPr/>
            <p:nvPr/>
          </p:nvSpPr>
          <p:spPr>
            <a:xfrm>
              <a:off x="8645687" y="2977072"/>
              <a:ext cx="1528232" cy="478315"/>
            </a:xfrm>
            <a:custGeom>
              <a:avLst/>
              <a:gdLst>
                <a:gd name="connsiteX0" fmla="*/ 1518977 w 1528232"/>
                <a:gd name="connsiteY0" fmla="*/ 120705 h 478315"/>
                <a:gd name="connsiteX1" fmla="*/ 1516001 w 1528232"/>
                <a:gd name="connsiteY1" fmla="*/ 119403 h 478315"/>
                <a:gd name="connsiteX2" fmla="*/ 1483072 w 1528232"/>
                <a:gd name="connsiteY2" fmla="*/ 119217 h 478315"/>
                <a:gd name="connsiteX3" fmla="*/ 1483072 w 1528232"/>
                <a:gd name="connsiteY3" fmla="*/ 122193 h 478315"/>
                <a:gd name="connsiteX4" fmla="*/ 1516001 w 1528232"/>
                <a:gd name="connsiteY4" fmla="*/ 122007 h 478315"/>
                <a:gd name="connsiteX5" fmla="*/ 1518977 w 1528232"/>
                <a:gd name="connsiteY5" fmla="*/ 120705 h 478315"/>
                <a:gd name="connsiteX6" fmla="*/ 1276573 w 1528232"/>
                <a:gd name="connsiteY6" fmla="*/ 471009 h 478315"/>
                <a:gd name="connsiteX7" fmla="*/ 1266899 w 1528232"/>
                <a:gd name="connsiteY7" fmla="*/ 471195 h 478315"/>
                <a:gd name="connsiteX8" fmla="*/ 1262621 w 1528232"/>
                <a:gd name="connsiteY8" fmla="*/ 478079 h 478315"/>
                <a:gd name="connsiteX9" fmla="*/ 1279922 w 1528232"/>
                <a:gd name="connsiteY9" fmla="*/ 476032 h 478315"/>
                <a:gd name="connsiteX10" fmla="*/ 1276573 w 1528232"/>
                <a:gd name="connsiteY10" fmla="*/ 471009 h 478315"/>
                <a:gd name="connsiteX11" fmla="*/ 1433773 w 1528232"/>
                <a:gd name="connsiteY11" fmla="*/ 154 h 478315"/>
                <a:gd name="connsiteX12" fmla="*/ 1423169 w 1528232"/>
                <a:gd name="connsiteY12" fmla="*/ 154 h 478315"/>
                <a:gd name="connsiteX13" fmla="*/ 1420192 w 1528232"/>
                <a:gd name="connsiteY13" fmla="*/ 2015 h 478315"/>
                <a:gd name="connsiteX14" fmla="*/ 1420006 w 1528232"/>
                <a:gd name="connsiteY14" fmla="*/ 2759 h 478315"/>
                <a:gd name="connsiteX15" fmla="*/ 1424657 w 1528232"/>
                <a:gd name="connsiteY15" fmla="*/ 7223 h 478315"/>
                <a:gd name="connsiteX16" fmla="*/ 1432657 w 1528232"/>
                <a:gd name="connsiteY16" fmla="*/ 7223 h 478315"/>
                <a:gd name="connsiteX17" fmla="*/ 1437494 w 1528232"/>
                <a:gd name="connsiteY17" fmla="*/ 2015 h 478315"/>
                <a:gd name="connsiteX18" fmla="*/ 1433773 w 1528232"/>
                <a:gd name="connsiteY18" fmla="*/ 154 h 478315"/>
                <a:gd name="connsiteX19" fmla="*/ 1526418 w 1528232"/>
                <a:gd name="connsiteY19" fmla="*/ 133355 h 478315"/>
                <a:gd name="connsiteX20" fmla="*/ 1520465 w 1528232"/>
                <a:gd name="connsiteY20" fmla="*/ 132239 h 478315"/>
                <a:gd name="connsiteX21" fmla="*/ 1510234 w 1528232"/>
                <a:gd name="connsiteY21" fmla="*/ 132611 h 478315"/>
                <a:gd name="connsiteX22" fmla="*/ 1506699 w 1528232"/>
                <a:gd name="connsiteY22" fmla="*/ 132239 h 478315"/>
                <a:gd name="connsiteX23" fmla="*/ 1499257 w 1528232"/>
                <a:gd name="connsiteY23" fmla="*/ 136704 h 478315"/>
                <a:gd name="connsiteX24" fmla="*/ 1526418 w 1528232"/>
                <a:gd name="connsiteY24" fmla="*/ 136146 h 478315"/>
                <a:gd name="connsiteX25" fmla="*/ 1526418 w 1528232"/>
                <a:gd name="connsiteY25" fmla="*/ 133355 h 478315"/>
                <a:gd name="connsiteX26" fmla="*/ 1471910 w 1528232"/>
                <a:gd name="connsiteY26" fmla="*/ 118659 h 478315"/>
                <a:gd name="connsiteX27" fmla="*/ 1454423 w 1528232"/>
                <a:gd name="connsiteY27" fmla="*/ 118473 h 478315"/>
                <a:gd name="connsiteX28" fmla="*/ 1451632 w 1528232"/>
                <a:gd name="connsiteY28" fmla="*/ 119403 h 478315"/>
                <a:gd name="connsiteX29" fmla="*/ 1474329 w 1528232"/>
                <a:gd name="connsiteY29" fmla="*/ 122193 h 478315"/>
                <a:gd name="connsiteX30" fmla="*/ 1471910 w 1528232"/>
                <a:gd name="connsiteY30" fmla="*/ 118659 h 478315"/>
                <a:gd name="connsiteX31" fmla="*/ 5209 w 1528232"/>
                <a:gd name="connsiteY31" fmla="*/ 432872 h 478315"/>
                <a:gd name="connsiteX32" fmla="*/ 21952 w 1528232"/>
                <a:gd name="connsiteY32" fmla="*/ 429337 h 478315"/>
                <a:gd name="connsiteX33" fmla="*/ 2791 w 1528232"/>
                <a:gd name="connsiteY33" fmla="*/ 429523 h 478315"/>
                <a:gd name="connsiteX34" fmla="*/ 0 w 1528232"/>
                <a:gd name="connsiteY34" fmla="*/ 430826 h 478315"/>
                <a:gd name="connsiteX35" fmla="*/ 2791 w 1528232"/>
                <a:gd name="connsiteY35" fmla="*/ 432128 h 478315"/>
                <a:gd name="connsiteX36" fmla="*/ 4093 w 1528232"/>
                <a:gd name="connsiteY36" fmla="*/ 432128 h 478315"/>
                <a:gd name="connsiteX37" fmla="*/ 5209 w 1528232"/>
                <a:gd name="connsiteY37" fmla="*/ 432872 h 478315"/>
                <a:gd name="connsiteX38" fmla="*/ 1371823 w 1528232"/>
                <a:gd name="connsiteY38" fmla="*/ 153447 h 478315"/>
                <a:gd name="connsiteX39" fmla="*/ 1384474 w 1528232"/>
                <a:gd name="connsiteY39" fmla="*/ 153633 h 478315"/>
                <a:gd name="connsiteX40" fmla="*/ 1371823 w 1528232"/>
                <a:gd name="connsiteY40" fmla="*/ 153447 h 478315"/>
                <a:gd name="connsiteX41" fmla="*/ 168920 w 1528232"/>
                <a:gd name="connsiteY41" fmla="*/ 209072 h 478315"/>
                <a:gd name="connsiteX42" fmla="*/ 165385 w 1528232"/>
                <a:gd name="connsiteY42" fmla="*/ 209072 h 478315"/>
                <a:gd name="connsiteX43" fmla="*/ 158502 w 1528232"/>
                <a:gd name="connsiteY43" fmla="*/ 210188 h 478315"/>
                <a:gd name="connsiteX44" fmla="*/ 158316 w 1528232"/>
                <a:gd name="connsiteY44" fmla="*/ 212420 h 478315"/>
                <a:gd name="connsiteX45" fmla="*/ 168920 w 1528232"/>
                <a:gd name="connsiteY45" fmla="*/ 212420 h 478315"/>
                <a:gd name="connsiteX46" fmla="*/ 168734 w 1528232"/>
                <a:gd name="connsiteY46" fmla="*/ 210560 h 478315"/>
                <a:gd name="connsiteX47" fmla="*/ 168920 w 1528232"/>
                <a:gd name="connsiteY47" fmla="*/ 209072 h 47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28232" h="478315">
                  <a:moveTo>
                    <a:pt x="1518977" y="120705"/>
                  </a:moveTo>
                  <a:cubicBezTo>
                    <a:pt x="1518047" y="120333"/>
                    <a:pt x="1516931" y="119775"/>
                    <a:pt x="1516001" y="119403"/>
                  </a:cubicBezTo>
                  <a:cubicBezTo>
                    <a:pt x="1505024" y="119403"/>
                    <a:pt x="1494048" y="119403"/>
                    <a:pt x="1483072" y="119217"/>
                  </a:cubicBezTo>
                  <a:cubicBezTo>
                    <a:pt x="1480654" y="120333"/>
                    <a:pt x="1480654" y="121263"/>
                    <a:pt x="1483072" y="122193"/>
                  </a:cubicBezTo>
                  <a:cubicBezTo>
                    <a:pt x="1494048" y="122193"/>
                    <a:pt x="1505024" y="122007"/>
                    <a:pt x="1516001" y="122007"/>
                  </a:cubicBezTo>
                  <a:cubicBezTo>
                    <a:pt x="1517117" y="121635"/>
                    <a:pt x="1518047" y="121263"/>
                    <a:pt x="1518977" y="120705"/>
                  </a:cubicBezTo>
                  <a:close/>
                  <a:moveTo>
                    <a:pt x="1276573" y="471009"/>
                  </a:moveTo>
                  <a:cubicBezTo>
                    <a:pt x="1273411" y="471009"/>
                    <a:pt x="1270248" y="471009"/>
                    <a:pt x="1266899" y="471195"/>
                  </a:cubicBezTo>
                  <a:cubicBezTo>
                    <a:pt x="1264295" y="472683"/>
                    <a:pt x="1260946" y="473800"/>
                    <a:pt x="1262621" y="478079"/>
                  </a:cubicBezTo>
                  <a:cubicBezTo>
                    <a:pt x="1268388" y="477892"/>
                    <a:pt x="1274527" y="479567"/>
                    <a:pt x="1279922" y="476032"/>
                  </a:cubicBezTo>
                  <a:cubicBezTo>
                    <a:pt x="1279364" y="473800"/>
                    <a:pt x="1278248" y="472311"/>
                    <a:pt x="1276573" y="471009"/>
                  </a:cubicBezTo>
                  <a:close/>
                  <a:moveTo>
                    <a:pt x="1433773" y="154"/>
                  </a:moveTo>
                  <a:lnTo>
                    <a:pt x="1423169" y="154"/>
                  </a:lnTo>
                  <a:cubicBezTo>
                    <a:pt x="1421495" y="-218"/>
                    <a:pt x="1420565" y="340"/>
                    <a:pt x="1420192" y="2015"/>
                  </a:cubicBezTo>
                  <a:lnTo>
                    <a:pt x="1420006" y="2759"/>
                  </a:lnTo>
                  <a:cubicBezTo>
                    <a:pt x="1420751" y="4991"/>
                    <a:pt x="1422239" y="6665"/>
                    <a:pt x="1424657" y="7223"/>
                  </a:cubicBezTo>
                  <a:lnTo>
                    <a:pt x="1432657" y="7223"/>
                  </a:lnTo>
                  <a:cubicBezTo>
                    <a:pt x="1435261" y="6479"/>
                    <a:pt x="1437866" y="5177"/>
                    <a:pt x="1437494" y="2015"/>
                  </a:cubicBezTo>
                  <a:cubicBezTo>
                    <a:pt x="1437308" y="-32"/>
                    <a:pt x="1435447" y="-218"/>
                    <a:pt x="1433773" y="154"/>
                  </a:cubicBezTo>
                  <a:close/>
                  <a:moveTo>
                    <a:pt x="1526418" y="133355"/>
                  </a:moveTo>
                  <a:cubicBezTo>
                    <a:pt x="1524372" y="132983"/>
                    <a:pt x="1522512" y="132611"/>
                    <a:pt x="1520465" y="132239"/>
                  </a:cubicBezTo>
                  <a:cubicBezTo>
                    <a:pt x="1517117" y="131123"/>
                    <a:pt x="1513582" y="130751"/>
                    <a:pt x="1510234" y="132611"/>
                  </a:cubicBezTo>
                  <a:cubicBezTo>
                    <a:pt x="1509117" y="132425"/>
                    <a:pt x="1507815" y="132239"/>
                    <a:pt x="1506699" y="132239"/>
                  </a:cubicBezTo>
                  <a:cubicBezTo>
                    <a:pt x="1503536" y="132797"/>
                    <a:pt x="1499071" y="130937"/>
                    <a:pt x="1499257" y="136704"/>
                  </a:cubicBezTo>
                  <a:lnTo>
                    <a:pt x="1526418" y="136146"/>
                  </a:lnTo>
                  <a:cubicBezTo>
                    <a:pt x="1528837" y="135216"/>
                    <a:pt x="1528837" y="134286"/>
                    <a:pt x="1526418" y="133355"/>
                  </a:cubicBezTo>
                  <a:close/>
                  <a:moveTo>
                    <a:pt x="1471910" y="118659"/>
                  </a:moveTo>
                  <a:cubicBezTo>
                    <a:pt x="1466143" y="118659"/>
                    <a:pt x="1460376" y="118473"/>
                    <a:pt x="1454423" y="118473"/>
                  </a:cubicBezTo>
                  <a:cubicBezTo>
                    <a:pt x="1453121" y="117728"/>
                    <a:pt x="1452191" y="118100"/>
                    <a:pt x="1451632" y="119403"/>
                  </a:cubicBezTo>
                  <a:cubicBezTo>
                    <a:pt x="1458516" y="125914"/>
                    <a:pt x="1466887" y="121263"/>
                    <a:pt x="1474329" y="122193"/>
                  </a:cubicBezTo>
                  <a:cubicBezTo>
                    <a:pt x="1477119" y="118473"/>
                    <a:pt x="1474515" y="118659"/>
                    <a:pt x="1471910" y="118659"/>
                  </a:cubicBezTo>
                  <a:close/>
                  <a:moveTo>
                    <a:pt x="5209" y="432872"/>
                  </a:moveTo>
                  <a:cubicBezTo>
                    <a:pt x="10790" y="431570"/>
                    <a:pt x="17859" y="437337"/>
                    <a:pt x="21952" y="429337"/>
                  </a:cubicBezTo>
                  <a:cubicBezTo>
                    <a:pt x="15627" y="429337"/>
                    <a:pt x="9116" y="429523"/>
                    <a:pt x="2791" y="429523"/>
                  </a:cubicBezTo>
                  <a:cubicBezTo>
                    <a:pt x="1860" y="429895"/>
                    <a:pt x="930" y="430453"/>
                    <a:pt x="0" y="430826"/>
                  </a:cubicBezTo>
                  <a:cubicBezTo>
                    <a:pt x="930" y="431198"/>
                    <a:pt x="1860" y="431756"/>
                    <a:pt x="2791" y="432128"/>
                  </a:cubicBezTo>
                  <a:lnTo>
                    <a:pt x="4093" y="432128"/>
                  </a:lnTo>
                  <a:lnTo>
                    <a:pt x="5209" y="432872"/>
                  </a:lnTo>
                  <a:close/>
                  <a:moveTo>
                    <a:pt x="1371823" y="153447"/>
                  </a:moveTo>
                  <a:cubicBezTo>
                    <a:pt x="1376102" y="153447"/>
                    <a:pt x="1380195" y="153633"/>
                    <a:pt x="1384474" y="153633"/>
                  </a:cubicBezTo>
                  <a:cubicBezTo>
                    <a:pt x="1380381" y="147122"/>
                    <a:pt x="1376288" y="147494"/>
                    <a:pt x="1371823" y="153447"/>
                  </a:cubicBezTo>
                  <a:close/>
                  <a:moveTo>
                    <a:pt x="168920" y="209072"/>
                  </a:moveTo>
                  <a:cubicBezTo>
                    <a:pt x="167804" y="208328"/>
                    <a:pt x="166688" y="208328"/>
                    <a:pt x="165385" y="209072"/>
                  </a:cubicBezTo>
                  <a:cubicBezTo>
                    <a:pt x="163153" y="209444"/>
                    <a:pt x="160734" y="209816"/>
                    <a:pt x="158502" y="210188"/>
                  </a:cubicBezTo>
                  <a:cubicBezTo>
                    <a:pt x="158502" y="210932"/>
                    <a:pt x="158502" y="211676"/>
                    <a:pt x="158316" y="212420"/>
                  </a:cubicBezTo>
                  <a:lnTo>
                    <a:pt x="168920" y="212420"/>
                  </a:lnTo>
                  <a:cubicBezTo>
                    <a:pt x="168920" y="211862"/>
                    <a:pt x="168734" y="211118"/>
                    <a:pt x="168734" y="210560"/>
                  </a:cubicBezTo>
                  <a:lnTo>
                    <a:pt x="168920" y="209072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3A76F7D-C4B0-BE5A-D7A3-A15D4FC72B40}"/>
                </a:ext>
              </a:extLst>
            </p:cNvPr>
            <p:cNvSpPr/>
            <p:nvPr/>
          </p:nvSpPr>
          <p:spPr>
            <a:xfrm>
              <a:off x="8594362" y="2981319"/>
              <a:ext cx="1641738" cy="515503"/>
            </a:xfrm>
            <a:custGeom>
              <a:avLst/>
              <a:gdLst>
                <a:gd name="connsiteX0" fmla="*/ 210012 w 1641738"/>
                <a:gd name="connsiteY0" fmla="*/ 205755 h 515503"/>
                <a:gd name="connsiteX1" fmla="*/ 199780 w 1641738"/>
                <a:gd name="connsiteY1" fmla="*/ 205941 h 515503"/>
                <a:gd name="connsiteX2" fmla="*/ 199780 w 1641738"/>
                <a:gd name="connsiteY2" fmla="*/ 208173 h 515503"/>
                <a:gd name="connsiteX3" fmla="*/ 209640 w 1641738"/>
                <a:gd name="connsiteY3" fmla="*/ 209476 h 515503"/>
                <a:gd name="connsiteX4" fmla="*/ 210012 w 1641738"/>
                <a:gd name="connsiteY4" fmla="*/ 207987 h 515503"/>
                <a:gd name="connsiteX5" fmla="*/ 210012 w 1641738"/>
                <a:gd name="connsiteY5" fmla="*/ 205755 h 515503"/>
                <a:gd name="connsiteX6" fmla="*/ 91136 w 1641738"/>
                <a:gd name="connsiteY6" fmla="*/ 424904 h 515503"/>
                <a:gd name="connsiteX7" fmla="*/ 80718 w 1641738"/>
                <a:gd name="connsiteY7" fmla="*/ 424904 h 515503"/>
                <a:gd name="connsiteX8" fmla="*/ 91136 w 1641738"/>
                <a:gd name="connsiteY8" fmla="*/ 424904 h 515503"/>
                <a:gd name="connsiteX9" fmla="*/ 1418311 w 1641738"/>
                <a:gd name="connsiteY9" fmla="*/ 25487 h 515503"/>
                <a:gd name="connsiteX10" fmla="*/ 1419613 w 1641738"/>
                <a:gd name="connsiteY10" fmla="*/ 27533 h 515503"/>
                <a:gd name="connsiteX11" fmla="*/ 1422218 w 1641738"/>
                <a:gd name="connsiteY11" fmla="*/ 28649 h 515503"/>
                <a:gd name="connsiteX12" fmla="*/ 1429287 w 1641738"/>
                <a:gd name="connsiteY12" fmla="*/ 24371 h 515503"/>
                <a:gd name="connsiteX13" fmla="*/ 1419613 w 1641738"/>
                <a:gd name="connsiteY13" fmla="*/ 24557 h 515503"/>
                <a:gd name="connsiteX14" fmla="*/ 1418311 w 1641738"/>
                <a:gd name="connsiteY14" fmla="*/ 25487 h 515503"/>
                <a:gd name="connsiteX15" fmla="*/ 125552 w 1641738"/>
                <a:gd name="connsiteY15" fmla="*/ 377279 h 515503"/>
                <a:gd name="connsiteX16" fmla="*/ 126669 w 1641738"/>
                <a:gd name="connsiteY16" fmla="*/ 379326 h 515503"/>
                <a:gd name="connsiteX17" fmla="*/ 129831 w 1641738"/>
                <a:gd name="connsiteY17" fmla="*/ 380442 h 515503"/>
                <a:gd name="connsiteX18" fmla="*/ 136528 w 1641738"/>
                <a:gd name="connsiteY18" fmla="*/ 379512 h 515503"/>
                <a:gd name="connsiteX19" fmla="*/ 137273 w 1641738"/>
                <a:gd name="connsiteY19" fmla="*/ 378209 h 515503"/>
                <a:gd name="connsiteX20" fmla="*/ 136156 w 1641738"/>
                <a:gd name="connsiteY20" fmla="*/ 375977 h 515503"/>
                <a:gd name="connsiteX21" fmla="*/ 132994 w 1641738"/>
                <a:gd name="connsiteY21" fmla="*/ 375233 h 515503"/>
                <a:gd name="connsiteX22" fmla="*/ 126297 w 1641738"/>
                <a:gd name="connsiteY22" fmla="*/ 376163 h 515503"/>
                <a:gd name="connsiteX23" fmla="*/ 126483 w 1641738"/>
                <a:gd name="connsiteY23" fmla="*/ 375977 h 515503"/>
                <a:gd name="connsiteX24" fmla="*/ 125552 w 1641738"/>
                <a:gd name="connsiteY24" fmla="*/ 377279 h 515503"/>
                <a:gd name="connsiteX25" fmla="*/ 1537001 w 1641738"/>
                <a:gd name="connsiteY25" fmla="*/ 132271 h 515503"/>
                <a:gd name="connsiteX26" fmla="*/ 1547605 w 1641738"/>
                <a:gd name="connsiteY26" fmla="*/ 132271 h 515503"/>
                <a:gd name="connsiteX27" fmla="*/ 1537001 w 1641738"/>
                <a:gd name="connsiteY27" fmla="*/ 132271 h 515503"/>
                <a:gd name="connsiteX28" fmla="*/ 1519886 w 1641738"/>
                <a:gd name="connsiteY28" fmla="*/ 3349 h 515503"/>
                <a:gd name="connsiteX29" fmla="*/ 1526211 w 1641738"/>
                <a:gd name="connsiteY29" fmla="*/ 3163 h 515503"/>
                <a:gd name="connsiteX30" fmla="*/ 1526397 w 1641738"/>
                <a:gd name="connsiteY30" fmla="*/ 0 h 515503"/>
                <a:gd name="connsiteX31" fmla="*/ 1526397 w 1641738"/>
                <a:gd name="connsiteY31" fmla="*/ 186 h 515503"/>
                <a:gd name="connsiteX32" fmla="*/ 1519886 w 1641738"/>
                <a:gd name="connsiteY32" fmla="*/ 3349 h 515503"/>
                <a:gd name="connsiteX33" fmla="*/ 1641739 w 1641738"/>
                <a:gd name="connsiteY33" fmla="*/ 76460 h 515503"/>
                <a:gd name="connsiteX34" fmla="*/ 1641739 w 1641738"/>
                <a:gd name="connsiteY34" fmla="*/ 72926 h 515503"/>
                <a:gd name="connsiteX35" fmla="*/ 1634670 w 1641738"/>
                <a:gd name="connsiteY35" fmla="*/ 72926 h 515503"/>
                <a:gd name="connsiteX36" fmla="*/ 1633926 w 1641738"/>
                <a:gd name="connsiteY36" fmla="*/ 74042 h 515503"/>
                <a:gd name="connsiteX37" fmla="*/ 1634670 w 1641738"/>
                <a:gd name="connsiteY37" fmla="*/ 76274 h 515503"/>
                <a:gd name="connsiteX38" fmla="*/ 1641739 w 1641738"/>
                <a:gd name="connsiteY38" fmla="*/ 76460 h 515503"/>
                <a:gd name="connsiteX39" fmla="*/ 1575883 w 1641738"/>
                <a:gd name="connsiteY39" fmla="*/ 114970 h 515503"/>
                <a:gd name="connsiteX40" fmla="*/ 1575883 w 1641738"/>
                <a:gd name="connsiteY40" fmla="*/ 118318 h 515503"/>
                <a:gd name="connsiteX41" fmla="*/ 1582580 w 1641738"/>
                <a:gd name="connsiteY41" fmla="*/ 118318 h 515503"/>
                <a:gd name="connsiteX42" fmla="*/ 1583324 w 1641738"/>
                <a:gd name="connsiteY42" fmla="*/ 117202 h 515503"/>
                <a:gd name="connsiteX43" fmla="*/ 1582580 w 1641738"/>
                <a:gd name="connsiteY43" fmla="*/ 114970 h 515503"/>
                <a:gd name="connsiteX44" fmla="*/ 1575883 w 1641738"/>
                <a:gd name="connsiteY44" fmla="*/ 114970 h 515503"/>
                <a:gd name="connsiteX45" fmla="*/ 1617368 w 1641738"/>
                <a:gd name="connsiteY45" fmla="*/ 128736 h 515503"/>
                <a:gd name="connsiteX46" fmla="*/ 1617368 w 1641738"/>
                <a:gd name="connsiteY46" fmla="*/ 132271 h 515503"/>
                <a:gd name="connsiteX47" fmla="*/ 1621647 w 1641738"/>
                <a:gd name="connsiteY47" fmla="*/ 131155 h 515503"/>
                <a:gd name="connsiteX48" fmla="*/ 1617368 w 1641738"/>
                <a:gd name="connsiteY48" fmla="*/ 128736 h 515503"/>
                <a:gd name="connsiteX49" fmla="*/ 42581 w 1641738"/>
                <a:gd name="connsiteY49" fmla="*/ 428253 h 515503"/>
                <a:gd name="connsiteX50" fmla="*/ 48906 w 1641738"/>
                <a:gd name="connsiteY50" fmla="*/ 428067 h 515503"/>
                <a:gd name="connsiteX51" fmla="*/ 50208 w 1641738"/>
                <a:gd name="connsiteY51" fmla="*/ 427137 h 515503"/>
                <a:gd name="connsiteX52" fmla="*/ 49278 w 1641738"/>
                <a:gd name="connsiteY52" fmla="*/ 424904 h 515503"/>
                <a:gd name="connsiteX53" fmla="*/ 42395 w 1641738"/>
                <a:gd name="connsiteY53" fmla="*/ 424718 h 515503"/>
                <a:gd name="connsiteX54" fmla="*/ 42581 w 1641738"/>
                <a:gd name="connsiteY54" fmla="*/ 428253 h 515503"/>
                <a:gd name="connsiteX55" fmla="*/ 537 w 1641738"/>
                <a:gd name="connsiteY55" fmla="*/ 480529 h 515503"/>
                <a:gd name="connsiteX56" fmla="*/ 723 w 1641738"/>
                <a:gd name="connsiteY56" fmla="*/ 484064 h 515503"/>
                <a:gd name="connsiteX57" fmla="*/ 7420 w 1641738"/>
                <a:gd name="connsiteY57" fmla="*/ 480715 h 515503"/>
                <a:gd name="connsiteX58" fmla="*/ 537 w 1641738"/>
                <a:gd name="connsiteY58" fmla="*/ 480529 h 515503"/>
                <a:gd name="connsiteX59" fmla="*/ 67323 w 1641738"/>
                <a:gd name="connsiteY59" fmla="*/ 511597 h 515503"/>
                <a:gd name="connsiteX60" fmla="*/ 73463 w 1641738"/>
                <a:gd name="connsiteY60" fmla="*/ 511783 h 515503"/>
                <a:gd name="connsiteX61" fmla="*/ 67323 w 1641738"/>
                <a:gd name="connsiteY61" fmla="*/ 511597 h 515503"/>
                <a:gd name="connsiteX62" fmla="*/ 1547977 w 1641738"/>
                <a:gd name="connsiteY62" fmla="*/ 17115 h 515503"/>
                <a:gd name="connsiteX63" fmla="*/ 1551326 w 1641738"/>
                <a:gd name="connsiteY63" fmla="*/ 17301 h 515503"/>
                <a:gd name="connsiteX64" fmla="*/ 1551326 w 1641738"/>
                <a:gd name="connsiteY64" fmla="*/ 13767 h 515503"/>
                <a:gd name="connsiteX65" fmla="*/ 1547977 w 1641738"/>
                <a:gd name="connsiteY65" fmla="*/ 13953 h 515503"/>
                <a:gd name="connsiteX66" fmla="*/ 1547977 w 1641738"/>
                <a:gd name="connsiteY66" fmla="*/ 17115 h 515503"/>
                <a:gd name="connsiteX67" fmla="*/ 40162 w 1641738"/>
                <a:gd name="connsiteY67" fmla="*/ 507504 h 515503"/>
                <a:gd name="connsiteX68" fmla="*/ 42395 w 1641738"/>
                <a:gd name="connsiteY68" fmla="*/ 505085 h 515503"/>
                <a:gd name="connsiteX69" fmla="*/ 39232 w 1641738"/>
                <a:gd name="connsiteY69" fmla="*/ 505085 h 515503"/>
                <a:gd name="connsiteX70" fmla="*/ 40162 w 1641738"/>
                <a:gd name="connsiteY70" fmla="*/ 507504 h 515503"/>
                <a:gd name="connsiteX71" fmla="*/ 1460541 w 1641738"/>
                <a:gd name="connsiteY71" fmla="*/ 198499 h 515503"/>
                <a:gd name="connsiteX72" fmla="*/ 1460727 w 1641738"/>
                <a:gd name="connsiteY72" fmla="*/ 201848 h 515503"/>
                <a:gd name="connsiteX73" fmla="*/ 1464075 w 1641738"/>
                <a:gd name="connsiteY73" fmla="*/ 202034 h 515503"/>
                <a:gd name="connsiteX74" fmla="*/ 1460541 w 1641738"/>
                <a:gd name="connsiteY74" fmla="*/ 198499 h 515503"/>
                <a:gd name="connsiteX75" fmla="*/ 112344 w 1641738"/>
                <a:gd name="connsiteY75" fmla="*/ 436252 h 515503"/>
                <a:gd name="connsiteX76" fmla="*/ 108623 w 1641738"/>
                <a:gd name="connsiteY76" fmla="*/ 438857 h 515503"/>
                <a:gd name="connsiteX77" fmla="*/ 113274 w 1641738"/>
                <a:gd name="connsiteY77" fmla="*/ 438113 h 515503"/>
                <a:gd name="connsiteX78" fmla="*/ 112344 w 1641738"/>
                <a:gd name="connsiteY78" fmla="*/ 436252 h 515503"/>
                <a:gd name="connsiteX79" fmla="*/ 39232 w 1641738"/>
                <a:gd name="connsiteY79" fmla="*/ 497644 h 515503"/>
                <a:gd name="connsiteX80" fmla="*/ 55789 w 1641738"/>
                <a:gd name="connsiteY80" fmla="*/ 491319 h 515503"/>
                <a:gd name="connsiteX81" fmla="*/ 39232 w 1641738"/>
                <a:gd name="connsiteY81" fmla="*/ 497644 h 515503"/>
                <a:gd name="connsiteX82" fmla="*/ 1416636 w 1641738"/>
                <a:gd name="connsiteY82" fmla="*/ 192546 h 515503"/>
                <a:gd name="connsiteX83" fmla="*/ 1405102 w 1641738"/>
                <a:gd name="connsiteY83" fmla="*/ 191802 h 515503"/>
                <a:gd name="connsiteX84" fmla="*/ 1416636 w 1641738"/>
                <a:gd name="connsiteY84" fmla="*/ 192546 h 515503"/>
                <a:gd name="connsiteX85" fmla="*/ 1383894 w 1641738"/>
                <a:gd name="connsiteY85" fmla="*/ 191430 h 515503"/>
                <a:gd name="connsiteX86" fmla="*/ 1383894 w 1641738"/>
                <a:gd name="connsiteY86" fmla="*/ 191430 h 515503"/>
                <a:gd name="connsiteX87" fmla="*/ 1395242 w 1641738"/>
                <a:gd name="connsiteY87" fmla="*/ 193104 h 515503"/>
                <a:gd name="connsiteX88" fmla="*/ 1384080 w 1641738"/>
                <a:gd name="connsiteY88" fmla="*/ 191430 h 515503"/>
                <a:gd name="connsiteX89" fmla="*/ 1395242 w 1641738"/>
                <a:gd name="connsiteY89" fmla="*/ 193104 h 515503"/>
                <a:gd name="connsiteX90" fmla="*/ 105275 w 1641738"/>
                <a:gd name="connsiteY90" fmla="*/ 509364 h 515503"/>
                <a:gd name="connsiteX91" fmla="*/ 102298 w 1641738"/>
                <a:gd name="connsiteY91" fmla="*/ 515131 h 515503"/>
                <a:gd name="connsiteX92" fmla="*/ 103786 w 1641738"/>
                <a:gd name="connsiteY92" fmla="*/ 515503 h 515503"/>
                <a:gd name="connsiteX93" fmla="*/ 105275 w 1641738"/>
                <a:gd name="connsiteY93" fmla="*/ 515317 h 515503"/>
                <a:gd name="connsiteX94" fmla="*/ 105275 w 1641738"/>
                <a:gd name="connsiteY94" fmla="*/ 509364 h 51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641738" h="515503">
                  <a:moveTo>
                    <a:pt x="210012" y="205755"/>
                  </a:moveTo>
                  <a:cubicBezTo>
                    <a:pt x="206664" y="205755"/>
                    <a:pt x="203315" y="205755"/>
                    <a:pt x="199780" y="205941"/>
                  </a:cubicBezTo>
                  <a:cubicBezTo>
                    <a:pt x="199780" y="206685"/>
                    <a:pt x="199594" y="207429"/>
                    <a:pt x="199780" y="208173"/>
                  </a:cubicBezTo>
                  <a:cubicBezTo>
                    <a:pt x="202571" y="211894"/>
                    <a:pt x="206106" y="210406"/>
                    <a:pt x="209640" y="209476"/>
                  </a:cubicBezTo>
                  <a:lnTo>
                    <a:pt x="210012" y="207987"/>
                  </a:lnTo>
                  <a:cubicBezTo>
                    <a:pt x="209826" y="207429"/>
                    <a:pt x="209826" y="206685"/>
                    <a:pt x="210012" y="205755"/>
                  </a:cubicBezTo>
                  <a:close/>
                  <a:moveTo>
                    <a:pt x="91136" y="424904"/>
                  </a:moveTo>
                  <a:lnTo>
                    <a:pt x="80718" y="424904"/>
                  </a:lnTo>
                  <a:cubicBezTo>
                    <a:pt x="84067" y="431602"/>
                    <a:pt x="87601" y="431788"/>
                    <a:pt x="91136" y="424904"/>
                  </a:cubicBezTo>
                  <a:close/>
                  <a:moveTo>
                    <a:pt x="1418311" y="25487"/>
                  </a:moveTo>
                  <a:cubicBezTo>
                    <a:pt x="1417939" y="26231"/>
                    <a:pt x="1418311" y="26789"/>
                    <a:pt x="1419613" y="27533"/>
                  </a:cubicBezTo>
                  <a:cubicBezTo>
                    <a:pt x="1420729" y="27533"/>
                    <a:pt x="1421473" y="27905"/>
                    <a:pt x="1422218" y="28649"/>
                  </a:cubicBezTo>
                  <a:cubicBezTo>
                    <a:pt x="1425194" y="28277"/>
                    <a:pt x="1428915" y="29021"/>
                    <a:pt x="1429287" y="24371"/>
                  </a:cubicBezTo>
                  <a:cubicBezTo>
                    <a:pt x="1426124" y="24371"/>
                    <a:pt x="1422962" y="24557"/>
                    <a:pt x="1419613" y="24557"/>
                  </a:cubicBezTo>
                  <a:cubicBezTo>
                    <a:pt x="1419241" y="24557"/>
                    <a:pt x="1418869" y="24743"/>
                    <a:pt x="1418311" y="25487"/>
                  </a:cubicBezTo>
                  <a:close/>
                  <a:moveTo>
                    <a:pt x="125552" y="377279"/>
                  </a:moveTo>
                  <a:cubicBezTo>
                    <a:pt x="125366" y="378023"/>
                    <a:pt x="125738" y="378768"/>
                    <a:pt x="126669" y="379326"/>
                  </a:cubicBezTo>
                  <a:cubicBezTo>
                    <a:pt x="127971" y="379326"/>
                    <a:pt x="128901" y="379698"/>
                    <a:pt x="129831" y="380442"/>
                  </a:cubicBezTo>
                  <a:cubicBezTo>
                    <a:pt x="132250" y="381186"/>
                    <a:pt x="134482" y="381372"/>
                    <a:pt x="136528" y="379512"/>
                  </a:cubicBezTo>
                  <a:cubicBezTo>
                    <a:pt x="136715" y="379512"/>
                    <a:pt x="137087" y="379140"/>
                    <a:pt x="137273" y="378209"/>
                  </a:cubicBezTo>
                  <a:cubicBezTo>
                    <a:pt x="137459" y="377465"/>
                    <a:pt x="137087" y="376721"/>
                    <a:pt x="136156" y="375977"/>
                  </a:cubicBezTo>
                  <a:cubicBezTo>
                    <a:pt x="135040" y="375977"/>
                    <a:pt x="133924" y="375791"/>
                    <a:pt x="132994" y="375233"/>
                  </a:cubicBezTo>
                  <a:cubicBezTo>
                    <a:pt x="130575" y="374117"/>
                    <a:pt x="128157" y="373931"/>
                    <a:pt x="126297" y="376163"/>
                  </a:cubicBezTo>
                  <a:lnTo>
                    <a:pt x="126483" y="375977"/>
                  </a:lnTo>
                  <a:cubicBezTo>
                    <a:pt x="126111" y="376163"/>
                    <a:pt x="125738" y="376535"/>
                    <a:pt x="125552" y="377279"/>
                  </a:cubicBezTo>
                  <a:close/>
                  <a:moveTo>
                    <a:pt x="1537001" y="132271"/>
                  </a:moveTo>
                  <a:lnTo>
                    <a:pt x="1547605" y="132271"/>
                  </a:lnTo>
                  <a:cubicBezTo>
                    <a:pt x="1544071" y="125574"/>
                    <a:pt x="1540536" y="125016"/>
                    <a:pt x="1537001" y="132271"/>
                  </a:cubicBezTo>
                  <a:close/>
                  <a:moveTo>
                    <a:pt x="1519886" y="3349"/>
                  </a:moveTo>
                  <a:cubicBezTo>
                    <a:pt x="1521932" y="3349"/>
                    <a:pt x="1524165" y="3163"/>
                    <a:pt x="1526211" y="3163"/>
                  </a:cubicBezTo>
                  <a:cubicBezTo>
                    <a:pt x="1528444" y="2232"/>
                    <a:pt x="1528630" y="1302"/>
                    <a:pt x="1526397" y="0"/>
                  </a:cubicBezTo>
                  <a:lnTo>
                    <a:pt x="1526397" y="186"/>
                  </a:lnTo>
                  <a:cubicBezTo>
                    <a:pt x="1523793" y="0"/>
                    <a:pt x="1520630" y="-744"/>
                    <a:pt x="1519886" y="3349"/>
                  </a:cubicBezTo>
                  <a:close/>
                  <a:moveTo>
                    <a:pt x="1641739" y="76460"/>
                  </a:moveTo>
                  <a:lnTo>
                    <a:pt x="1641739" y="72926"/>
                  </a:lnTo>
                  <a:lnTo>
                    <a:pt x="1634670" y="72926"/>
                  </a:lnTo>
                  <a:cubicBezTo>
                    <a:pt x="1634484" y="72926"/>
                    <a:pt x="1634298" y="73298"/>
                    <a:pt x="1633926" y="74042"/>
                  </a:cubicBezTo>
                  <a:cubicBezTo>
                    <a:pt x="1633740" y="74786"/>
                    <a:pt x="1633926" y="75530"/>
                    <a:pt x="1634670" y="76274"/>
                  </a:cubicBezTo>
                  <a:cubicBezTo>
                    <a:pt x="1637088" y="76460"/>
                    <a:pt x="1639507" y="76460"/>
                    <a:pt x="1641739" y="76460"/>
                  </a:cubicBezTo>
                  <a:close/>
                  <a:moveTo>
                    <a:pt x="1575883" y="114970"/>
                  </a:moveTo>
                  <a:cubicBezTo>
                    <a:pt x="1575511" y="116086"/>
                    <a:pt x="1575511" y="117202"/>
                    <a:pt x="1575883" y="118318"/>
                  </a:cubicBezTo>
                  <a:lnTo>
                    <a:pt x="1582580" y="118318"/>
                  </a:lnTo>
                  <a:cubicBezTo>
                    <a:pt x="1582766" y="118318"/>
                    <a:pt x="1582952" y="117946"/>
                    <a:pt x="1583324" y="117202"/>
                  </a:cubicBezTo>
                  <a:cubicBezTo>
                    <a:pt x="1583510" y="116458"/>
                    <a:pt x="1583324" y="115714"/>
                    <a:pt x="1582580" y="114970"/>
                  </a:cubicBezTo>
                  <a:cubicBezTo>
                    <a:pt x="1580347" y="114784"/>
                    <a:pt x="1578115" y="114784"/>
                    <a:pt x="1575883" y="114970"/>
                  </a:cubicBezTo>
                  <a:close/>
                  <a:moveTo>
                    <a:pt x="1617368" y="128736"/>
                  </a:moveTo>
                  <a:cubicBezTo>
                    <a:pt x="1616438" y="129853"/>
                    <a:pt x="1616438" y="131155"/>
                    <a:pt x="1617368" y="132271"/>
                  </a:cubicBezTo>
                  <a:cubicBezTo>
                    <a:pt x="1618857" y="131899"/>
                    <a:pt x="1621647" y="131527"/>
                    <a:pt x="1621647" y="131155"/>
                  </a:cubicBezTo>
                  <a:cubicBezTo>
                    <a:pt x="1621647" y="127992"/>
                    <a:pt x="1619043" y="129108"/>
                    <a:pt x="1617368" y="128736"/>
                  </a:cubicBezTo>
                  <a:close/>
                  <a:moveTo>
                    <a:pt x="42581" y="428253"/>
                  </a:moveTo>
                  <a:cubicBezTo>
                    <a:pt x="44627" y="428253"/>
                    <a:pt x="46860" y="428067"/>
                    <a:pt x="48906" y="428067"/>
                  </a:cubicBezTo>
                  <a:cubicBezTo>
                    <a:pt x="49278" y="428067"/>
                    <a:pt x="49650" y="427695"/>
                    <a:pt x="50208" y="427137"/>
                  </a:cubicBezTo>
                  <a:cubicBezTo>
                    <a:pt x="50580" y="426393"/>
                    <a:pt x="50394" y="425648"/>
                    <a:pt x="49278" y="424904"/>
                  </a:cubicBezTo>
                  <a:cubicBezTo>
                    <a:pt x="47046" y="424904"/>
                    <a:pt x="44627" y="424718"/>
                    <a:pt x="42395" y="424718"/>
                  </a:cubicBezTo>
                  <a:cubicBezTo>
                    <a:pt x="42581" y="426021"/>
                    <a:pt x="42581" y="427137"/>
                    <a:pt x="42581" y="428253"/>
                  </a:cubicBezTo>
                  <a:close/>
                  <a:moveTo>
                    <a:pt x="537" y="480529"/>
                  </a:moveTo>
                  <a:cubicBezTo>
                    <a:pt x="-207" y="481831"/>
                    <a:pt x="-207" y="482947"/>
                    <a:pt x="723" y="484064"/>
                  </a:cubicBezTo>
                  <a:cubicBezTo>
                    <a:pt x="3699" y="484250"/>
                    <a:pt x="6118" y="483505"/>
                    <a:pt x="7420" y="480715"/>
                  </a:cubicBezTo>
                  <a:cubicBezTo>
                    <a:pt x="5188" y="480715"/>
                    <a:pt x="2955" y="480529"/>
                    <a:pt x="537" y="480529"/>
                  </a:cubicBezTo>
                  <a:close/>
                  <a:moveTo>
                    <a:pt x="67323" y="511597"/>
                  </a:moveTo>
                  <a:cubicBezTo>
                    <a:pt x="69370" y="511597"/>
                    <a:pt x="71416" y="511783"/>
                    <a:pt x="73463" y="511783"/>
                  </a:cubicBezTo>
                  <a:cubicBezTo>
                    <a:pt x="71602" y="507318"/>
                    <a:pt x="69556" y="507876"/>
                    <a:pt x="67323" y="511597"/>
                  </a:cubicBezTo>
                  <a:close/>
                  <a:moveTo>
                    <a:pt x="1547977" y="17115"/>
                  </a:moveTo>
                  <a:cubicBezTo>
                    <a:pt x="1549094" y="17115"/>
                    <a:pt x="1550210" y="17115"/>
                    <a:pt x="1551326" y="17301"/>
                  </a:cubicBezTo>
                  <a:cubicBezTo>
                    <a:pt x="1552256" y="16185"/>
                    <a:pt x="1552256" y="14883"/>
                    <a:pt x="1551326" y="13767"/>
                  </a:cubicBezTo>
                  <a:cubicBezTo>
                    <a:pt x="1550210" y="13767"/>
                    <a:pt x="1549094" y="13767"/>
                    <a:pt x="1547977" y="13953"/>
                  </a:cubicBezTo>
                  <a:cubicBezTo>
                    <a:pt x="1547605" y="14883"/>
                    <a:pt x="1547605" y="15999"/>
                    <a:pt x="1547977" y="17115"/>
                  </a:cubicBezTo>
                  <a:close/>
                  <a:moveTo>
                    <a:pt x="40162" y="507504"/>
                  </a:moveTo>
                  <a:cubicBezTo>
                    <a:pt x="42023" y="508062"/>
                    <a:pt x="42395" y="506574"/>
                    <a:pt x="42395" y="505085"/>
                  </a:cubicBezTo>
                  <a:lnTo>
                    <a:pt x="39232" y="505085"/>
                  </a:lnTo>
                  <a:cubicBezTo>
                    <a:pt x="39604" y="506016"/>
                    <a:pt x="39604" y="507504"/>
                    <a:pt x="40162" y="507504"/>
                  </a:cubicBezTo>
                  <a:close/>
                  <a:moveTo>
                    <a:pt x="1460541" y="198499"/>
                  </a:moveTo>
                  <a:cubicBezTo>
                    <a:pt x="1460541" y="199616"/>
                    <a:pt x="1460541" y="200732"/>
                    <a:pt x="1460727" y="201848"/>
                  </a:cubicBezTo>
                  <a:cubicBezTo>
                    <a:pt x="1461843" y="201848"/>
                    <a:pt x="1462959" y="202034"/>
                    <a:pt x="1464075" y="202034"/>
                  </a:cubicBezTo>
                  <a:cubicBezTo>
                    <a:pt x="1463889" y="199802"/>
                    <a:pt x="1462773" y="198686"/>
                    <a:pt x="1460541" y="198499"/>
                  </a:cubicBezTo>
                  <a:close/>
                  <a:moveTo>
                    <a:pt x="112344" y="436252"/>
                  </a:moveTo>
                  <a:cubicBezTo>
                    <a:pt x="110484" y="436066"/>
                    <a:pt x="109367" y="437183"/>
                    <a:pt x="108623" y="438857"/>
                  </a:cubicBezTo>
                  <a:cubicBezTo>
                    <a:pt x="110111" y="438671"/>
                    <a:pt x="111786" y="438485"/>
                    <a:pt x="113274" y="438113"/>
                  </a:cubicBezTo>
                  <a:cubicBezTo>
                    <a:pt x="113088" y="437369"/>
                    <a:pt x="112902" y="436252"/>
                    <a:pt x="112344" y="436252"/>
                  </a:cubicBezTo>
                  <a:close/>
                  <a:moveTo>
                    <a:pt x="39232" y="497644"/>
                  </a:moveTo>
                  <a:cubicBezTo>
                    <a:pt x="45371" y="497458"/>
                    <a:pt x="53929" y="503225"/>
                    <a:pt x="55789" y="491319"/>
                  </a:cubicBezTo>
                  <a:cubicBezTo>
                    <a:pt x="50394" y="493737"/>
                    <a:pt x="42767" y="490575"/>
                    <a:pt x="39232" y="497644"/>
                  </a:cubicBezTo>
                  <a:close/>
                  <a:moveTo>
                    <a:pt x="1416636" y="192546"/>
                  </a:moveTo>
                  <a:cubicBezTo>
                    <a:pt x="1412730" y="190314"/>
                    <a:pt x="1408823" y="191616"/>
                    <a:pt x="1405102" y="191802"/>
                  </a:cubicBezTo>
                  <a:cubicBezTo>
                    <a:pt x="1408637" y="195709"/>
                    <a:pt x="1412172" y="196825"/>
                    <a:pt x="1416636" y="192546"/>
                  </a:cubicBezTo>
                  <a:close/>
                  <a:moveTo>
                    <a:pt x="1383894" y="191430"/>
                  </a:moveTo>
                  <a:cubicBezTo>
                    <a:pt x="1384080" y="191430"/>
                    <a:pt x="1383894" y="191430"/>
                    <a:pt x="1383894" y="191430"/>
                  </a:cubicBezTo>
                  <a:close/>
                  <a:moveTo>
                    <a:pt x="1395242" y="193104"/>
                  </a:moveTo>
                  <a:cubicBezTo>
                    <a:pt x="1391522" y="190314"/>
                    <a:pt x="1387801" y="191616"/>
                    <a:pt x="1384080" y="191430"/>
                  </a:cubicBezTo>
                  <a:cubicBezTo>
                    <a:pt x="1386871" y="197011"/>
                    <a:pt x="1390778" y="195337"/>
                    <a:pt x="1395242" y="193104"/>
                  </a:cubicBezTo>
                  <a:close/>
                  <a:moveTo>
                    <a:pt x="105275" y="509364"/>
                  </a:moveTo>
                  <a:cubicBezTo>
                    <a:pt x="101740" y="508620"/>
                    <a:pt x="102484" y="512713"/>
                    <a:pt x="102298" y="515131"/>
                  </a:cubicBezTo>
                  <a:lnTo>
                    <a:pt x="103786" y="515503"/>
                  </a:lnTo>
                  <a:lnTo>
                    <a:pt x="105275" y="515317"/>
                  </a:lnTo>
                  <a:cubicBezTo>
                    <a:pt x="105089" y="513271"/>
                    <a:pt x="109553" y="510480"/>
                    <a:pt x="105275" y="50936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DD9D204-E8A4-77DC-1BA3-0F2AF9AFB5F6}"/>
              </a:ext>
            </a:extLst>
          </p:cNvPr>
          <p:cNvSpPr txBox="1"/>
          <p:nvPr/>
        </p:nvSpPr>
        <p:spPr>
          <a:xfrm>
            <a:off x="5252139" y="413248"/>
            <a:ext cx="209704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chemeClr val="accent1">
                    <a:lumMod val="75000"/>
                    <a:alpha val="94000"/>
                  </a:schemeClr>
                </a:solidFill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2</a:t>
            </a:r>
            <a:endParaRPr lang="zh-CN" altLang="en-US" sz="23900" dirty="0">
              <a:solidFill>
                <a:schemeClr val="accent1">
                  <a:lumMod val="75000"/>
                  <a:alpha val="94000"/>
                </a:schemeClr>
              </a:solidFill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569880-5A07-7C4D-EE2D-88677E63EDCA}"/>
              </a:ext>
            </a:extLst>
          </p:cNvPr>
          <p:cNvSpPr txBox="1"/>
          <p:nvPr/>
        </p:nvSpPr>
        <p:spPr>
          <a:xfrm>
            <a:off x="2925903" y="4389883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CBCE86D-E39E-4A5D-C32A-4CCA8AD60F37}"/>
              </a:ext>
            </a:extLst>
          </p:cNvPr>
          <p:cNvSpPr txBox="1"/>
          <p:nvPr/>
        </p:nvSpPr>
        <p:spPr>
          <a:xfrm>
            <a:off x="3083082" y="5655382"/>
            <a:ext cx="6025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a typeface="+mj-ea"/>
              </a:rPr>
              <a:t>ENTER TITLE CONTENT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90031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黎若惜">
  <a:themeElements>
    <a:clrScheme name="自定义 162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7FA70E"/>
      </a:accent1>
      <a:accent2>
        <a:srgbClr val="E6724B"/>
      </a:accent2>
      <a:accent3>
        <a:srgbClr val="FCBB21"/>
      </a:accent3>
      <a:accent4>
        <a:srgbClr val="75BD42"/>
      </a:accent4>
      <a:accent5>
        <a:srgbClr val="30C0B4"/>
      </a:accent5>
      <a:accent6>
        <a:srgbClr val="E05269"/>
      </a:accent6>
      <a:hlink>
        <a:srgbClr val="0026E5"/>
      </a:hlink>
      <a:folHlink>
        <a:srgbClr val="7E1FAD"/>
      </a:folHlink>
    </a:clrScheme>
    <a:fontScheme name="自定义 2">
      <a:majorFont>
        <a:latin typeface="OPPOSans B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PS" id="{8741FFC2-4D7D-48D1-88A6-21A4E405BEEE}" vid="{BE4B9CD3-767A-4D54-8AE3-5DB2A8AFC4D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</TotalTime>
  <Words>2083</Words>
  <Application>Microsoft Office PowerPoint</Application>
  <PresentationFormat>宽屏</PresentationFormat>
  <Paragraphs>202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HarmonyOS Sans SC Light</vt:lpstr>
      <vt:lpstr>OPPOSans H</vt:lpstr>
      <vt:lpstr>OPPOSans R</vt:lpstr>
      <vt:lpstr>阿里巴巴普惠体 2.0 55 Regular</vt:lpstr>
      <vt:lpstr>阿里巴巴普惠体 2.0 65 Medium</vt:lpstr>
      <vt:lpstr>等线</vt:lpstr>
      <vt:lpstr>微软雅黑</vt:lpstr>
      <vt:lpstr>字魂110号-武林江湖体</vt:lpstr>
      <vt:lpstr>Arial</vt:lpstr>
      <vt:lpstr>OFFICE-黎若惜</vt:lpstr>
      <vt:lpstr>PowerPoint 演示文稿</vt:lpstr>
      <vt:lpstr>PowerPoint 演示文稿</vt:lpstr>
      <vt:lpstr>PowerPoint 演示文稿</vt:lpstr>
      <vt:lpstr>输入内容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背景与意义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自然绿简约风生鲜农产品介绍PPT模板</dc:title>
  <dc:creator>©黎若惜</dc:creator>
  <cp:keywords>51PPT模板网（www.51pptmoban.com）</cp:keywords>
  <dc:description>51PPT模板网，幻灯片演示模板及素材免费下载！_x000d_
51PPT模板网 唯一访问网址：www.51pptmoban.com</dc:description>
  <cp:lastModifiedBy>51pptmoban .com</cp:lastModifiedBy>
  <cp:revision>77</cp:revision>
  <dcterms:created xsi:type="dcterms:W3CDTF">2024-02-09T02:32:53Z</dcterms:created>
  <dcterms:modified xsi:type="dcterms:W3CDTF">2024-02-26T08:49:47Z</dcterms:modified>
  <cp:contentStatus>自然绿简约风生鲜农产品介绍PPT模板，www.51pptmoban.com</cp:contentStatus>
  <cp:version>51pptmoban.com（V51PPT-022602版）</cp:version>
</cp:coreProperties>
</file>