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6" r:id="rId2"/>
    <p:sldId id="289" r:id="rId3"/>
    <p:sldId id="290" r:id="rId4"/>
    <p:sldId id="291" r:id="rId5"/>
    <p:sldId id="292" r:id="rId6"/>
    <p:sldId id="293" r:id="rId7"/>
    <p:sldId id="294" r:id="rId8"/>
    <p:sldId id="296" r:id="rId9"/>
    <p:sldId id="295" r:id="rId10"/>
    <p:sldId id="297" r:id="rId11"/>
    <p:sldId id="298" r:id="rId12"/>
    <p:sldId id="299" r:id="rId13"/>
    <p:sldId id="301" r:id="rId14"/>
    <p:sldId id="300" r:id="rId15"/>
    <p:sldId id="302" r:id="rId16"/>
    <p:sldId id="303" r:id="rId17"/>
    <p:sldId id="305" r:id="rId18"/>
    <p:sldId id="308" r:id="rId19"/>
    <p:sldId id="306" r:id="rId20"/>
    <p:sldId id="313" r:id="rId21"/>
    <p:sldId id="310" r:id="rId22"/>
    <p:sldId id="314" r:id="rId23"/>
    <p:sldId id="315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597" userDrawn="1">
          <p15:clr>
            <a:srgbClr val="A4A3A4"/>
          </p15:clr>
        </p15:guide>
        <p15:guide id="5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9A5"/>
    <a:srgbClr val="F7B369"/>
    <a:srgbClr val="D3D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96" autoAdjust="0"/>
  </p:normalViewPr>
  <p:slideViewPr>
    <p:cSldViewPr snapToGrid="0" showGuides="1">
      <p:cViewPr varScale="1">
        <p:scale>
          <a:sx n="71" d="100"/>
          <a:sy n="71" d="100"/>
        </p:scale>
        <p:origin x="90" y="45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BAE10-5FD1-4E5E-B12B-376D52FA9BFF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2C1C0-6DCD-45ED-B3A5-BFB9E35D8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8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158A5-C892-BA0F-26C7-5D782B72C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BBFBB01-27A6-89FE-97BB-DD83A267A4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A32B7B5-C35E-14C7-700E-211CFB73D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106FFA-95C8-D79D-BAC6-F1FF7F6EE7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161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AE76F-9316-4BB8-CFC1-1F95AF1DE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38791C1-2F84-8875-56E8-BC910EDF2C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3D28D0C-8D8C-0AFF-D0B0-998EC2BD06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D4D927-FB3F-1777-C08C-DAD0A8EEA3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0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7A8FB-E7B2-57A9-FBDC-8470A4679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EE82F98-0431-9DBC-9041-86C43BA8F2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3389043-CAEA-8C1D-754E-CFB8FBAAE3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763ACA-6CAE-8ACE-3B4D-319CAE023F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874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BCA55-A2BB-86B5-545D-B18F9D220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96D053D-6CF8-2BC0-3D60-F12F986A20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5D5F52-8849-045B-D6EF-A2EE5C9EE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A0A355-DBF2-F078-CDCE-1B14523944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948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5A5F9-582E-3BDA-8267-C4E758089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A5CA9C9-8E01-0250-7E1C-0E07293DBC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899D994-A87E-7C1C-71A3-ADEB184C6B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71EFEA-285A-0EFB-6ACD-C2C2FC1B19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621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F7D3A-02C9-52BD-6199-8F4164499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49089C0-5E56-BE8B-5BB5-286BDB4EB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2765EEF-838D-1F05-8215-11153FABC2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67360F-07D0-9E85-A1B8-2A3E8414A5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64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DEFDE-BDA2-B9ED-0BD9-C43840ECF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1474FFC-4EBE-D511-C54B-58F8BD9E91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AD32C83-02FA-ECCB-343D-CF4D8A1A89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7C28CE6-CBFA-33F3-FACA-4821DF472F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2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BD1B0-BB97-6F9E-54C7-EC2B3AB23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77CCD2D-17BA-8601-376A-D78EAE531B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5B4A3E-B174-460A-6590-708155659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36A38D-D465-E85C-C62D-03C2C66F75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650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2599A-82EC-FB12-7BFD-A1BF0292B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969D50-FAE9-FC3D-7E34-3750A36D83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B1B2A5D-01E8-81DA-504C-0AC2096728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5CF8D-CD65-C7FF-2033-9652F8484A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082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14C04-4856-5B96-3174-FB2FBAA6C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D743D3A-FA3D-1103-B0C4-EF849CE86A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C853BE3-3D9C-F096-E09C-DF7CA92761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E7959B-6FD5-F0ED-2AB2-A81977CEDD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4727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965FD-1E7F-5987-2CEE-D895F646C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A10CEA-409F-1CB2-16D9-1E346EC36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84D5DF-EA94-A677-9BDA-7AB100AC8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6D4B2B-8F75-F02C-7A26-C8DB87D295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55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0F65D-2202-1950-E9C4-3E0268657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752576-6F45-B867-4067-08B53A908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128EDB-18B4-CBC4-1AA6-5D741237FC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27B5DD-4A8A-A9B6-726F-3A631F7729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9266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CF694-9850-E1D2-2007-5488E4772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C16516C-80E7-8778-778C-9ED62A73C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68CFAB-8E7A-6137-F2D8-E510430785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1ED5E3-7158-EB84-42BC-518DED1146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96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817F1-132B-5B6C-637E-7312D75DF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C254B4B-E639-3953-0919-ED7123FB4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16EF0D-95BB-FAEC-490B-0409720CE1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9F9E4C-30B0-4959-5D93-B9F251EC5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3104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B39E2-ABE6-67B7-B277-8E3642E25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22995FA-282A-6E84-5A4B-3DC005E53B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41891EF-CC77-3B65-DAD6-22D78C2127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AC8FB4-EE34-2BFE-793A-3BA9E3DA37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567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71C73-78FA-9164-4ABE-C47613B42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C54D815-F7B8-1FE0-D98A-EF1D2115D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13EDE6-AB28-5FA3-4D02-3F81CE30D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3B6BB9-95B3-7B4A-4B3F-4DD6FB1102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969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5F977-0163-287A-8D1C-141C0441D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9BC9943-6432-065D-A2D3-A139F5A05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6B978EC-2BA9-0AE9-064A-C87289E7B6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2AD0B7-3650-93DD-F30C-9FEA693C1A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66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979FD-6F37-9B8A-EE29-DA0A207EB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ACEE688-8BBD-3EA8-4F64-5D08A53DDB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98D514A-1E06-6956-895F-B9A9BA6009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E9AA5B-8BA9-4B95-734F-37D635ECF1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08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9A3BA-F1E8-2110-3A8D-62D53DF00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6FE7458-403C-62C7-2D60-2ABECA629A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A2F79A-E76E-4D6E-F582-1263874371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3820D1-975E-5C2D-D5AE-922CFDA471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341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43CCA-20D1-5C9D-A32B-01EA1C572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D5EEA5-E741-C835-CE8F-517EC01BB5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2B23934-A38F-2EDB-9AEC-33A72053A1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78FD18-9436-CD58-AE55-C4AE2E1DA5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49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005A9-6FD4-CDFE-53CE-88BEC24E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76D8156-AAD5-1EBF-0F95-292D2436C7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84DC446-41FE-CE2A-D5CF-6D246CF2BC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86F1BB-A3D2-C237-6ED7-48951EED9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16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2F1DD-AF97-42A9-45CF-6207C5891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F9B0594-4662-C370-C3DE-4B7F811957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9185135-B4BF-D7B7-D491-3404B7194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E192484-9190-1D9F-CF24-5F1F9C9BED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09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E778B-77DA-8A71-E9BE-6D9F94A94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4CB7367-8D0C-B7FB-4236-CDEF5CB08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B86148E-FF96-159E-F36C-2E2C08E7B6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65A754-0208-EAE5-A2B9-5C489EB4FC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2C1C0-6DCD-45ED-B3A5-BFB9E35D8D6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62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603F53-2976-3995-E6A7-191B9D9B8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2EAE316-D907-1919-B05C-AE25D88B5A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D6C7F6-E6D3-CF16-58EC-E22244A40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125C4-2E61-48DD-9D88-E0CFE80047FA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29B3F8-0F6D-A69D-EE6D-5709B64A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C01A0E-B1BD-DC79-827B-68F9855D2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8810-336A-46F9-9799-25D1FD092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465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图片 183">
            <a:extLst>
              <a:ext uri="{FF2B5EF4-FFF2-40B4-BE49-F238E27FC236}">
                <a16:creationId xmlns:a16="http://schemas.microsoft.com/office/drawing/2014/main" id="{683C6A7D-B3D0-EAD2-6F9B-D97D6BD7A5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" b="7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3CE248-7837-97C7-E132-E9E122CB7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125C4-2E61-48DD-9D88-E0CFE80047FA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97B4BA-B24F-1BC4-E2F3-1FF9C6CB3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8A4266-C28C-9AAB-48EA-5AFAEFE93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8810-336A-46F9-9799-25D1FD092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26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图片 183">
            <a:extLst>
              <a:ext uri="{FF2B5EF4-FFF2-40B4-BE49-F238E27FC236}">
                <a16:creationId xmlns:a16="http://schemas.microsoft.com/office/drawing/2014/main" id="{683C6A7D-B3D0-EAD2-6F9B-D97D6BD7A5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" b="7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3CE248-7837-97C7-E132-E9E122CB7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125C4-2E61-48DD-9D88-E0CFE80047FA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97B4BA-B24F-1BC4-E2F3-1FF9C6CB3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8A4266-C28C-9AAB-48EA-5AFAEFE93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8810-336A-46F9-9799-25D1FD0923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9246AFC7-7969-EC39-4E93-608EBBE90489}"/>
              </a:ext>
            </a:extLst>
          </p:cNvPr>
          <p:cNvSpPr/>
          <p:nvPr userDrawn="1"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5B5E8304-1E18-A66F-0215-3E585A8A11BC}"/>
              </a:ext>
            </a:extLst>
          </p:cNvPr>
          <p:cNvSpPr/>
          <p:nvPr userDrawn="1"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C21D32E-A77B-7EEC-0386-6799D7AF5DDB}"/>
              </a:ext>
            </a:extLst>
          </p:cNvPr>
          <p:cNvSpPr/>
          <p:nvPr/>
        </p:nvSpPr>
        <p:spPr>
          <a:xfrm>
            <a:off x="215900" y="165232"/>
            <a:ext cx="3819504" cy="529348"/>
          </a:xfrm>
          <a:custGeom>
            <a:avLst/>
            <a:gdLst>
              <a:gd name="connsiteX0" fmla="*/ 0 w 3819504"/>
              <a:gd name="connsiteY0" fmla="*/ 264673 h 529348"/>
              <a:gd name="connsiteX1" fmla="*/ 0 w 3819504"/>
              <a:gd name="connsiteY1" fmla="*/ 264674 h 529348"/>
              <a:gd name="connsiteX2" fmla="*/ 0 w 3819504"/>
              <a:gd name="connsiteY2" fmla="*/ 264674 h 529348"/>
              <a:gd name="connsiteX3" fmla="*/ 264674 w 3819504"/>
              <a:gd name="connsiteY3" fmla="*/ 0 h 529348"/>
              <a:gd name="connsiteX4" fmla="*/ 494487 w 3819504"/>
              <a:gd name="connsiteY4" fmla="*/ 0 h 529348"/>
              <a:gd name="connsiteX5" fmla="*/ 669029 w 3819504"/>
              <a:gd name="connsiteY5" fmla="*/ 0 h 529348"/>
              <a:gd name="connsiteX6" fmla="*/ 717303 w 3819504"/>
              <a:gd name="connsiteY6" fmla="*/ 0 h 529348"/>
              <a:gd name="connsiteX7" fmla="*/ 1063489 w 3819504"/>
              <a:gd name="connsiteY7" fmla="*/ 229468 h 529348"/>
              <a:gd name="connsiteX8" fmla="*/ 1091228 w 3819504"/>
              <a:gd name="connsiteY8" fmla="*/ 366867 h 529348"/>
              <a:gd name="connsiteX9" fmla="*/ 1118968 w 3819504"/>
              <a:gd name="connsiteY9" fmla="*/ 229468 h 529348"/>
              <a:gd name="connsiteX10" fmla="*/ 1465154 w 3819504"/>
              <a:gd name="connsiteY10" fmla="*/ 0 h 529348"/>
              <a:gd name="connsiteX11" fmla="*/ 3150475 w 3819504"/>
              <a:gd name="connsiteY11" fmla="*/ 0 h 529348"/>
              <a:gd name="connsiteX12" fmla="*/ 3151962 w 3819504"/>
              <a:gd name="connsiteY12" fmla="*/ 0 h 529348"/>
              <a:gd name="connsiteX13" fmla="*/ 3554830 w 3819504"/>
              <a:gd name="connsiteY13" fmla="*/ 0 h 529348"/>
              <a:gd name="connsiteX14" fmla="*/ 3819504 w 3819504"/>
              <a:gd name="connsiteY14" fmla="*/ 264674 h 529348"/>
              <a:gd name="connsiteX15" fmla="*/ 3819503 w 3819504"/>
              <a:gd name="connsiteY15" fmla="*/ 264674 h 529348"/>
              <a:gd name="connsiteX16" fmla="*/ 3554829 w 3819504"/>
              <a:gd name="connsiteY16" fmla="*/ 529348 h 529348"/>
              <a:gd name="connsiteX17" fmla="*/ 3150475 w 3819504"/>
              <a:gd name="connsiteY17" fmla="*/ 529347 h 529348"/>
              <a:gd name="connsiteX18" fmla="*/ 669038 w 3819504"/>
              <a:gd name="connsiteY18" fmla="*/ 529347 h 529348"/>
              <a:gd name="connsiteX19" fmla="*/ 669028 w 3819504"/>
              <a:gd name="connsiteY19" fmla="*/ 529348 h 529348"/>
              <a:gd name="connsiteX20" fmla="*/ 264674 w 3819504"/>
              <a:gd name="connsiteY20" fmla="*/ 529347 h 529348"/>
              <a:gd name="connsiteX21" fmla="*/ 20799 w 3819504"/>
              <a:gd name="connsiteY21" fmla="*/ 367696 h 529348"/>
              <a:gd name="connsiteX22" fmla="*/ 0 w 3819504"/>
              <a:gd name="connsiteY22" fmla="*/ 264674 h 529348"/>
              <a:gd name="connsiteX23" fmla="*/ 20799 w 3819504"/>
              <a:gd name="connsiteY23" fmla="*/ 161651 h 529348"/>
              <a:gd name="connsiteX24" fmla="*/ 264674 w 3819504"/>
              <a:gd name="connsiteY24" fmla="*/ 0 h 52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819504" h="529348">
                <a:moveTo>
                  <a:pt x="0" y="264673"/>
                </a:moveTo>
                <a:lnTo>
                  <a:pt x="0" y="264674"/>
                </a:lnTo>
                <a:lnTo>
                  <a:pt x="0" y="264674"/>
                </a:lnTo>
                <a:close/>
                <a:moveTo>
                  <a:pt x="264674" y="0"/>
                </a:moveTo>
                <a:lnTo>
                  <a:pt x="494487" y="0"/>
                </a:lnTo>
                <a:lnTo>
                  <a:pt x="669029" y="0"/>
                </a:lnTo>
                <a:lnTo>
                  <a:pt x="717303" y="0"/>
                </a:lnTo>
                <a:cubicBezTo>
                  <a:pt x="872927" y="0"/>
                  <a:pt x="1006452" y="94620"/>
                  <a:pt x="1063489" y="229468"/>
                </a:cubicBezTo>
                <a:lnTo>
                  <a:pt x="1091228" y="366867"/>
                </a:lnTo>
                <a:lnTo>
                  <a:pt x="1118968" y="229468"/>
                </a:lnTo>
                <a:cubicBezTo>
                  <a:pt x="1176004" y="94620"/>
                  <a:pt x="1309529" y="0"/>
                  <a:pt x="1465154" y="0"/>
                </a:cubicBezTo>
                <a:lnTo>
                  <a:pt x="3150475" y="0"/>
                </a:lnTo>
                <a:lnTo>
                  <a:pt x="3151962" y="0"/>
                </a:lnTo>
                <a:lnTo>
                  <a:pt x="3554830" y="0"/>
                </a:lnTo>
                <a:cubicBezTo>
                  <a:pt x="3701005" y="0"/>
                  <a:pt x="3819504" y="118499"/>
                  <a:pt x="3819504" y="264674"/>
                </a:cubicBezTo>
                <a:lnTo>
                  <a:pt x="3819503" y="264674"/>
                </a:lnTo>
                <a:cubicBezTo>
                  <a:pt x="3819503" y="410849"/>
                  <a:pt x="3701004" y="529348"/>
                  <a:pt x="3554829" y="529348"/>
                </a:cubicBezTo>
                <a:lnTo>
                  <a:pt x="3150475" y="529347"/>
                </a:lnTo>
                <a:lnTo>
                  <a:pt x="669038" y="529347"/>
                </a:lnTo>
                <a:lnTo>
                  <a:pt x="669028" y="529348"/>
                </a:lnTo>
                <a:lnTo>
                  <a:pt x="264674" y="529347"/>
                </a:lnTo>
                <a:cubicBezTo>
                  <a:pt x="155043" y="529347"/>
                  <a:pt x="60979" y="462691"/>
                  <a:pt x="20799" y="367696"/>
                </a:cubicBezTo>
                <a:lnTo>
                  <a:pt x="0" y="264674"/>
                </a:lnTo>
                <a:lnTo>
                  <a:pt x="20799" y="161651"/>
                </a:lnTo>
                <a:cubicBezTo>
                  <a:pt x="60979" y="66656"/>
                  <a:pt x="155043" y="0"/>
                  <a:pt x="264674" y="0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图形 6">
            <a:extLst>
              <a:ext uri="{FF2B5EF4-FFF2-40B4-BE49-F238E27FC236}">
                <a16:creationId xmlns:a16="http://schemas.microsoft.com/office/drawing/2014/main" id="{B97B1206-D639-56EE-6B1F-1ECAEC4456D3}"/>
              </a:ext>
            </a:extLst>
          </p:cNvPr>
          <p:cNvGrpSpPr/>
          <p:nvPr userDrawn="1"/>
        </p:nvGrpSpPr>
        <p:grpSpPr>
          <a:xfrm>
            <a:off x="1169225" y="306701"/>
            <a:ext cx="277749" cy="279519"/>
            <a:chOff x="7174945" y="1193518"/>
            <a:chExt cx="618698" cy="62264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B46379E-45BA-567D-E0E7-43858D85D051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C89B71E-569B-B8BC-3E1A-6D7EB6F6555A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5327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3191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C635482-EDC5-1C15-8110-D039AD0A5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CC4368-12E3-8287-293E-D3E308BFA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45FAFD-743F-2C27-9BD6-1672BDF15A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125C4-2E61-48DD-9D88-E0CFE80047FA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AE7FC7-2118-4B67-E1F4-BC4C6AB9A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924B31-EA39-7B2F-872E-21D1EB3645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A8810-336A-46F9-9799-25D1FD092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992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B124B-8457-44ED-6704-D7BA0C997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E3151B28-CD75-C6DA-875E-06B472DEC17C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05CC0632-E2F3-7A17-2449-5A243276B80E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36121D3D-0041-2F47-2EEF-E61F22D17F40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672711A-E6CF-8030-EA2A-59D2224C6C49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A5FA8927-2F42-3395-9B9A-89D80B37B55B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2F9A54BE-3D97-C8D1-7EA4-400CA9856E49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74BF9BB5-52B0-E78E-5898-A5653364B531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0931AE04-B84D-D132-3B4A-6F88132449BB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65FE485F-27A8-F95B-74CD-F798D54E0959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68147F0-E487-B972-F77A-8F721C5F9B3F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0D98135E-54F7-8A38-E933-12EBFE2EAE62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51049B39-F16D-7837-DAA3-5B9C768EDEAF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0E4507D3-FC97-C91C-AC01-09207E6A81E5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05618D9D-F624-9B8E-B338-3D159ACA6D15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C11C6F4E-F219-9529-F829-0AF151D38AF8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DE4DB32-C6FF-A5FA-22BC-0FFF814EE6D3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9AAC493C-5476-EEF1-DED1-AFBD20CCA709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666CE868-3C0F-74EF-37B5-BEBC5022C596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A549AE5C-29F3-C034-5DAD-37BDF568E3C6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AC9B8842-ADA3-8A41-B2F5-B5A0DF80F04F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622E287D-2429-3946-DE26-F088D571E7D1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F5E5FCBA-8C9B-D666-A43A-EE66A7FD60ED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27CACE15-CE50-8BEA-9C1D-35243DB1FBC4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2DF1458F-B891-F477-A760-4E5D1D49738A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C65499F-BD0C-F35D-934E-E530EEF48667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31317510-AA70-8A35-78E8-1F4170785FC5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A729633-ECB8-6BEF-C1B9-FD8CA093E183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3DB7FE20-3BFA-69D9-D28D-DE2D658D63D3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68C150BF-D0AA-9784-D6A0-B22A22AC0A0A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C3729EB-0531-B804-0729-C315272DE93E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5B5E49B4-AF97-C349-2DC4-03FC4B451DB8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43685038-3B6A-8D32-474C-22958FEE7881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1159F816-E52B-3DC5-C506-E56887ABC097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32A2A6F6-F934-65CE-0F91-BB5F35679CF1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252D1762-D5EE-F63A-7965-97847AD1C0A8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9975C70B-C0BD-649D-2EAE-91CEF5D84C19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F2FB3A9-FF4A-7B26-70DF-A24AEBF1C2B5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14048CF-974D-4737-53AB-A47D29D60B33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49979E60-2912-856A-0D66-D9E0D6DCAC93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938A8E85-E552-AB95-7FFB-2EAE582FDC12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A1102FA0-089F-3AE7-571B-1F8A2CFD37AE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563A4582-297C-FA16-B1AD-04734DD8A481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10F6C700-99BC-A38F-AA88-77094EA928EC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50CF9084-91EE-D7BD-BED3-A106CC0DF1AC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658ACB97-77AE-36E0-79BC-CAD5EF30B1D2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BA97F11A-81C3-E3B0-96D8-7CCA9EAB9B8B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6ECE2DB4-151C-1F75-87E1-48AA9124595B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A0502F37-667F-A36D-2CCD-7742EB7D82F5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FD91D306-4091-BCAF-E0D0-21EDEC72DB5A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3A357C5-E21E-0A87-4A43-A2D1889420D9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17B72C3F-2555-0E26-DBF6-9FD482E88393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5FA60B63-7B9B-F2B8-ACA3-F29A8FADAAFA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53A2558D-ED44-6074-94DF-66E65FFC631C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D7F288C1-D101-D8E4-4104-8A5503E1E96C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B13019F9-1F68-4E7F-1AC6-2F230FE40442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46E1ABBD-2529-C3F2-4B90-F016327AE8F3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CBA276-F55A-97F0-FEBB-E7FBB3A9A741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0544AE54-F129-491B-F807-E900F1794EFB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AE172C76-EAA9-D9A6-73A4-A3956F2FFDFE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6ACF9967-5399-E2F6-2F19-B389F0263979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F88AEB41-8C0E-F6C4-E3BB-B76D65B59BD1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B455F028-DE99-19D8-D6F8-DE7A05B9C3DD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7D54DB0C-DB60-B845-513A-E9E81B001E5F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B5857359-9450-94B1-873A-AF82710A5E96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7E37B2BB-72B8-091C-B28C-27EE2B47CEC9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AB1F19E1-44D8-8578-F79D-5C02590BC29F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CCE4C49D-9696-906F-4BB6-813BC233C843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1BF82084-F3CD-D392-1325-62180B464004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88103B5F-4DB7-2851-63BB-2F1F05B1F960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CA96E1FF-8394-2150-AD52-8190B686FF1A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5F678AC6-2C8D-1285-8D1C-EFF00424DCAC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2421004-B652-6EB8-07C0-443B7808B78B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9642C036-9DBA-7497-B5F2-CC5F48459E16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8BDE8BA-6F30-ADE1-96D9-F8B8443BEA13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FCF365A4-8106-279B-A985-725E013DCED1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5B76BD80-09BA-9A5F-5DC8-63223EEC4871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67EED06-C527-00FC-E1E2-6DFC6C082203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64E25C5-02DB-FC60-027E-BE738827866C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A8083C0-6D1B-5565-D401-A6A460526B93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B14A8FC-3325-AEB7-D55E-E03DE702222C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05C05055-8E8A-4051-8148-534A0DAC515C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7C91F7F1-D649-9B70-4F7F-375376D60462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E5D1C9A1-BE2C-D696-00F0-80430E276B80}"/>
              </a:ext>
            </a:extLst>
          </p:cNvPr>
          <p:cNvGrpSpPr/>
          <p:nvPr/>
        </p:nvGrpSpPr>
        <p:grpSpPr>
          <a:xfrm>
            <a:off x="699505" y="2746411"/>
            <a:ext cx="7092305" cy="2140272"/>
            <a:chOff x="772143" y="2746411"/>
            <a:chExt cx="7092305" cy="2140272"/>
          </a:xfrm>
        </p:grpSpPr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1E9C44D-1498-4539-24ED-90BBEB888A5F}"/>
                </a:ext>
              </a:extLst>
            </p:cNvPr>
            <p:cNvSpPr/>
            <p:nvPr/>
          </p:nvSpPr>
          <p:spPr>
            <a:xfrm flipH="1">
              <a:off x="772143" y="2746411"/>
              <a:ext cx="4292053" cy="2140272"/>
            </a:xfrm>
            <a:custGeom>
              <a:avLst/>
              <a:gdLst>
                <a:gd name="connsiteX0" fmla="*/ 4292053 w 4292053"/>
                <a:gd name="connsiteY0" fmla="*/ 0 h 2140272"/>
                <a:gd name="connsiteX1" fmla="*/ 4088415 w 4292053"/>
                <a:gd name="connsiteY1" fmla="*/ 8828 h 2140272"/>
                <a:gd name="connsiteX2" fmla="*/ 522037 w 4292053"/>
                <a:gd name="connsiteY2" fmla="*/ 554972 h 2140272"/>
                <a:gd name="connsiteX3" fmla="*/ 0 w 4292053"/>
                <a:gd name="connsiteY3" fmla="*/ 734689 h 2140272"/>
                <a:gd name="connsiteX4" fmla="*/ 0 w 4292053"/>
                <a:gd name="connsiteY4" fmla="*/ 2140272 h 2140272"/>
                <a:gd name="connsiteX5" fmla="*/ 522037 w 4292053"/>
                <a:gd name="connsiteY5" fmla="*/ 2041233 h 2140272"/>
                <a:gd name="connsiteX6" fmla="*/ 4088415 w 4292053"/>
                <a:gd name="connsiteY6" fmla="*/ 1740260 h 2140272"/>
                <a:gd name="connsiteX7" fmla="*/ 4292053 w 4292053"/>
                <a:gd name="connsiteY7" fmla="*/ 1735395 h 214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2053" h="2140272">
                  <a:moveTo>
                    <a:pt x="4292053" y="0"/>
                  </a:moveTo>
                  <a:lnTo>
                    <a:pt x="4088415" y="8828"/>
                  </a:lnTo>
                  <a:cubicBezTo>
                    <a:pt x="2710791" y="88898"/>
                    <a:pt x="1479449" y="283034"/>
                    <a:pt x="522037" y="554972"/>
                  </a:cubicBezTo>
                  <a:lnTo>
                    <a:pt x="0" y="734689"/>
                  </a:lnTo>
                  <a:lnTo>
                    <a:pt x="0" y="2140272"/>
                  </a:lnTo>
                  <a:lnTo>
                    <a:pt x="522037" y="2041233"/>
                  </a:lnTo>
                  <a:cubicBezTo>
                    <a:pt x="1479449" y="1891371"/>
                    <a:pt x="2710791" y="1784385"/>
                    <a:pt x="4088415" y="1740260"/>
                  </a:cubicBezTo>
                  <a:lnTo>
                    <a:pt x="4292053" y="1735395"/>
                  </a:ln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23F298D-FB12-FE54-8CA1-F47AD820CF99}"/>
                </a:ext>
              </a:extLst>
            </p:cNvPr>
            <p:cNvSpPr/>
            <p:nvPr/>
          </p:nvSpPr>
          <p:spPr>
            <a:xfrm>
              <a:off x="3574906" y="2746411"/>
              <a:ext cx="4289542" cy="2140272"/>
            </a:xfrm>
            <a:custGeom>
              <a:avLst/>
              <a:gdLst>
                <a:gd name="connsiteX0" fmla="*/ 4292053 w 4292053"/>
                <a:gd name="connsiteY0" fmla="*/ 0 h 2140272"/>
                <a:gd name="connsiteX1" fmla="*/ 4088415 w 4292053"/>
                <a:gd name="connsiteY1" fmla="*/ 8828 h 2140272"/>
                <a:gd name="connsiteX2" fmla="*/ 522037 w 4292053"/>
                <a:gd name="connsiteY2" fmla="*/ 554972 h 2140272"/>
                <a:gd name="connsiteX3" fmla="*/ 0 w 4292053"/>
                <a:gd name="connsiteY3" fmla="*/ 734689 h 2140272"/>
                <a:gd name="connsiteX4" fmla="*/ 0 w 4292053"/>
                <a:gd name="connsiteY4" fmla="*/ 2140272 h 2140272"/>
                <a:gd name="connsiteX5" fmla="*/ 522037 w 4292053"/>
                <a:gd name="connsiteY5" fmla="*/ 2041233 h 2140272"/>
                <a:gd name="connsiteX6" fmla="*/ 4088415 w 4292053"/>
                <a:gd name="connsiteY6" fmla="*/ 1740260 h 2140272"/>
                <a:gd name="connsiteX7" fmla="*/ 4292053 w 4292053"/>
                <a:gd name="connsiteY7" fmla="*/ 1735395 h 214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2053" h="2140272">
                  <a:moveTo>
                    <a:pt x="4292053" y="0"/>
                  </a:moveTo>
                  <a:lnTo>
                    <a:pt x="4088415" y="8828"/>
                  </a:lnTo>
                  <a:cubicBezTo>
                    <a:pt x="2710791" y="88898"/>
                    <a:pt x="1479449" y="283034"/>
                    <a:pt x="522037" y="554972"/>
                  </a:cubicBezTo>
                  <a:lnTo>
                    <a:pt x="0" y="734689"/>
                  </a:lnTo>
                  <a:lnTo>
                    <a:pt x="0" y="2140272"/>
                  </a:lnTo>
                  <a:lnTo>
                    <a:pt x="522037" y="2041233"/>
                  </a:lnTo>
                  <a:cubicBezTo>
                    <a:pt x="1479449" y="1891371"/>
                    <a:pt x="2710791" y="1784385"/>
                    <a:pt x="4088415" y="1740260"/>
                  </a:cubicBezTo>
                  <a:lnTo>
                    <a:pt x="4292053" y="1735395"/>
                  </a:lnTo>
                  <a:close/>
                </a:path>
              </a:pathLst>
            </a:cu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图形 6">
            <a:extLst>
              <a:ext uri="{FF2B5EF4-FFF2-40B4-BE49-F238E27FC236}">
                <a16:creationId xmlns:a16="http://schemas.microsoft.com/office/drawing/2014/main" id="{47B512AC-146E-285B-D0BF-49CB96295A28}"/>
              </a:ext>
            </a:extLst>
          </p:cNvPr>
          <p:cNvGrpSpPr/>
          <p:nvPr/>
        </p:nvGrpSpPr>
        <p:grpSpPr>
          <a:xfrm>
            <a:off x="8009058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D121ECB-49CB-3182-CCA3-EF57D7E908D4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6FAC8B6-E5D8-82CD-3E9F-D2F293D3EEEE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654B530-AAF7-E3A9-5A45-7FC621BB6923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684AAEF-AFC1-43B0-5F2A-3E7213E8BD9F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1E5A2EE-EAD0-130B-9089-D8E0B063451C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70FB030-6BBA-5DF4-1980-E75B8C94259D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ED3398D-7591-737D-CCC2-367E726DEA6F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10AB2DC-809F-CDD3-A2C1-1AE9D15A2AE7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971FFBA-B20F-30A8-B2F2-2F29AB2281C1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443F332-DA6F-C22F-46F0-433722F2C003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A8C240D2-023C-B760-4D00-ACDEABE9C363}"/>
              </a:ext>
            </a:extLst>
          </p:cNvPr>
          <p:cNvGrpSpPr/>
          <p:nvPr/>
        </p:nvGrpSpPr>
        <p:grpSpPr>
          <a:xfrm>
            <a:off x="9544991" y="-385001"/>
            <a:ext cx="1012157" cy="1018607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681F824-5D89-BBF3-9D0A-1429A74BF223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6D5F3BC-3F84-634E-9373-FB9DA054E0D2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EFB09272-63D7-CAD5-01C9-3ADDB84EB79E}"/>
              </a:ext>
            </a:extLst>
          </p:cNvPr>
          <p:cNvGrpSpPr/>
          <p:nvPr/>
        </p:nvGrpSpPr>
        <p:grpSpPr>
          <a:xfrm>
            <a:off x="11484956" y="2323626"/>
            <a:ext cx="634654" cy="649871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95D2F74-1D0C-A072-8E88-3B384273FC84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22BB1D0-EB9B-686B-B928-CDBE00F98FE4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 descr="D:\51PPT模板网\51pptmoban.com\图片.jpg">
            <a:extLst>
              <a:ext uri="{FF2B5EF4-FFF2-40B4-BE49-F238E27FC236}">
                <a16:creationId xmlns:a16="http://schemas.microsoft.com/office/drawing/2014/main" id="{9E0BDF12-CAD3-F164-1E76-809F0F23075F}"/>
              </a:ext>
            </a:extLst>
          </p:cNvPr>
          <p:cNvGrpSpPr/>
          <p:nvPr/>
        </p:nvGrpSpPr>
        <p:grpSpPr>
          <a:xfrm>
            <a:off x="7590039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9D60E9C-9E82-48C0-8E74-454331FDD8D2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61485D6-E5DF-3EB7-16C0-DE559F9A8253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2A76649-A446-6A94-93AE-85F928826BF2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11797FC-DD91-0838-1C14-ED2592AA6455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1E9F533-367F-746D-A5EA-0FC0DF8A727C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D1DDFD3-C0DA-51FA-1ED7-CE74C0AFAB7A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6F50809-289D-D456-1737-C124AE711FA7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B8BBFBE-8B6B-6B8E-C285-DEE3EC0EF866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6377CD9-893C-A9E2-DD92-EA3C3CB21CE4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BB4032D-5862-D2F7-E91B-A2BD9741BED8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7F88993-4E63-78CA-1F0C-DD83CCAF2DAE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AC60A4C-A053-D411-DF2A-FF61D91B501E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467A99E-BFF5-69E9-A393-77ED7C312788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EA66A7F-D703-4EA6-CD72-872C8ABF0C0C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715C0C2-2426-D402-DF66-48EB66E35CA1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986AA08-30AD-147C-A2B3-363305F59175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BED6030-0026-FD85-86D8-9095C81FE1FE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7C626D1-D9AF-D0A2-EC26-D0FC4A57DF78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A922EF5-A1F3-1D9E-F7BC-90E7FEC4BC5E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CA0243F-0599-B378-3820-7CD56C27E0A2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588FA67-B5D9-5400-9663-EF6006F0633F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B0AA1A4-D080-7916-DD17-1221B2E84626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39A4FABD-59BD-CDCE-4016-9AE6763EDEA9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92202EF-C4B8-2A44-7454-6D4B93ED0AE0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56042D1-2740-ACB2-EC15-59C87FDECB16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59A7C56-87D2-7DBE-D73D-BA47A3A787B3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5D4F4D5-8D31-A940-9AAE-E7C7E2B0B63E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A4BCF55-70B1-A83B-B433-C4B9D2372A53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34823CE-087D-7EE5-D8F4-C90014CF6671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3631435-8FC0-F0D9-EEF9-E538F416C6C9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59F02C-415D-ADE3-0A2F-7887B7B85211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6CF1F40-7E2C-E3A0-2C53-F21148629BA8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2E6C8D2-E82F-58CF-E857-B21D91F130C8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EAD6554-8776-79BC-598C-821250410D45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FE0B98F6-990C-E85D-9361-44ADBE8204EC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D0632A4-E892-8326-EEDC-7B41090F3C9E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C5699F9-0088-0F84-A422-A55B5BC11A27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E25E009-B681-E99F-2B01-A6DC45F63402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9B42857-2391-6448-0B52-13E957774003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0322CFE-7665-1A6C-67B1-CAA6CD48858F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109187C-DD6B-B12A-EFB9-51C1743B7C67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3009C4E-F737-D887-C632-9BE05591186A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62BA6F9-7E5B-B84A-3E2E-1ADEC7E47A69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37AC4C9-E188-1462-5885-08EE4535C602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87424A81-B30B-2CB5-D0BA-9AC926591032}"/>
              </a:ext>
            </a:extLst>
          </p:cNvPr>
          <p:cNvSpPr txBox="1"/>
          <p:nvPr/>
        </p:nvSpPr>
        <p:spPr>
          <a:xfrm>
            <a:off x="1192359" y="1511545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开学</a:t>
            </a:r>
            <a:r>
              <a:rPr lang="zh-CN" altLang="en-US" sz="8000" dirty="0">
                <a:solidFill>
                  <a:srgbClr val="5C69A5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工作会议</a:t>
            </a:r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id="{2215D2D0-950B-C0CC-B082-A4D438A97C6D}"/>
              </a:ext>
            </a:extLst>
          </p:cNvPr>
          <p:cNvSpPr/>
          <p:nvPr/>
        </p:nvSpPr>
        <p:spPr>
          <a:xfrm>
            <a:off x="0" y="-609600"/>
            <a:ext cx="224599" cy="224599"/>
          </a:xfrm>
          <a:prstGeom prst="ellipse">
            <a:avLst/>
          </a:prstGeom>
          <a:solidFill>
            <a:srgbClr val="5C69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>
            <a:extLst>
              <a:ext uri="{FF2B5EF4-FFF2-40B4-BE49-F238E27FC236}">
                <a16:creationId xmlns:a16="http://schemas.microsoft.com/office/drawing/2014/main" id="{6F0B6409-5483-28EB-7ED3-DE79759BA912}"/>
              </a:ext>
            </a:extLst>
          </p:cNvPr>
          <p:cNvSpPr/>
          <p:nvPr/>
        </p:nvSpPr>
        <p:spPr>
          <a:xfrm>
            <a:off x="352425" y="-609600"/>
            <a:ext cx="224599" cy="224599"/>
          </a:xfrm>
          <a:prstGeom prst="ellipse">
            <a:avLst/>
          </a:prstGeom>
          <a:solidFill>
            <a:srgbClr val="F7B36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>
            <a:extLst>
              <a:ext uri="{FF2B5EF4-FFF2-40B4-BE49-F238E27FC236}">
                <a16:creationId xmlns:a16="http://schemas.microsoft.com/office/drawing/2014/main" id="{DBD56482-7B8A-7F41-1E0A-42CB7F1A647C}"/>
              </a:ext>
            </a:extLst>
          </p:cNvPr>
          <p:cNvSpPr/>
          <p:nvPr/>
        </p:nvSpPr>
        <p:spPr>
          <a:xfrm>
            <a:off x="704850" y="-609600"/>
            <a:ext cx="224599" cy="224599"/>
          </a:xfrm>
          <a:prstGeom prst="ellipse">
            <a:avLst/>
          </a:prstGeom>
          <a:solidFill>
            <a:srgbClr val="D3D2D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9CAD670D-C131-5E5B-AD43-B78EAD6B791F}"/>
              </a:ext>
            </a:extLst>
          </p:cNvPr>
          <p:cNvSpPr txBox="1"/>
          <p:nvPr/>
        </p:nvSpPr>
        <p:spPr>
          <a:xfrm>
            <a:off x="1214739" y="438658"/>
            <a:ext cx="443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家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校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同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心  成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就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未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来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D23ADCE7-5A68-E6F2-3417-9AAFD1E683B9}"/>
              </a:ext>
            </a:extLst>
          </p:cNvPr>
          <p:cNvGrpSpPr/>
          <p:nvPr/>
        </p:nvGrpSpPr>
        <p:grpSpPr>
          <a:xfrm>
            <a:off x="1309596" y="5310861"/>
            <a:ext cx="4580298" cy="315056"/>
            <a:chOff x="1317327" y="6047272"/>
            <a:chExt cx="4580298" cy="315056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0FA7A50-4C6C-74B9-E834-9F3807B8ED2E}"/>
                </a:ext>
              </a:extLst>
            </p:cNvPr>
            <p:cNvSpPr txBox="1"/>
            <p:nvPr/>
          </p:nvSpPr>
          <p:spPr>
            <a:xfrm>
              <a:off x="1694553" y="6054551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主持人：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12" name="iconfont-10019-4889788">
              <a:extLst>
                <a:ext uri="{FF2B5EF4-FFF2-40B4-BE49-F238E27FC236}">
                  <a16:creationId xmlns:a16="http://schemas.microsoft.com/office/drawing/2014/main" id="{99D6DE7B-EF0E-3D98-5073-1BE87F9DC4EA}"/>
                </a:ext>
              </a:extLst>
            </p:cNvPr>
            <p:cNvSpPr/>
            <p:nvPr/>
          </p:nvSpPr>
          <p:spPr>
            <a:xfrm>
              <a:off x="1317327" y="6047274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9DEDE92A-9DF1-F972-819E-CE555D477F0B}"/>
                </a:ext>
              </a:extLst>
            </p:cNvPr>
            <p:cNvGrpSpPr/>
            <p:nvPr/>
          </p:nvGrpSpPr>
          <p:grpSpPr>
            <a:xfrm>
              <a:off x="3823931" y="6047272"/>
              <a:ext cx="2073694" cy="307778"/>
              <a:chOff x="3990049" y="6047272"/>
              <a:chExt cx="2073694" cy="307778"/>
            </a:xfrm>
          </p:grpSpPr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B885C153-950D-4B2A-F063-00033E56D809}"/>
                  </a:ext>
                </a:extLst>
              </p:cNvPr>
              <p:cNvSpPr txBox="1"/>
              <p:nvPr/>
            </p:nvSpPr>
            <p:spPr>
              <a:xfrm>
                <a:off x="4395538" y="6047272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2024.02.27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14" name="iconfont-11899-5651509">
                <a:extLst>
                  <a:ext uri="{FF2B5EF4-FFF2-40B4-BE49-F238E27FC236}">
                    <a16:creationId xmlns:a16="http://schemas.microsoft.com/office/drawing/2014/main" id="{BA18C2BC-BA99-6BA3-594F-6297743BBDEA}"/>
                  </a:ext>
                </a:extLst>
              </p:cNvPr>
              <p:cNvSpPr/>
              <p:nvPr/>
            </p:nvSpPr>
            <p:spPr>
              <a:xfrm>
                <a:off x="3990049" y="6047276"/>
                <a:ext cx="307836" cy="307774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rgbClr val="F7B36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90" name="文本框 189">
            <a:extLst>
              <a:ext uri="{FF2B5EF4-FFF2-40B4-BE49-F238E27FC236}">
                <a16:creationId xmlns:a16="http://schemas.microsoft.com/office/drawing/2014/main" id="{5CDCA065-9EF1-7FD9-9630-37539EF18D7E}"/>
              </a:ext>
            </a:extLst>
          </p:cNvPr>
          <p:cNvSpPr txBox="1"/>
          <p:nvPr/>
        </p:nvSpPr>
        <p:spPr>
          <a:xfrm>
            <a:off x="4069871" y="3663655"/>
            <a:ext cx="3255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</a:rPr>
              <a:t>XX</a:t>
            </a:r>
            <a:r>
              <a:rPr lang="zh-CN" altLang="en-US" b="1" dirty="0">
                <a:solidFill>
                  <a:schemeClr val="bg1"/>
                </a:solidFill>
              </a:rPr>
              <a:t>区高新实验初级中学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DE49C9DA-C104-6A96-EB00-FF872DDCD526}"/>
              </a:ext>
            </a:extLst>
          </p:cNvPr>
          <p:cNvSpPr txBox="1"/>
          <p:nvPr/>
        </p:nvSpPr>
        <p:spPr>
          <a:xfrm>
            <a:off x="1786638" y="3613774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sz="2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19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06856-B0F3-F409-31E6-A0D802A3E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66BC51E4-8C7E-0AB4-99E1-C56ACDEBF443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18D395-88FE-3DD2-3574-581F126E2E33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本学期重点工作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885FD09-A636-2496-90FA-7327CEBB6E88}"/>
              </a:ext>
            </a:extLst>
          </p:cNvPr>
          <p:cNvGrpSpPr/>
          <p:nvPr/>
        </p:nvGrpSpPr>
        <p:grpSpPr>
          <a:xfrm>
            <a:off x="3835238" y="1717963"/>
            <a:ext cx="4528838" cy="3202380"/>
            <a:chOff x="4374681" y="1794608"/>
            <a:chExt cx="3449952" cy="2439490"/>
          </a:xfrm>
        </p:grpSpPr>
        <p:sp>
          <p:nvSpPr>
            <p:cNvPr id="2" name="Freeform 40" descr="D:\51PPT模板网\51pptmoban.com\图片.jpg">
              <a:extLst>
                <a:ext uri="{FF2B5EF4-FFF2-40B4-BE49-F238E27FC236}">
                  <a16:creationId xmlns:a16="http://schemas.microsoft.com/office/drawing/2014/main" id="{68D8FA51-436C-A58F-BC58-3D09559C7E75}"/>
                </a:ext>
              </a:extLst>
            </p:cNvPr>
            <p:cNvSpPr/>
            <p:nvPr/>
          </p:nvSpPr>
          <p:spPr bwMode="gray">
            <a:xfrm rot="14794045" flipV="1">
              <a:off x="5934065" y="2343530"/>
              <a:ext cx="1401171" cy="2379965"/>
            </a:xfrm>
            <a:custGeom>
              <a:avLst/>
              <a:gdLst/>
              <a:ahLst/>
              <a:cxnLst>
                <a:cxn ang="0">
                  <a:pos x="1276" y="2340"/>
                </a:cxn>
                <a:cxn ang="0">
                  <a:pos x="1242" y="2354"/>
                </a:cxn>
                <a:cxn ang="0">
                  <a:pos x="1180" y="2372"/>
                </a:cxn>
                <a:cxn ang="0">
                  <a:pos x="1062" y="2254"/>
                </a:cxn>
                <a:cxn ang="0">
                  <a:pos x="1180" y="2136"/>
                </a:cxn>
                <a:cxn ang="0">
                  <a:pos x="1244" y="2156"/>
                </a:cxn>
                <a:cxn ang="0">
                  <a:pos x="1276" y="2167"/>
                </a:cxn>
                <a:cxn ang="0">
                  <a:pos x="1323" y="2129"/>
                </a:cxn>
                <a:cxn ang="0">
                  <a:pos x="1324" y="2119"/>
                </a:cxn>
                <a:cxn ang="0">
                  <a:pos x="1324" y="1859"/>
                </a:cxn>
                <a:cxn ang="0">
                  <a:pos x="1324" y="1859"/>
                </a:cxn>
                <a:cxn ang="0">
                  <a:pos x="788" y="1324"/>
                </a:cxn>
                <a:cxn ang="0">
                  <a:pos x="1324" y="789"/>
                </a:cxn>
                <a:cxn ang="0">
                  <a:pos x="1324" y="789"/>
                </a:cxn>
                <a:cxn ang="0">
                  <a:pos x="1324" y="699"/>
                </a:cxn>
                <a:cxn ang="0">
                  <a:pos x="1324" y="520"/>
                </a:cxn>
                <a:cxn ang="0">
                  <a:pos x="1325" y="510"/>
                </a:cxn>
                <a:cxn ang="0">
                  <a:pos x="1372" y="472"/>
                </a:cxn>
                <a:cxn ang="0">
                  <a:pos x="1403" y="484"/>
                </a:cxn>
                <a:cxn ang="0">
                  <a:pos x="1468" y="503"/>
                </a:cxn>
                <a:cxn ang="0">
                  <a:pos x="1585" y="385"/>
                </a:cxn>
                <a:cxn ang="0">
                  <a:pos x="1468" y="268"/>
                </a:cxn>
                <a:cxn ang="0">
                  <a:pos x="1406" y="286"/>
                </a:cxn>
                <a:cxn ang="0">
                  <a:pos x="1372" y="300"/>
                </a:cxn>
                <a:cxn ang="0">
                  <a:pos x="1324" y="252"/>
                </a:cxn>
                <a:cxn ang="0">
                  <a:pos x="1324" y="251"/>
                </a:cxn>
                <a:cxn ang="0">
                  <a:pos x="1324" y="251"/>
                </a:cxn>
                <a:cxn ang="0">
                  <a:pos x="1324" y="84"/>
                </a:cxn>
                <a:cxn ang="0">
                  <a:pos x="1324" y="0"/>
                </a:cxn>
                <a:cxn ang="0">
                  <a:pos x="1324" y="0"/>
                </a:cxn>
                <a:cxn ang="0">
                  <a:pos x="0" y="1324"/>
                </a:cxn>
                <a:cxn ang="0">
                  <a:pos x="1324" y="2648"/>
                </a:cxn>
                <a:cxn ang="0">
                  <a:pos x="1324" y="2648"/>
                </a:cxn>
                <a:cxn ang="0">
                  <a:pos x="1324" y="2388"/>
                </a:cxn>
                <a:cxn ang="0">
                  <a:pos x="1276" y="2340"/>
                </a:cxn>
              </a:cxnLst>
              <a:rect l="0" t="0" r="r" b="b"/>
              <a:pathLst>
                <a:path w="1585" h="2648">
                  <a:moveTo>
                    <a:pt x="1276" y="2340"/>
                  </a:moveTo>
                  <a:cubicBezTo>
                    <a:pt x="1262" y="2340"/>
                    <a:pt x="1250" y="2345"/>
                    <a:pt x="1242" y="2354"/>
                  </a:cubicBezTo>
                  <a:cubicBezTo>
                    <a:pt x="1224" y="2365"/>
                    <a:pt x="1202" y="2372"/>
                    <a:pt x="1180" y="2372"/>
                  </a:cubicBezTo>
                  <a:cubicBezTo>
                    <a:pt x="1115" y="2372"/>
                    <a:pt x="1062" y="2319"/>
                    <a:pt x="1062" y="2254"/>
                  </a:cubicBezTo>
                  <a:cubicBezTo>
                    <a:pt x="1062" y="2189"/>
                    <a:pt x="1115" y="2136"/>
                    <a:pt x="1180" y="2136"/>
                  </a:cubicBezTo>
                  <a:cubicBezTo>
                    <a:pt x="1204" y="2136"/>
                    <a:pt x="1226" y="2143"/>
                    <a:pt x="1244" y="2156"/>
                  </a:cubicBezTo>
                  <a:cubicBezTo>
                    <a:pt x="1253" y="2163"/>
                    <a:pt x="1264" y="2167"/>
                    <a:pt x="1276" y="2167"/>
                  </a:cubicBezTo>
                  <a:cubicBezTo>
                    <a:pt x="1299" y="2167"/>
                    <a:pt x="1318" y="2151"/>
                    <a:pt x="1323" y="2129"/>
                  </a:cubicBezTo>
                  <a:cubicBezTo>
                    <a:pt x="1323" y="2126"/>
                    <a:pt x="1324" y="2123"/>
                    <a:pt x="1324" y="2119"/>
                  </a:cubicBezTo>
                  <a:cubicBezTo>
                    <a:pt x="1324" y="1859"/>
                    <a:pt x="1324" y="1859"/>
                    <a:pt x="1324" y="1859"/>
                  </a:cubicBezTo>
                  <a:cubicBezTo>
                    <a:pt x="1324" y="1859"/>
                    <a:pt x="1324" y="1859"/>
                    <a:pt x="1324" y="1859"/>
                  </a:cubicBezTo>
                  <a:cubicBezTo>
                    <a:pt x="1028" y="1859"/>
                    <a:pt x="788" y="1620"/>
                    <a:pt x="788" y="1324"/>
                  </a:cubicBezTo>
                  <a:cubicBezTo>
                    <a:pt x="788" y="1028"/>
                    <a:pt x="1028" y="789"/>
                    <a:pt x="1324" y="789"/>
                  </a:cubicBezTo>
                  <a:cubicBezTo>
                    <a:pt x="1324" y="789"/>
                    <a:pt x="1324" y="789"/>
                    <a:pt x="1324" y="789"/>
                  </a:cubicBezTo>
                  <a:cubicBezTo>
                    <a:pt x="1324" y="699"/>
                    <a:pt x="1324" y="699"/>
                    <a:pt x="1324" y="699"/>
                  </a:cubicBezTo>
                  <a:cubicBezTo>
                    <a:pt x="1324" y="520"/>
                    <a:pt x="1324" y="520"/>
                    <a:pt x="1324" y="520"/>
                  </a:cubicBezTo>
                  <a:cubicBezTo>
                    <a:pt x="1324" y="517"/>
                    <a:pt x="1324" y="514"/>
                    <a:pt x="1325" y="510"/>
                  </a:cubicBezTo>
                  <a:cubicBezTo>
                    <a:pt x="1329" y="489"/>
                    <a:pt x="1348" y="472"/>
                    <a:pt x="1372" y="472"/>
                  </a:cubicBezTo>
                  <a:cubicBezTo>
                    <a:pt x="1384" y="472"/>
                    <a:pt x="1395" y="476"/>
                    <a:pt x="1403" y="484"/>
                  </a:cubicBezTo>
                  <a:cubicBezTo>
                    <a:pt x="1422" y="496"/>
                    <a:pt x="1444" y="503"/>
                    <a:pt x="1468" y="503"/>
                  </a:cubicBezTo>
                  <a:cubicBezTo>
                    <a:pt x="1533" y="503"/>
                    <a:pt x="1585" y="450"/>
                    <a:pt x="1585" y="385"/>
                  </a:cubicBezTo>
                  <a:cubicBezTo>
                    <a:pt x="1585" y="320"/>
                    <a:pt x="1533" y="268"/>
                    <a:pt x="1468" y="268"/>
                  </a:cubicBezTo>
                  <a:cubicBezTo>
                    <a:pt x="1445" y="268"/>
                    <a:pt x="1424" y="274"/>
                    <a:pt x="1406" y="286"/>
                  </a:cubicBezTo>
                  <a:cubicBezTo>
                    <a:pt x="1397" y="294"/>
                    <a:pt x="1385" y="300"/>
                    <a:pt x="1372" y="300"/>
                  </a:cubicBezTo>
                  <a:cubicBezTo>
                    <a:pt x="1345" y="300"/>
                    <a:pt x="1324" y="278"/>
                    <a:pt x="1324" y="252"/>
                  </a:cubicBezTo>
                  <a:cubicBezTo>
                    <a:pt x="1324" y="251"/>
                    <a:pt x="1324" y="251"/>
                    <a:pt x="1324" y="251"/>
                  </a:cubicBezTo>
                  <a:cubicBezTo>
                    <a:pt x="1324" y="251"/>
                    <a:pt x="1324" y="251"/>
                    <a:pt x="1324" y="251"/>
                  </a:cubicBezTo>
                  <a:cubicBezTo>
                    <a:pt x="1324" y="84"/>
                    <a:pt x="1324" y="84"/>
                    <a:pt x="1324" y="84"/>
                  </a:cubicBezTo>
                  <a:cubicBezTo>
                    <a:pt x="1324" y="0"/>
                    <a:pt x="1324" y="0"/>
                    <a:pt x="1324" y="0"/>
                  </a:cubicBezTo>
                  <a:cubicBezTo>
                    <a:pt x="1324" y="0"/>
                    <a:pt x="1324" y="0"/>
                    <a:pt x="1324" y="0"/>
                  </a:cubicBezTo>
                  <a:cubicBezTo>
                    <a:pt x="592" y="0"/>
                    <a:pt x="0" y="593"/>
                    <a:pt x="0" y="1324"/>
                  </a:cubicBezTo>
                  <a:cubicBezTo>
                    <a:pt x="0" y="2055"/>
                    <a:pt x="592" y="2648"/>
                    <a:pt x="1324" y="2648"/>
                  </a:cubicBezTo>
                  <a:cubicBezTo>
                    <a:pt x="1324" y="2648"/>
                    <a:pt x="1324" y="2648"/>
                    <a:pt x="1324" y="2648"/>
                  </a:cubicBezTo>
                  <a:cubicBezTo>
                    <a:pt x="1324" y="2388"/>
                    <a:pt x="1324" y="2388"/>
                    <a:pt x="1324" y="2388"/>
                  </a:cubicBezTo>
                  <a:cubicBezTo>
                    <a:pt x="1324" y="2361"/>
                    <a:pt x="1302" y="2340"/>
                    <a:pt x="1276" y="2340"/>
                  </a:cubicBezTo>
                  <a:close/>
                </a:path>
              </a:pathLst>
            </a:cu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_color1">
              <a:extLst>
                <a:ext uri="{FF2B5EF4-FFF2-40B4-BE49-F238E27FC236}">
                  <a16:creationId xmlns:a16="http://schemas.microsoft.com/office/drawing/2014/main" id="{1698C2E1-8D24-3700-CC0D-5CD09DC8E341}"/>
                </a:ext>
              </a:extLst>
            </p:cNvPr>
            <p:cNvSpPr/>
            <p:nvPr/>
          </p:nvSpPr>
          <p:spPr bwMode="gray">
            <a:xfrm rot="14794045">
              <a:off x="4844046" y="1325243"/>
              <a:ext cx="1401920" cy="2340649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262" y="84"/>
                </a:cxn>
                <a:cxn ang="0">
                  <a:pos x="262" y="251"/>
                </a:cxn>
                <a:cxn ang="0">
                  <a:pos x="262" y="251"/>
                </a:cxn>
                <a:cxn ang="0">
                  <a:pos x="262" y="252"/>
                </a:cxn>
                <a:cxn ang="0">
                  <a:pos x="310" y="300"/>
                </a:cxn>
                <a:cxn ang="0">
                  <a:pos x="344" y="286"/>
                </a:cxn>
                <a:cxn ang="0">
                  <a:pos x="406" y="268"/>
                </a:cxn>
                <a:cxn ang="0">
                  <a:pos x="523" y="385"/>
                </a:cxn>
                <a:cxn ang="0">
                  <a:pos x="406" y="503"/>
                </a:cxn>
                <a:cxn ang="0">
                  <a:pos x="341" y="484"/>
                </a:cxn>
                <a:cxn ang="0">
                  <a:pos x="310" y="472"/>
                </a:cxn>
                <a:cxn ang="0">
                  <a:pos x="263" y="510"/>
                </a:cxn>
                <a:cxn ang="0">
                  <a:pos x="262" y="520"/>
                </a:cxn>
                <a:cxn ang="0">
                  <a:pos x="262" y="699"/>
                </a:cxn>
                <a:cxn ang="0">
                  <a:pos x="262" y="789"/>
                </a:cxn>
                <a:cxn ang="0">
                  <a:pos x="797" y="1324"/>
                </a:cxn>
                <a:cxn ang="0">
                  <a:pos x="262" y="1859"/>
                </a:cxn>
                <a:cxn ang="0">
                  <a:pos x="262" y="2119"/>
                </a:cxn>
                <a:cxn ang="0">
                  <a:pos x="261" y="2129"/>
                </a:cxn>
                <a:cxn ang="0">
                  <a:pos x="214" y="2167"/>
                </a:cxn>
                <a:cxn ang="0">
                  <a:pos x="182" y="2156"/>
                </a:cxn>
                <a:cxn ang="0">
                  <a:pos x="118" y="2136"/>
                </a:cxn>
                <a:cxn ang="0">
                  <a:pos x="0" y="2254"/>
                </a:cxn>
                <a:cxn ang="0">
                  <a:pos x="118" y="2372"/>
                </a:cxn>
                <a:cxn ang="0">
                  <a:pos x="180" y="2354"/>
                </a:cxn>
                <a:cxn ang="0">
                  <a:pos x="214" y="2340"/>
                </a:cxn>
                <a:cxn ang="0">
                  <a:pos x="262" y="2388"/>
                </a:cxn>
                <a:cxn ang="0">
                  <a:pos x="262" y="2648"/>
                </a:cxn>
                <a:cxn ang="0">
                  <a:pos x="1586" y="1324"/>
                </a:cxn>
                <a:cxn ang="0">
                  <a:pos x="262" y="0"/>
                </a:cxn>
              </a:cxnLst>
              <a:rect l="0" t="0" r="r" b="b"/>
              <a:pathLst>
                <a:path w="1586" h="2648">
                  <a:moveTo>
                    <a:pt x="262" y="0"/>
                  </a:moveTo>
                  <a:cubicBezTo>
                    <a:pt x="262" y="84"/>
                    <a:pt x="262" y="84"/>
                    <a:pt x="262" y="84"/>
                  </a:cubicBezTo>
                  <a:cubicBezTo>
                    <a:pt x="262" y="251"/>
                    <a:pt x="262" y="251"/>
                    <a:pt x="262" y="251"/>
                  </a:cubicBezTo>
                  <a:cubicBezTo>
                    <a:pt x="262" y="251"/>
                    <a:pt x="262" y="251"/>
                    <a:pt x="262" y="251"/>
                  </a:cubicBezTo>
                  <a:cubicBezTo>
                    <a:pt x="262" y="251"/>
                    <a:pt x="262" y="251"/>
                    <a:pt x="262" y="252"/>
                  </a:cubicBezTo>
                  <a:cubicBezTo>
                    <a:pt x="262" y="278"/>
                    <a:pt x="283" y="300"/>
                    <a:pt x="310" y="300"/>
                  </a:cubicBezTo>
                  <a:cubicBezTo>
                    <a:pt x="323" y="300"/>
                    <a:pt x="335" y="294"/>
                    <a:pt x="344" y="286"/>
                  </a:cubicBezTo>
                  <a:cubicBezTo>
                    <a:pt x="362" y="274"/>
                    <a:pt x="383" y="268"/>
                    <a:pt x="406" y="268"/>
                  </a:cubicBezTo>
                  <a:cubicBezTo>
                    <a:pt x="471" y="268"/>
                    <a:pt x="523" y="320"/>
                    <a:pt x="523" y="385"/>
                  </a:cubicBezTo>
                  <a:cubicBezTo>
                    <a:pt x="523" y="450"/>
                    <a:pt x="471" y="503"/>
                    <a:pt x="406" y="503"/>
                  </a:cubicBezTo>
                  <a:cubicBezTo>
                    <a:pt x="382" y="503"/>
                    <a:pt x="360" y="496"/>
                    <a:pt x="341" y="484"/>
                  </a:cubicBezTo>
                  <a:cubicBezTo>
                    <a:pt x="333" y="476"/>
                    <a:pt x="322" y="472"/>
                    <a:pt x="310" y="472"/>
                  </a:cubicBezTo>
                  <a:cubicBezTo>
                    <a:pt x="286" y="472"/>
                    <a:pt x="267" y="489"/>
                    <a:pt x="263" y="510"/>
                  </a:cubicBezTo>
                  <a:cubicBezTo>
                    <a:pt x="262" y="514"/>
                    <a:pt x="262" y="517"/>
                    <a:pt x="262" y="520"/>
                  </a:cubicBezTo>
                  <a:cubicBezTo>
                    <a:pt x="262" y="699"/>
                    <a:pt x="262" y="699"/>
                    <a:pt x="262" y="699"/>
                  </a:cubicBezTo>
                  <a:cubicBezTo>
                    <a:pt x="262" y="789"/>
                    <a:pt x="262" y="789"/>
                    <a:pt x="262" y="789"/>
                  </a:cubicBezTo>
                  <a:cubicBezTo>
                    <a:pt x="557" y="789"/>
                    <a:pt x="797" y="1028"/>
                    <a:pt x="797" y="1324"/>
                  </a:cubicBezTo>
                  <a:cubicBezTo>
                    <a:pt x="797" y="1620"/>
                    <a:pt x="557" y="1859"/>
                    <a:pt x="262" y="1859"/>
                  </a:cubicBezTo>
                  <a:cubicBezTo>
                    <a:pt x="262" y="2119"/>
                    <a:pt x="262" y="2119"/>
                    <a:pt x="262" y="2119"/>
                  </a:cubicBezTo>
                  <a:cubicBezTo>
                    <a:pt x="262" y="2123"/>
                    <a:pt x="261" y="2126"/>
                    <a:pt x="261" y="2129"/>
                  </a:cubicBezTo>
                  <a:cubicBezTo>
                    <a:pt x="256" y="2151"/>
                    <a:pt x="237" y="2167"/>
                    <a:pt x="214" y="2167"/>
                  </a:cubicBezTo>
                  <a:cubicBezTo>
                    <a:pt x="202" y="2167"/>
                    <a:pt x="191" y="2163"/>
                    <a:pt x="182" y="2156"/>
                  </a:cubicBezTo>
                  <a:cubicBezTo>
                    <a:pt x="164" y="2143"/>
                    <a:pt x="142" y="2136"/>
                    <a:pt x="118" y="2136"/>
                  </a:cubicBezTo>
                  <a:cubicBezTo>
                    <a:pt x="53" y="2136"/>
                    <a:pt x="0" y="2189"/>
                    <a:pt x="0" y="2254"/>
                  </a:cubicBezTo>
                  <a:cubicBezTo>
                    <a:pt x="0" y="2319"/>
                    <a:pt x="53" y="2372"/>
                    <a:pt x="118" y="2372"/>
                  </a:cubicBezTo>
                  <a:cubicBezTo>
                    <a:pt x="140" y="2372"/>
                    <a:pt x="162" y="2365"/>
                    <a:pt x="180" y="2354"/>
                  </a:cubicBezTo>
                  <a:cubicBezTo>
                    <a:pt x="188" y="2345"/>
                    <a:pt x="200" y="2340"/>
                    <a:pt x="214" y="2340"/>
                  </a:cubicBezTo>
                  <a:cubicBezTo>
                    <a:pt x="240" y="2340"/>
                    <a:pt x="262" y="2361"/>
                    <a:pt x="262" y="2388"/>
                  </a:cubicBezTo>
                  <a:cubicBezTo>
                    <a:pt x="262" y="2648"/>
                    <a:pt x="262" y="2648"/>
                    <a:pt x="262" y="2648"/>
                  </a:cubicBezTo>
                  <a:cubicBezTo>
                    <a:pt x="993" y="2648"/>
                    <a:pt x="1586" y="2055"/>
                    <a:pt x="1586" y="1324"/>
                  </a:cubicBezTo>
                  <a:cubicBezTo>
                    <a:pt x="1586" y="593"/>
                    <a:pt x="993" y="0"/>
                    <a:pt x="262" y="0"/>
                  </a:cubicBez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>
                <a:solidFill>
                  <a:schemeClr val="lt1"/>
                </a:solidFill>
                <a:sym typeface="+mn-lt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8013435-B188-7332-7977-5C23CD2EBAC4}"/>
              </a:ext>
            </a:extLst>
          </p:cNvPr>
          <p:cNvCxnSpPr/>
          <p:nvPr/>
        </p:nvCxnSpPr>
        <p:spPr>
          <a:xfrm>
            <a:off x="947738" y="2046515"/>
            <a:ext cx="456769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461081C-0467-8BD4-4B82-AB1D8A083B88}"/>
              </a:ext>
            </a:extLst>
          </p:cNvPr>
          <p:cNvCxnSpPr>
            <a:cxnSpLocks/>
          </p:cNvCxnSpPr>
          <p:nvPr/>
        </p:nvCxnSpPr>
        <p:spPr>
          <a:xfrm flipH="1">
            <a:off x="7147089" y="4354286"/>
            <a:ext cx="4097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DB5BB15-79A3-F8AC-31E3-54987600D8F5}"/>
              </a:ext>
            </a:extLst>
          </p:cNvPr>
          <p:cNvGrpSpPr/>
          <p:nvPr/>
        </p:nvGrpSpPr>
        <p:grpSpPr>
          <a:xfrm>
            <a:off x="887170" y="1690079"/>
            <a:ext cx="2984539" cy="889092"/>
            <a:chOff x="283598" y="1833964"/>
            <a:chExt cx="2984539" cy="88909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8ED91E6-6A29-A41A-9978-4A3B18E939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B92CA6E-8D43-2731-D3D5-0FBD0D2FA9A7}"/>
                </a:ext>
              </a:extLst>
            </p:cNvPr>
            <p:cNvSpPr txBox="1"/>
            <p:nvPr/>
          </p:nvSpPr>
          <p:spPr>
            <a:xfrm>
              <a:off x="1032570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ED67F94-F272-3355-EF72-70739272301C}"/>
              </a:ext>
            </a:extLst>
          </p:cNvPr>
          <p:cNvGrpSpPr/>
          <p:nvPr/>
        </p:nvGrpSpPr>
        <p:grpSpPr>
          <a:xfrm>
            <a:off x="8104019" y="3986152"/>
            <a:ext cx="2966425" cy="889092"/>
            <a:chOff x="283598" y="1833964"/>
            <a:chExt cx="2966425" cy="88909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86EDB1F-2CEE-5F6C-8316-F20AC3542C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6C9F77-4D6D-12D9-30CB-14B09C18AB71}"/>
                </a:ext>
              </a:extLst>
            </p:cNvPr>
            <p:cNvSpPr txBox="1"/>
            <p:nvPr/>
          </p:nvSpPr>
          <p:spPr>
            <a:xfrm>
              <a:off x="283599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08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2D67F-65AB-1088-902F-47BD5EAD9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 descr="D:\51PPT模板网\51pptmoban.com\图片.jpg">
            <a:extLst>
              <a:ext uri="{FF2B5EF4-FFF2-40B4-BE49-F238E27FC236}">
                <a16:creationId xmlns:a16="http://schemas.microsoft.com/office/drawing/2014/main" id="{42F076CB-6C3B-4CA0-4119-4E78B7D10F4F}"/>
              </a:ext>
            </a:extLst>
          </p:cNvPr>
          <p:cNvSpPr/>
          <p:nvPr/>
        </p:nvSpPr>
        <p:spPr>
          <a:xfrm>
            <a:off x="3637869" y="1057955"/>
            <a:ext cx="4916262" cy="4916262"/>
          </a:xfrm>
          <a:prstGeom prst="ellipse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4B9692-1045-2477-43B5-50D7ECF2B61A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A572F-33ED-F540-A217-D6EE7BC2A702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本学期重点工作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1E4B106-A906-1111-1BC9-02F30BDE592E}"/>
              </a:ext>
            </a:extLst>
          </p:cNvPr>
          <p:cNvSpPr/>
          <p:nvPr/>
        </p:nvSpPr>
        <p:spPr>
          <a:xfrm flipH="1">
            <a:off x="957262" y="1291641"/>
            <a:ext cx="4543652" cy="2137359"/>
          </a:xfrm>
          <a:custGeom>
            <a:avLst/>
            <a:gdLst>
              <a:gd name="connsiteX0" fmla="*/ 4543652 w 4543652"/>
              <a:gd name="connsiteY0" fmla="*/ 0 h 2137359"/>
              <a:gd name="connsiteX1" fmla="*/ 4328076 w 4543652"/>
              <a:gd name="connsiteY1" fmla="*/ 9346 h 2137359"/>
              <a:gd name="connsiteX2" fmla="*/ 552640 w 4543652"/>
              <a:gd name="connsiteY2" fmla="*/ 587504 h 2137359"/>
              <a:gd name="connsiteX3" fmla="*/ 0 w 4543652"/>
              <a:gd name="connsiteY3" fmla="*/ 777756 h 2137359"/>
              <a:gd name="connsiteX4" fmla="*/ 0 w 4543652"/>
              <a:gd name="connsiteY4" fmla="*/ 1353985 h 2137359"/>
              <a:gd name="connsiteX5" fmla="*/ 0 w 4543652"/>
              <a:gd name="connsiteY5" fmla="*/ 2137359 h 2137359"/>
              <a:gd name="connsiteX6" fmla="*/ 4543652 w 4543652"/>
              <a:gd name="connsiteY6" fmla="*/ 2137359 h 2137359"/>
              <a:gd name="connsiteX7" fmla="*/ 4543652 w 4543652"/>
              <a:gd name="connsiteY7" fmla="*/ 1837124 h 213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3652" h="2137359">
                <a:moveTo>
                  <a:pt x="4543652" y="0"/>
                </a:moveTo>
                <a:lnTo>
                  <a:pt x="4328076" y="9346"/>
                </a:lnTo>
                <a:cubicBezTo>
                  <a:pt x="2869696" y="94110"/>
                  <a:pt x="1566174" y="299626"/>
                  <a:pt x="552640" y="587504"/>
                </a:cubicBezTo>
                <a:lnTo>
                  <a:pt x="0" y="777756"/>
                </a:lnTo>
                <a:lnTo>
                  <a:pt x="0" y="1353985"/>
                </a:lnTo>
                <a:lnTo>
                  <a:pt x="0" y="2137359"/>
                </a:lnTo>
                <a:lnTo>
                  <a:pt x="4543652" y="2137359"/>
                </a:lnTo>
                <a:lnTo>
                  <a:pt x="4543652" y="1837124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3B3C07E-219B-54D1-6756-6FB10238DE74}"/>
              </a:ext>
            </a:extLst>
          </p:cNvPr>
          <p:cNvSpPr/>
          <p:nvPr/>
        </p:nvSpPr>
        <p:spPr>
          <a:xfrm flipH="1" flipV="1">
            <a:off x="957262" y="3603172"/>
            <a:ext cx="4543652" cy="2137360"/>
          </a:xfrm>
          <a:custGeom>
            <a:avLst/>
            <a:gdLst>
              <a:gd name="connsiteX0" fmla="*/ 4543652 w 4543652"/>
              <a:gd name="connsiteY0" fmla="*/ 0 h 2137359"/>
              <a:gd name="connsiteX1" fmla="*/ 4328076 w 4543652"/>
              <a:gd name="connsiteY1" fmla="*/ 9346 h 2137359"/>
              <a:gd name="connsiteX2" fmla="*/ 552640 w 4543652"/>
              <a:gd name="connsiteY2" fmla="*/ 587504 h 2137359"/>
              <a:gd name="connsiteX3" fmla="*/ 0 w 4543652"/>
              <a:gd name="connsiteY3" fmla="*/ 777756 h 2137359"/>
              <a:gd name="connsiteX4" fmla="*/ 0 w 4543652"/>
              <a:gd name="connsiteY4" fmla="*/ 1353985 h 2137359"/>
              <a:gd name="connsiteX5" fmla="*/ 0 w 4543652"/>
              <a:gd name="connsiteY5" fmla="*/ 2137359 h 2137359"/>
              <a:gd name="connsiteX6" fmla="*/ 4543652 w 4543652"/>
              <a:gd name="connsiteY6" fmla="*/ 2137359 h 2137359"/>
              <a:gd name="connsiteX7" fmla="*/ 4543652 w 4543652"/>
              <a:gd name="connsiteY7" fmla="*/ 1837124 h 213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3652" h="2137359">
                <a:moveTo>
                  <a:pt x="4543652" y="0"/>
                </a:moveTo>
                <a:lnTo>
                  <a:pt x="4328076" y="9346"/>
                </a:lnTo>
                <a:cubicBezTo>
                  <a:pt x="2869696" y="94110"/>
                  <a:pt x="1566174" y="299626"/>
                  <a:pt x="552640" y="587504"/>
                </a:cubicBezTo>
                <a:lnTo>
                  <a:pt x="0" y="777756"/>
                </a:lnTo>
                <a:lnTo>
                  <a:pt x="0" y="1353985"/>
                </a:lnTo>
                <a:lnTo>
                  <a:pt x="0" y="2137359"/>
                </a:lnTo>
                <a:lnTo>
                  <a:pt x="4543652" y="2137359"/>
                </a:lnTo>
                <a:lnTo>
                  <a:pt x="4543652" y="1837124"/>
                </a:lnTo>
                <a:close/>
              </a:path>
            </a:pathLst>
          </a:custGeom>
          <a:solidFill>
            <a:srgbClr val="F7B3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0A8A60-942E-2F62-20E9-917E45B02597}"/>
              </a:ext>
            </a:extLst>
          </p:cNvPr>
          <p:cNvSpPr/>
          <p:nvPr/>
        </p:nvSpPr>
        <p:spPr>
          <a:xfrm>
            <a:off x="6710136" y="1291641"/>
            <a:ext cx="4524602" cy="2137359"/>
          </a:xfrm>
          <a:custGeom>
            <a:avLst/>
            <a:gdLst>
              <a:gd name="connsiteX0" fmla="*/ 4543652 w 4543652"/>
              <a:gd name="connsiteY0" fmla="*/ 0 h 2137359"/>
              <a:gd name="connsiteX1" fmla="*/ 4328076 w 4543652"/>
              <a:gd name="connsiteY1" fmla="*/ 9346 h 2137359"/>
              <a:gd name="connsiteX2" fmla="*/ 552640 w 4543652"/>
              <a:gd name="connsiteY2" fmla="*/ 587504 h 2137359"/>
              <a:gd name="connsiteX3" fmla="*/ 0 w 4543652"/>
              <a:gd name="connsiteY3" fmla="*/ 777756 h 2137359"/>
              <a:gd name="connsiteX4" fmla="*/ 0 w 4543652"/>
              <a:gd name="connsiteY4" fmla="*/ 1353985 h 2137359"/>
              <a:gd name="connsiteX5" fmla="*/ 0 w 4543652"/>
              <a:gd name="connsiteY5" fmla="*/ 2137359 h 2137359"/>
              <a:gd name="connsiteX6" fmla="*/ 4543652 w 4543652"/>
              <a:gd name="connsiteY6" fmla="*/ 2137359 h 2137359"/>
              <a:gd name="connsiteX7" fmla="*/ 4543652 w 4543652"/>
              <a:gd name="connsiteY7" fmla="*/ 1837124 h 213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3652" h="2137359">
                <a:moveTo>
                  <a:pt x="4543652" y="0"/>
                </a:moveTo>
                <a:lnTo>
                  <a:pt x="4328076" y="9346"/>
                </a:lnTo>
                <a:cubicBezTo>
                  <a:pt x="2869696" y="94110"/>
                  <a:pt x="1566174" y="299626"/>
                  <a:pt x="552640" y="587504"/>
                </a:cubicBezTo>
                <a:lnTo>
                  <a:pt x="0" y="777756"/>
                </a:lnTo>
                <a:lnTo>
                  <a:pt x="0" y="1353985"/>
                </a:lnTo>
                <a:lnTo>
                  <a:pt x="0" y="2137359"/>
                </a:lnTo>
                <a:lnTo>
                  <a:pt x="4543652" y="2137359"/>
                </a:lnTo>
                <a:lnTo>
                  <a:pt x="4543652" y="1837124"/>
                </a:lnTo>
                <a:close/>
              </a:path>
            </a:pathLst>
          </a:custGeom>
          <a:solidFill>
            <a:srgbClr val="F7B3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3696A8B-347B-7C8A-9186-2FA3FDB4B77F}"/>
              </a:ext>
            </a:extLst>
          </p:cNvPr>
          <p:cNvSpPr/>
          <p:nvPr/>
        </p:nvSpPr>
        <p:spPr>
          <a:xfrm flipV="1">
            <a:off x="6691086" y="3603172"/>
            <a:ext cx="4562702" cy="2137360"/>
          </a:xfrm>
          <a:custGeom>
            <a:avLst/>
            <a:gdLst>
              <a:gd name="connsiteX0" fmla="*/ 4543652 w 4543652"/>
              <a:gd name="connsiteY0" fmla="*/ 0 h 2137359"/>
              <a:gd name="connsiteX1" fmla="*/ 4328076 w 4543652"/>
              <a:gd name="connsiteY1" fmla="*/ 9346 h 2137359"/>
              <a:gd name="connsiteX2" fmla="*/ 552640 w 4543652"/>
              <a:gd name="connsiteY2" fmla="*/ 587504 h 2137359"/>
              <a:gd name="connsiteX3" fmla="*/ 0 w 4543652"/>
              <a:gd name="connsiteY3" fmla="*/ 777756 h 2137359"/>
              <a:gd name="connsiteX4" fmla="*/ 0 w 4543652"/>
              <a:gd name="connsiteY4" fmla="*/ 1353985 h 2137359"/>
              <a:gd name="connsiteX5" fmla="*/ 0 w 4543652"/>
              <a:gd name="connsiteY5" fmla="*/ 2137359 h 2137359"/>
              <a:gd name="connsiteX6" fmla="*/ 4543652 w 4543652"/>
              <a:gd name="connsiteY6" fmla="*/ 2137359 h 2137359"/>
              <a:gd name="connsiteX7" fmla="*/ 4543652 w 4543652"/>
              <a:gd name="connsiteY7" fmla="*/ 1837124 h 213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3652" h="2137359">
                <a:moveTo>
                  <a:pt x="4543652" y="0"/>
                </a:moveTo>
                <a:lnTo>
                  <a:pt x="4328076" y="9346"/>
                </a:lnTo>
                <a:cubicBezTo>
                  <a:pt x="2869696" y="94110"/>
                  <a:pt x="1566174" y="299626"/>
                  <a:pt x="552640" y="587504"/>
                </a:cubicBezTo>
                <a:lnTo>
                  <a:pt x="0" y="777756"/>
                </a:lnTo>
                <a:lnTo>
                  <a:pt x="0" y="1353985"/>
                </a:lnTo>
                <a:lnTo>
                  <a:pt x="0" y="2137359"/>
                </a:lnTo>
                <a:lnTo>
                  <a:pt x="4543652" y="2137359"/>
                </a:lnTo>
                <a:lnTo>
                  <a:pt x="4543652" y="1837124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33" descr="D:\51PPT模板网\51pptmoban.com\图片.jpg">
            <a:extLst>
              <a:ext uri="{FF2B5EF4-FFF2-40B4-BE49-F238E27FC236}">
                <a16:creationId xmlns:a16="http://schemas.microsoft.com/office/drawing/2014/main" id="{7EC83608-87D2-722C-D7FA-0DBE707931A8}"/>
              </a:ext>
            </a:extLst>
          </p:cNvPr>
          <p:cNvSpPr>
            <a:spLocks noEditPoints="1"/>
          </p:cNvSpPr>
          <p:nvPr/>
        </p:nvSpPr>
        <p:spPr bwMode="auto">
          <a:xfrm>
            <a:off x="7166040" y="2377548"/>
            <a:ext cx="520610" cy="57122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11" name="Freeform 134">
            <a:extLst>
              <a:ext uri="{FF2B5EF4-FFF2-40B4-BE49-F238E27FC236}">
                <a16:creationId xmlns:a16="http://schemas.microsoft.com/office/drawing/2014/main" id="{D15BADA7-DE3A-AEF8-4456-8856E9A5A651}"/>
              </a:ext>
            </a:extLst>
          </p:cNvPr>
          <p:cNvSpPr>
            <a:spLocks noEditPoints="1"/>
          </p:cNvSpPr>
          <p:nvPr/>
        </p:nvSpPr>
        <p:spPr bwMode="auto">
          <a:xfrm>
            <a:off x="7166040" y="4087537"/>
            <a:ext cx="626346" cy="553221"/>
          </a:xfrm>
          <a:custGeom>
            <a:avLst/>
            <a:gdLst>
              <a:gd name="T0" fmla="*/ 91 w 91"/>
              <a:gd name="T1" fmla="*/ 17 h 81"/>
              <a:gd name="T2" fmla="*/ 91 w 91"/>
              <a:gd name="T3" fmla="*/ 63 h 81"/>
              <a:gd name="T4" fmla="*/ 86 w 91"/>
              <a:gd name="T5" fmla="*/ 76 h 81"/>
              <a:gd name="T6" fmla="*/ 74 w 91"/>
              <a:gd name="T7" fmla="*/ 81 h 81"/>
              <a:gd name="T8" fmla="*/ 17 w 91"/>
              <a:gd name="T9" fmla="*/ 81 h 81"/>
              <a:gd name="T10" fmla="*/ 5 w 91"/>
              <a:gd name="T11" fmla="*/ 76 h 81"/>
              <a:gd name="T12" fmla="*/ 0 w 91"/>
              <a:gd name="T13" fmla="*/ 63 h 81"/>
              <a:gd name="T14" fmla="*/ 0 w 91"/>
              <a:gd name="T15" fmla="*/ 17 h 81"/>
              <a:gd name="T16" fmla="*/ 0 w 91"/>
              <a:gd name="T17" fmla="*/ 12 h 81"/>
              <a:gd name="T18" fmla="*/ 5 w 91"/>
              <a:gd name="T19" fmla="*/ 12 h 81"/>
              <a:gd name="T20" fmla="*/ 15 w 91"/>
              <a:gd name="T21" fmla="*/ 12 h 81"/>
              <a:gd name="T22" fmla="*/ 15 w 91"/>
              <a:gd name="T23" fmla="*/ 24 h 81"/>
              <a:gd name="T24" fmla="*/ 21 w 91"/>
              <a:gd name="T25" fmla="*/ 30 h 81"/>
              <a:gd name="T26" fmla="*/ 21 w 91"/>
              <a:gd name="T27" fmla="*/ 30 h 81"/>
              <a:gd name="T28" fmla="*/ 24 w 91"/>
              <a:gd name="T29" fmla="*/ 30 h 81"/>
              <a:gd name="T30" fmla="*/ 21 w 91"/>
              <a:gd name="T31" fmla="*/ 24 h 81"/>
              <a:gd name="T32" fmla="*/ 21 w 91"/>
              <a:gd name="T33" fmla="*/ 6 h 81"/>
              <a:gd name="T34" fmla="*/ 27 w 91"/>
              <a:gd name="T35" fmla="*/ 0 h 81"/>
              <a:gd name="T36" fmla="*/ 27 w 91"/>
              <a:gd name="T37" fmla="*/ 0 h 81"/>
              <a:gd name="T38" fmla="*/ 33 w 91"/>
              <a:gd name="T39" fmla="*/ 6 h 81"/>
              <a:gd name="T40" fmla="*/ 33 w 91"/>
              <a:gd name="T41" fmla="*/ 12 h 81"/>
              <a:gd name="T42" fmla="*/ 59 w 91"/>
              <a:gd name="T43" fmla="*/ 12 h 81"/>
              <a:gd name="T44" fmla="*/ 59 w 91"/>
              <a:gd name="T45" fmla="*/ 24 h 81"/>
              <a:gd name="T46" fmla="*/ 64 w 91"/>
              <a:gd name="T47" fmla="*/ 30 h 81"/>
              <a:gd name="T48" fmla="*/ 64 w 91"/>
              <a:gd name="T49" fmla="*/ 30 h 81"/>
              <a:gd name="T50" fmla="*/ 67 w 91"/>
              <a:gd name="T51" fmla="*/ 30 h 81"/>
              <a:gd name="T52" fmla="*/ 64 w 91"/>
              <a:gd name="T53" fmla="*/ 24 h 81"/>
              <a:gd name="T54" fmla="*/ 64 w 91"/>
              <a:gd name="T55" fmla="*/ 6 h 81"/>
              <a:gd name="T56" fmla="*/ 70 w 91"/>
              <a:gd name="T57" fmla="*/ 0 h 81"/>
              <a:gd name="T58" fmla="*/ 70 w 91"/>
              <a:gd name="T59" fmla="*/ 0 h 81"/>
              <a:gd name="T60" fmla="*/ 76 w 91"/>
              <a:gd name="T61" fmla="*/ 6 h 81"/>
              <a:gd name="T62" fmla="*/ 76 w 91"/>
              <a:gd name="T63" fmla="*/ 12 h 81"/>
              <a:gd name="T64" fmla="*/ 86 w 91"/>
              <a:gd name="T65" fmla="*/ 12 h 81"/>
              <a:gd name="T66" fmla="*/ 91 w 91"/>
              <a:gd name="T67" fmla="*/ 12 h 81"/>
              <a:gd name="T68" fmla="*/ 91 w 91"/>
              <a:gd name="T69" fmla="*/ 17 h 81"/>
              <a:gd name="T70" fmla="*/ 44 w 91"/>
              <a:gd name="T71" fmla="*/ 68 h 81"/>
              <a:gd name="T72" fmla="*/ 44 w 91"/>
              <a:gd name="T73" fmla="*/ 40 h 81"/>
              <a:gd name="T74" fmla="*/ 39 w 91"/>
              <a:gd name="T75" fmla="*/ 40 h 81"/>
              <a:gd name="T76" fmla="*/ 38 w 91"/>
              <a:gd name="T77" fmla="*/ 42 h 81"/>
              <a:gd name="T78" fmla="*/ 36 w 91"/>
              <a:gd name="T79" fmla="*/ 43 h 81"/>
              <a:gd name="T80" fmla="*/ 36 w 91"/>
              <a:gd name="T81" fmla="*/ 47 h 81"/>
              <a:gd name="T82" fmla="*/ 38 w 91"/>
              <a:gd name="T83" fmla="*/ 47 h 81"/>
              <a:gd name="T84" fmla="*/ 38 w 91"/>
              <a:gd name="T85" fmla="*/ 68 h 81"/>
              <a:gd name="T86" fmla="*/ 44 w 91"/>
              <a:gd name="T87" fmla="*/ 68 h 81"/>
              <a:gd name="T88" fmla="*/ 54 w 91"/>
              <a:gd name="T89" fmla="*/ 68 h 81"/>
              <a:gd name="T90" fmla="*/ 54 w 91"/>
              <a:gd name="T91" fmla="*/ 40 h 81"/>
              <a:gd name="T92" fmla="*/ 49 w 91"/>
              <a:gd name="T93" fmla="*/ 40 h 81"/>
              <a:gd name="T94" fmla="*/ 48 w 91"/>
              <a:gd name="T95" fmla="*/ 42 h 81"/>
              <a:gd name="T96" fmla="*/ 46 w 91"/>
              <a:gd name="T97" fmla="*/ 43 h 81"/>
              <a:gd name="T98" fmla="*/ 46 w 91"/>
              <a:gd name="T99" fmla="*/ 47 h 81"/>
              <a:gd name="T100" fmla="*/ 48 w 91"/>
              <a:gd name="T101" fmla="*/ 47 h 81"/>
              <a:gd name="T102" fmla="*/ 48 w 91"/>
              <a:gd name="T103" fmla="*/ 68 h 81"/>
              <a:gd name="T104" fmla="*/ 54 w 91"/>
              <a:gd name="T105" fmla="*/ 68 h 81"/>
              <a:gd name="T106" fmla="*/ 81 w 91"/>
              <a:gd name="T107" fmla="*/ 36 h 81"/>
              <a:gd name="T108" fmla="*/ 10 w 91"/>
              <a:gd name="T109" fmla="*/ 36 h 81"/>
              <a:gd name="T110" fmla="*/ 10 w 91"/>
              <a:gd name="T111" fmla="*/ 63 h 81"/>
              <a:gd name="T112" fmla="*/ 12 w 91"/>
              <a:gd name="T113" fmla="*/ 69 h 81"/>
              <a:gd name="T114" fmla="*/ 17 w 91"/>
              <a:gd name="T115" fmla="*/ 71 h 81"/>
              <a:gd name="T116" fmla="*/ 74 w 91"/>
              <a:gd name="T117" fmla="*/ 71 h 81"/>
              <a:gd name="T118" fmla="*/ 79 w 91"/>
              <a:gd name="T119" fmla="*/ 69 h 81"/>
              <a:gd name="T120" fmla="*/ 81 w 91"/>
              <a:gd name="T121" fmla="*/ 63 h 81"/>
              <a:gd name="T122" fmla="*/ 81 w 91"/>
              <a:gd name="T12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2" name="Freeform 195">
            <a:extLst>
              <a:ext uri="{FF2B5EF4-FFF2-40B4-BE49-F238E27FC236}">
                <a16:creationId xmlns:a16="http://schemas.microsoft.com/office/drawing/2014/main" id="{DE443784-B115-EFCE-070D-B8CE2401617D}"/>
              </a:ext>
            </a:extLst>
          </p:cNvPr>
          <p:cNvSpPr>
            <a:spLocks noEditPoints="1"/>
          </p:cNvSpPr>
          <p:nvPr/>
        </p:nvSpPr>
        <p:spPr bwMode="auto">
          <a:xfrm>
            <a:off x="1352511" y="2057479"/>
            <a:ext cx="448003" cy="605682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13" name="Freeform 138" descr="D:\51PPT模板网\51pptmoban.com\图片.jpg">
            <a:extLst>
              <a:ext uri="{FF2B5EF4-FFF2-40B4-BE49-F238E27FC236}">
                <a16:creationId xmlns:a16="http://schemas.microsoft.com/office/drawing/2014/main" id="{C85B9CCA-FD80-5C30-460B-DAC28F918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961" y="4205539"/>
            <a:ext cx="554917" cy="542588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67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7A0231A-2EC5-C05B-D6F6-39257DEFE926}"/>
              </a:ext>
            </a:extLst>
          </p:cNvPr>
          <p:cNvGrpSpPr/>
          <p:nvPr/>
        </p:nvGrpSpPr>
        <p:grpSpPr>
          <a:xfrm>
            <a:off x="2032547" y="2071861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02DE21-A6FE-035B-558A-759C2FB853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78E383D-8A73-29DB-E5E5-5680ED540F5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39C2503-8B15-45FE-F77E-435560E300F3}"/>
              </a:ext>
            </a:extLst>
          </p:cNvPr>
          <p:cNvGrpSpPr/>
          <p:nvPr/>
        </p:nvGrpSpPr>
        <p:grpSpPr>
          <a:xfrm>
            <a:off x="7810500" y="2071861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8130909-FA4E-F974-2650-140FAEDB1C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ED1F4D5-7D76-19FC-E557-BC30BA2D168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A79DF8F-D343-0A78-6AD6-16ED15C6D6A2}"/>
              </a:ext>
            </a:extLst>
          </p:cNvPr>
          <p:cNvGrpSpPr/>
          <p:nvPr/>
        </p:nvGrpSpPr>
        <p:grpSpPr>
          <a:xfrm>
            <a:off x="2032547" y="4101403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D5E3F07-9C14-412D-0423-20B01D9416D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4E7B5C0-2BF8-D063-BEC9-9BA55E1E9C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61D44E9-6E70-004D-5A0E-39F4352AEDF2}"/>
              </a:ext>
            </a:extLst>
          </p:cNvPr>
          <p:cNvGrpSpPr/>
          <p:nvPr/>
        </p:nvGrpSpPr>
        <p:grpSpPr>
          <a:xfrm>
            <a:off x="7810500" y="4101403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D23FA6-889B-2DB9-73F0-EFAE899EC3B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4575DF-58A5-5FAC-6741-818E8F6B19B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213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013A4-D73D-F0A5-0F03-B4DCF27AD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041DEAB6-ED7B-C44F-CDD7-7C63630425E9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E8AA36-02B4-FF4E-20EF-9F5B8F4ED1E9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本学期重点工作</a:t>
            </a:r>
          </a:p>
        </p:txBody>
      </p:sp>
      <p:sp>
        <p:nvSpPr>
          <p:cNvPr id="12" name="5 Elipse"/>
          <p:cNvSpPr>
            <a:spLocks noChangeAspect="1"/>
          </p:cNvSpPr>
          <p:nvPr/>
        </p:nvSpPr>
        <p:spPr>
          <a:xfrm>
            <a:off x="3056303" y="3130739"/>
            <a:ext cx="1436074" cy="1439993"/>
          </a:xfrm>
          <a:prstGeom prst="ellipse">
            <a:avLst/>
          </a:prstGeom>
          <a:solidFill>
            <a:srgbClr val="5C69A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13" name="6 Acorde"/>
          <p:cNvSpPr>
            <a:spLocks noChangeAspect="1"/>
          </p:cNvSpPr>
          <p:nvPr/>
        </p:nvSpPr>
        <p:spPr>
          <a:xfrm>
            <a:off x="3117365" y="3200748"/>
            <a:ext cx="1323548" cy="1328010"/>
          </a:xfrm>
          <a:prstGeom prst="chord">
            <a:avLst>
              <a:gd name="adj1" fmla="val 19871585"/>
              <a:gd name="adj2" fmla="val 125241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>
                <a:solidFill>
                  <a:schemeClr val="tx1"/>
                </a:solidFill>
                <a:cs typeface="+mn-ea"/>
                <a:sym typeface="+mn-lt"/>
              </a:rPr>
              <a:t>80%</a:t>
            </a:r>
            <a:endParaRPr lang="es-SV" sz="3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12 Elipse"/>
          <p:cNvSpPr>
            <a:spLocks noChangeAspect="1"/>
          </p:cNvSpPr>
          <p:nvPr/>
        </p:nvSpPr>
        <p:spPr>
          <a:xfrm>
            <a:off x="4555504" y="4076425"/>
            <a:ext cx="1436074" cy="1439993"/>
          </a:xfrm>
          <a:prstGeom prst="ellipse">
            <a:avLst/>
          </a:prstGeom>
          <a:solidFill>
            <a:srgbClr val="F7B36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2" name="13 Acorde"/>
          <p:cNvSpPr>
            <a:spLocks noChangeAspect="1"/>
          </p:cNvSpPr>
          <p:nvPr/>
        </p:nvSpPr>
        <p:spPr>
          <a:xfrm>
            <a:off x="4608946" y="4131194"/>
            <a:ext cx="1323548" cy="1328010"/>
          </a:xfrm>
          <a:prstGeom prst="chord">
            <a:avLst>
              <a:gd name="adj1" fmla="val 40792"/>
              <a:gd name="adj2" fmla="val 108336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>
                <a:solidFill>
                  <a:schemeClr val="tx1"/>
                </a:solidFill>
                <a:cs typeface="+mn-ea"/>
                <a:sym typeface="+mn-lt"/>
              </a:rPr>
              <a:t>50%</a:t>
            </a:r>
            <a:endParaRPr lang="es-SV" sz="3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14 Elipse"/>
          <p:cNvSpPr>
            <a:spLocks noChangeAspect="1"/>
          </p:cNvSpPr>
          <p:nvPr/>
        </p:nvSpPr>
        <p:spPr>
          <a:xfrm>
            <a:off x="6146980" y="4076425"/>
            <a:ext cx="1436074" cy="1439993"/>
          </a:xfrm>
          <a:prstGeom prst="ellipse">
            <a:avLst/>
          </a:prstGeom>
          <a:solidFill>
            <a:srgbClr val="5C69A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17" name="15 Acorde"/>
          <p:cNvSpPr>
            <a:spLocks noChangeAspect="1"/>
          </p:cNvSpPr>
          <p:nvPr/>
        </p:nvSpPr>
        <p:spPr>
          <a:xfrm>
            <a:off x="6208042" y="4138814"/>
            <a:ext cx="1323548" cy="1328010"/>
          </a:xfrm>
          <a:prstGeom prst="chord">
            <a:avLst>
              <a:gd name="adj1" fmla="val 17745705"/>
              <a:gd name="adj2" fmla="val 146494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cs typeface="+mn-ea"/>
                <a:sym typeface="+mn-lt"/>
              </a:rPr>
              <a:t>90</a:t>
            </a:r>
            <a:r>
              <a:rPr lang="es-MX" sz="3000" baseline="30000" dirty="0">
                <a:solidFill>
                  <a:schemeClr val="tx1"/>
                </a:solidFill>
                <a:cs typeface="+mn-ea"/>
                <a:sym typeface="+mn-lt"/>
              </a:rPr>
              <a:t>%</a:t>
            </a:r>
            <a:endParaRPr lang="es-SV" sz="3000" baseline="30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16 Elipse"/>
          <p:cNvSpPr>
            <a:spLocks noChangeAspect="1"/>
          </p:cNvSpPr>
          <p:nvPr/>
        </p:nvSpPr>
        <p:spPr>
          <a:xfrm>
            <a:off x="7687362" y="3130739"/>
            <a:ext cx="1436074" cy="1439993"/>
          </a:xfrm>
          <a:prstGeom prst="ellipse">
            <a:avLst/>
          </a:prstGeom>
          <a:solidFill>
            <a:srgbClr val="F7B36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19" name="17 Acorde"/>
          <p:cNvSpPr>
            <a:spLocks noChangeAspect="1"/>
          </p:cNvSpPr>
          <p:nvPr/>
        </p:nvSpPr>
        <p:spPr>
          <a:xfrm>
            <a:off x="7740805" y="3185508"/>
            <a:ext cx="1323548" cy="1328010"/>
          </a:xfrm>
          <a:prstGeom prst="chord">
            <a:avLst>
              <a:gd name="adj1" fmla="val 748467"/>
              <a:gd name="adj2" fmla="val 100015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>
                <a:solidFill>
                  <a:schemeClr val="tx1"/>
                </a:solidFill>
                <a:cs typeface="+mn-ea"/>
                <a:sym typeface="+mn-lt"/>
              </a:rPr>
              <a:t>40%</a:t>
            </a:r>
            <a:endParaRPr lang="es-SV" sz="3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18 Elipse"/>
          <p:cNvSpPr>
            <a:spLocks noChangeAspect="1"/>
          </p:cNvSpPr>
          <p:nvPr/>
        </p:nvSpPr>
        <p:spPr>
          <a:xfrm>
            <a:off x="5377963" y="1083939"/>
            <a:ext cx="1436074" cy="1439993"/>
          </a:xfrm>
          <a:prstGeom prst="ellipse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s-SV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19 Arco"/>
          <p:cNvSpPr/>
          <p:nvPr/>
        </p:nvSpPr>
        <p:spPr>
          <a:xfrm>
            <a:off x="2335748" y="1286438"/>
            <a:ext cx="3247209" cy="2092490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22" name="20 Arco"/>
          <p:cNvSpPr/>
          <p:nvPr/>
        </p:nvSpPr>
        <p:spPr>
          <a:xfrm flipH="1">
            <a:off x="6611286" y="1286438"/>
            <a:ext cx="3247209" cy="2092490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23" name="21 Arco"/>
          <p:cNvSpPr/>
          <p:nvPr/>
        </p:nvSpPr>
        <p:spPr>
          <a:xfrm>
            <a:off x="3686300" y="1038938"/>
            <a:ext cx="2334123" cy="3183736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24" name="22 Arco"/>
          <p:cNvSpPr/>
          <p:nvPr/>
        </p:nvSpPr>
        <p:spPr>
          <a:xfrm flipH="1">
            <a:off x="6212154" y="1038938"/>
            <a:ext cx="2334123" cy="3183736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962584-652B-C9EB-1745-647CA3C2C906}"/>
              </a:ext>
            </a:extLst>
          </p:cNvPr>
          <p:cNvGrpSpPr/>
          <p:nvPr/>
        </p:nvGrpSpPr>
        <p:grpSpPr>
          <a:xfrm>
            <a:off x="8119162" y="2212968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A8DE330-D89A-4EB9-4024-85B2E352AB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EAA1C77-24BB-FBC1-085A-ED136131DC5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093D22A-0DDB-5B16-B6ED-5AEBCAD66B13}"/>
              </a:ext>
            </a:extLst>
          </p:cNvPr>
          <p:cNvGrpSpPr/>
          <p:nvPr/>
        </p:nvGrpSpPr>
        <p:grpSpPr>
          <a:xfrm>
            <a:off x="1087875" y="2212968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32D8DF8-5C62-8218-634E-4C3EFFD6C8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141B2A-7E25-D3A1-3AE3-D3F593A0EDE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F5E5A29-B0E6-C430-E7EF-8AA47DB3EC0D}"/>
              </a:ext>
            </a:extLst>
          </p:cNvPr>
          <p:cNvGrpSpPr/>
          <p:nvPr/>
        </p:nvGrpSpPr>
        <p:grpSpPr>
          <a:xfrm>
            <a:off x="7687362" y="4732943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B0B1101-26EE-F7F1-5541-6CB54FB102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EF4FE77-D685-E177-80FF-990E11487F4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04DA3EB-82E3-111A-EBDA-12148CD80AA1}"/>
              </a:ext>
            </a:extLst>
          </p:cNvPr>
          <p:cNvGrpSpPr/>
          <p:nvPr/>
        </p:nvGrpSpPr>
        <p:grpSpPr>
          <a:xfrm>
            <a:off x="1503795" y="4732943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36918E8-A6C4-21A8-F612-DA0A4A4FB7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AC705A8-D02A-774E-DF85-A8829891731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75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F3B60-1D81-8BA5-EDB1-08E7CBD64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51544CAA-A756-4A13-EDE4-A8110296DDF8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76EA19CA-81F7-EB76-F11E-983FE97B89EA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C4C12596-D6A4-5659-B31B-F051AEBB8253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E56649E3-0B5F-5BD5-FAC9-C2985AB2E4DA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13097065-4BBC-88E0-8BB2-ED32DC554CA7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7E57B228-058F-107F-F2F1-0D49D0E1C804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0D56797C-D541-7AD8-F593-DE9E37483F38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46A11600-3BB1-4716-F738-80E87A0FF957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0945D225-747D-E0CD-9D0F-ADA8392A2CF8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51F18EF-00FE-6EB6-B0EF-45A8D830DF00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F52859AF-227A-C817-46B9-5CEC5CD9C498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73DB6961-5B36-A4D0-6F7A-BA182E4A9FAE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6E0BBCDC-B11C-1654-599F-2D8A34BEA8A5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D59C75D5-BEA8-DE75-D16B-84A7C5B15E75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06C9B488-2472-B776-EB9F-D99BEC14E83D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8A41794-3D4C-80DA-0A17-800B34E780E8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AD6C5B32-5832-19F5-AB8F-3274E344B4AF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41A0621C-1CB5-A169-EFA0-2ED6FCED6FD4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E5491D0C-3480-5A3E-F75C-30FA557C9BDB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BA5B821-5E2F-1F4D-D6B8-49D7A7C3040C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34C31B59-8D26-284A-6834-F7106B6A3BBD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95D664D-FF24-2F6F-FAA5-CE794D648409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F38DFF9-DD8D-9F1C-8B82-657BD3855661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712E28A9-13B6-FC72-9777-515A249C9BDC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FECAFDD6-5B12-4C42-15CD-3B4D621E50B2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465360E-86BB-F766-E6D1-CDA2DD1A12B4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CD416C8-7A36-E339-EEB4-28021AC065FB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04DBCE8-4C82-C433-AEBF-18E92D6A4593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586832E-A6D3-7B47-EBCA-5DE31C5558A5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5E79C761-3194-C1CC-C97D-A5B65946A5F9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1C324717-24A2-D810-98F1-8EE3518298ED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6576E54B-F005-C025-C6AA-27AB5F621761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A06B610A-E624-849A-C333-9BE08DA8818F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698EA70-C535-0058-2F26-C229623F017B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A0A9070-1C41-91FF-5344-65CD472EFAE2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68CC01AA-0504-2081-714D-2054655A3267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61F7F842-B9C6-EC21-5628-DFA4184E605B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75553283-DED2-5892-AC3E-7559193E7C8A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CEACE629-55BE-4A20-15D6-03E9FD723F99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0C20B437-0D57-5FE3-6906-DCBE6E473CA5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E34A68B8-BB21-ABC2-3155-002AB8C58C39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26A1F2C-F745-956A-E677-7DECA484B8CD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4D04120F-C638-243D-A610-4B865F48FAE5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5F987C9-DB3D-56A2-6659-34D241A9CB16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3F52D1B5-5C48-0A8F-F255-DF0C63705C84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9F5364FC-31A8-6AC2-9A8B-A74A058EF89F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EA15E6DF-2359-FE0C-2F79-68A4C5D58A64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3E439957-1429-C112-21B9-73A4500085F8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8ADD6724-23BF-195F-91CB-D25EF13E17FC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EB358013-3559-3CDC-0911-F14808422059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013BA14B-7B03-FE9F-5F3B-860F3E907CCD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EEC8ED3F-6F3D-93CC-FCE5-7F612971EF3B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9D8451DF-CCA8-28B5-D0F1-C834122A071E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FE0A32CD-B8FF-2B4D-9478-A542762B753E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A955380-1ED9-CC5F-1F81-AD3A33EFF538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EFA87577-D48A-1EBB-72A3-F7ED55828B6D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967A036-6CFE-7E3F-4B80-AD4AF08F564E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5AD5ABF9-BAB7-53AA-BEC0-CFE4CB6EC8CD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B6274458-9F76-673B-CF2C-F98F27E40A82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C0E23324-6872-A27A-07B9-D6C7790F1ED6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A1E79F19-FA6D-63CB-5AF6-6E016881443A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534BA411-2FDB-F757-1787-FF8AFD240682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ECD01FD5-5A67-E755-953C-74E8DE6EF0F2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B6D0EE61-3FA2-DECF-5FAD-7BD29907DAFF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05DC6E0E-E7D8-142A-D3C1-3AF895703E05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A877272B-7A8D-1B89-A6E4-8187186B9E50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AB3D46DA-595E-7FE3-EB34-0982330CFE3B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D17C6DE4-149B-F2CA-1EAD-E865EA701BFA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07007A18-4BEC-E2CF-F226-1272E3BA3AB7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7A4BC7BA-F399-D80E-BFC0-458F3FF78641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E93A1C2-B535-F5F6-C346-266404FC04A4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152E6D2C-9410-EAD3-E254-6BF7355759B7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ABBEA06C-C893-6088-F2F7-0DD4D4D5971B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66E7D0DA-7112-AA3D-D50E-12EC6FA3447D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4FB8BC1C-7549-D7B0-BBC1-32B3D7EE4251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7779F4ED-7E4D-E178-A3CA-151C6BEB6EF9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790A9CF2-DE5F-E48E-6A2B-5CEC1334AE61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0003A1E7-5267-60F6-B1EA-6804D678EB60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96716D8B-31F5-604C-DDCA-863BF329AC33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2FA7DA94-DFCE-9E2B-163C-52F2D616648A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8C2FA54D-64AC-F9B7-6535-E8EAB90BD19A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2C582E70-3043-D875-539B-76AA61148589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9" name="图形 6">
            <a:extLst>
              <a:ext uri="{FF2B5EF4-FFF2-40B4-BE49-F238E27FC236}">
                <a16:creationId xmlns:a16="http://schemas.microsoft.com/office/drawing/2014/main" id="{B95A3F1F-0055-0C9B-E070-7B04C50DBB55}"/>
              </a:ext>
            </a:extLst>
          </p:cNvPr>
          <p:cNvGrpSpPr/>
          <p:nvPr/>
        </p:nvGrpSpPr>
        <p:grpSpPr>
          <a:xfrm>
            <a:off x="7056454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119D2FB-C882-1CF1-68A2-36DDA82856CE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9AB72A6-4B5E-E983-E553-D7A66C22AAAB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2534CA6-5C6C-7DBD-AB2C-5ECC0E23FE84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3E400EF-6ED9-6A01-344D-2347A2EE7ADB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7876E56-E3B0-5260-8E55-A5D926136F78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FFFE265-88D1-1AAA-7AD2-BFE762D70BBA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C7BC1D3-5684-E8AF-092F-0A9A36BB093D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BF6F269-0B64-885A-17AE-CD42DE1696DA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6F00F68-085C-686D-7661-502D6078A670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A9F7C5B-EFD0-8A02-8B09-5FA72C440D28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C6CB3BCE-16E2-37CF-17F9-4ED4CF97C25F}"/>
              </a:ext>
            </a:extLst>
          </p:cNvPr>
          <p:cNvGrpSpPr/>
          <p:nvPr/>
        </p:nvGrpSpPr>
        <p:grpSpPr>
          <a:xfrm>
            <a:off x="1061551" y="3080949"/>
            <a:ext cx="770710" cy="775621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A30AA98-0809-8507-B90E-9F1EF7F0F35C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A376262-8C9C-B76A-2496-E2D59E6643FE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EDD9F817-013A-996C-DC0D-7F3D00977A73}"/>
              </a:ext>
            </a:extLst>
          </p:cNvPr>
          <p:cNvGrpSpPr/>
          <p:nvPr/>
        </p:nvGrpSpPr>
        <p:grpSpPr>
          <a:xfrm>
            <a:off x="10694034" y="2466181"/>
            <a:ext cx="1013947" cy="1038258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D80CAB2-1861-5417-2B9A-EEB326321090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279AD77-3B56-C008-EB4B-53E3777A91BF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 descr="D:\51PPT模板网\51pptmoban.com\图片.jpg">
            <a:extLst>
              <a:ext uri="{FF2B5EF4-FFF2-40B4-BE49-F238E27FC236}">
                <a16:creationId xmlns:a16="http://schemas.microsoft.com/office/drawing/2014/main" id="{7D0A60C4-5E26-7E1D-1C23-67BB3C6A33B5}"/>
              </a:ext>
            </a:extLst>
          </p:cNvPr>
          <p:cNvGrpSpPr/>
          <p:nvPr/>
        </p:nvGrpSpPr>
        <p:grpSpPr>
          <a:xfrm>
            <a:off x="6637435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701CB47-9590-44E9-0069-71A7F0C675E4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A40EBAC-390B-74CF-39F5-383D3CB2DAAF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41692C4-E8F3-0D85-ED32-1EFD79943044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56A32F1-67E6-0452-92AA-DDAC160D9004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FE24F59-4C8A-91C5-9D87-12EDCD4E62A3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7768345-F3A9-B7D3-2134-E200332A9144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EA74C13-BD33-BB15-F332-A2BDBC08F8CF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97647CE-13A2-8BA7-24B9-21DEACD60B95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5CC1483-38C8-6EE1-0F3A-0C7FAF6E0436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7EC4263-8292-7E81-4B01-0993A96CCAFD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0D73832-DD3E-DFF3-A38B-DC225913E85A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53E20EB-B57F-A1E6-AF12-E15871A32057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480B97D-086D-ECA5-6783-AC93765FF988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7BC4425-2454-68E1-7D3A-24581F65C9ED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CD9166E-9213-7E44-76B3-0F419E79B017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AA40A0B-9CA4-7760-16A0-D96A46BB6826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DA6FB48-68B8-3680-D45B-13B3E3956EA7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FA3715D-6810-6D55-CB1C-61FF1DA8A6F3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7392A3F-65F0-AC68-D32C-CB175CE301B6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CA2E2E1-BAA0-7ECF-B50D-01CE2DC9395A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C308C4B-3670-93F7-4755-1305D9BB6514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40BCE79-F161-CDA9-8C5E-B2A369A68B1B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E8CA7C4-DF38-4D3B-F81D-470B83BB23F6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3DA15F4-8FB6-B9BE-0A33-D2E147CCA5A4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C3D3F5C-B8FE-7859-1B55-D5D13B5BD96B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BCC3460-00E2-6EC3-5B54-0C32DD8764E5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7A3D629-234E-3249-27BD-7AE0837899C2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2676A2B-3243-3DB9-0927-B1D29A0D5C0E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0AD6010-CBEE-A13E-6AB3-453E2B0ED6F5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BEE72DE-9510-B0EA-4D69-7D86D39719C1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DE814BC-EE0B-EC48-97B6-78BFAA8CEC38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9492ABE-F8EE-BAF5-B6E8-A8DB2AF73812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3707DD2-B611-3406-E4DB-4A43BD7F6995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C22CB59-B6A7-8030-2264-5AC9A59DDD09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D44E90D-7D7A-D4A8-7611-A06E8BFE3170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19847D7-BD28-9AD5-DD85-E8291322FD1B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4645D25-450B-E711-E737-02044528E75F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F1F8886B-54BF-EE9A-F31E-B95BBCBD7A3B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726A938-4C6C-F812-C28F-C1F05E05EB57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65C9AF7-9635-3546-260C-70DDC9B76BF9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1C30F8D-D6D5-79A3-58D8-3E01EA533CF8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837CB10-7ECB-CA1C-33DC-37BC059D40BF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630D4D8-8164-4633-5259-0A8D8211A01E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C7FD6D1-0E3A-B8BC-254F-144FD49A4435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A94CC47-8561-C5EB-970C-EF888F9FDA59}"/>
              </a:ext>
            </a:extLst>
          </p:cNvPr>
          <p:cNvSpPr txBox="1"/>
          <p:nvPr/>
        </p:nvSpPr>
        <p:spPr>
          <a:xfrm>
            <a:off x="1134525" y="505510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19900" dirty="0">
              <a:solidFill>
                <a:srgbClr val="5C69A5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491012-4235-7C2C-42D9-B3875B066F3F}"/>
              </a:ext>
            </a:extLst>
          </p:cNvPr>
          <p:cNvSpPr txBox="1"/>
          <p:nvPr/>
        </p:nvSpPr>
        <p:spPr>
          <a:xfrm>
            <a:off x="2228719" y="2293052"/>
            <a:ext cx="87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rgbClr val="333333"/>
                </a:solidFill>
                <a:effectLst/>
              </a:rPr>
              <a:t>PART</a:t>
            </a:r>
            <a:endParaRPr lang="zh-CN" altLang="en-US" sz="1600" i="1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3B496ED-9703-C7D4-336D-AE71B145ADE9}"/>
              </a:ext>
            </a:extLst>
          </p:cNvPr>
          <p:cNvSpPr/>
          <p:nvPr/>
        </p:nvSpPr>
        <p:spPr>
          <a:xfrm>
            <a:off x="1615953" y="3250210"/>
            <a:ext cx="2716167" cy="529348"/>
          </a:xfrm>
          <a:custGeom>
            <a:avLst/>
            <a:gdLst>
              <a:gd name="connsiteX0" fmla="*/ 361817 w 2716167"/>
              <a:gd name="connsiteY0" fmla="*/ 0 h 529348"/>
              <a:gd name="connsiteX1" fmla="*/ 2047138 w 2716167"/>
              <a:gd name="connsiteY1" fmla="*/ 0 h 529348"/>
              <a:gd name="connsiteX2" fmla="*/ 2048625 w 2716167"/>
              <a:gd name="connsiteY2" fmla="*/ 0 h 529348"/>
              <a:gd name="connsiteX3" fmla="*/ 2451493 w 2716167"/>
              <a:gd name="connsiteY3" fmla="*/ 0 h 529348"/>
              <a:gd name="connsiteX4" fmla="*/ 2716167 w 2716167"/>
              <a:gd name="connsiteY4" fmla="*/ 264674 h 529348"/>
              <a:gd name="connsiteX5" fmla="*/ 2716166 w 2716167"/>
              <a:gd name="connsiteY5" fmla="*/ 264674 h 529348"/>
              <a:gd name="connsiteX6" fmla="*/ 2451492 w 2716167"/>
              <a:gd name="connsiteY6" fmla="*/ 529348 h 529348"/>
              <a:gd name="connsiteX7" fmla="*/ 2047138 w 2716167"/>
              <a:gd name="connsiteY7" fmla="*/ 529347 h 529348"/>
              <a:gd name="connsiteX8" fmla="*/ 0 w 2716167"/>
              <a:gd name="connsiteY8" fmla="*/ 529347 h 529348"/>
              <a:gd name="connsiteX9" fmla="*/ 0 w 2716167"/>
              <a:gd name="connsiteY9" fmla="*/ 306890 h 529348"/>
              <a:gd name="connsiteX10" fmla="*/ 15631 w 2716167"/>
              <a:gd name="connsiteY10" fmla="*/ 229468 h 529348"/>
              <a:gd name="connsiteX11" fmla="*/ 361817 w 2716167"/>
              <a:gd name="connsiteY11" fmla="*/ 0 h 52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16167" h="529348">
                <a:moveTo>
                  <a:pt x="361817" y="0"/>
                </a:moveTo>
                <a:lnTo>
                  <a:pt x="2047138" y="0"/>
                </a:lnTo>
                <a:lnTo>
                  <a:pt x="2048625" y="0"/>
                </a:lnTo>
                <a:lnTo>
                  <a:pt x="2451493" y="0"/>
                </a:lnTo>
                <a:cubicBezTo>
                  <a:pt x="2597668" y="0"/>
                  <a:pt x="2716167" y="118499"/>
                  <a:pt x="2716167" y="264674"/>
                </a:cubicBezTo>
                <a:lnTo>
                  <a:pt x="2716166" y="264674"/>
                </a:lnTo>
                <a:cubicBezTo>
                  <a:pt x="2716166" y="410849"/>
                  <a:pt x="2597667" y="529348"/>
                  <a:pt x="2451492" y="529348"/>
                </a:cubicBezTo>
                <a:lnTo>
                  <a:pt x="2047138" y="529347"/>
                </a:lnTo>
                <a:lnTo>
                  <a:pt x="0" y="529347"/>
                </a:lnTo>
                <a:lnTo>
                  <a:pt x="0" y="306890"/>
                </a:lnTo>
                <a:lnTo>
                  <a:pt x="15631" y="229468"/>
                </a:lnTo>
                <a:cubicBezTo>
                  <a:pt x="72667" y="94620"/>
                  <a:pt x="206192" y="0"/>
                  <a:pt x="361817" y="0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4C661F5-C6F3-CAE5-2E4C-E91EC7EC748E}"/>
              </a:ext>
            </a:extLst>
          </p:cNvPr>
          <p:cNvSpPr txBox="1"/>
          <p:nvPr/>
        </p:nvSpPr>
        <p:spPr>
          <a:xfrm>
            <a:off x="2024432" y="3330810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安全工作要求</a:t>
            </a:r>
          </a:p>
        </p:txBody>
      </p:sp>
      <p:grpSp>
        <p:nvGrpSpPr>
          <p:cNvPr id="76" name="图形 6">
            <a:extLst>
              <a:ext uri="{FF2B5EF4-FFF2-40B4-BE49-F238E27FC236}">
                <a16:creationId xmlns:a16="http://schemas.microsoft.com/office/drawing/2014/main" id="{8F6A69C5-0769-9772-67E1-2ED4750408A5}"/>
              </a:ext>
            </a:extLst>
          </p:cNvPr>
          <p:cNvGrpSpPr/>
          <p:nvPr/>
        </p:nvGrpSpPr>
        <p:grpSpPr>
          <a:xfrm>
            <a:off x="8532921" y="484852"/>
            <a:ext cx="380710" cy="389838"/>
            <a:chOff x="10800024" y="570723"/>
            <a:chExt cx="387943" cy="39724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20D7118-25DB-9009-DBCD-0B657BC3B580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F5467CF-D08F-B515-C7EC-EC87017CC5AF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EEBDCEB-9244-91FC-751B-BE493B783BB7}"/>
              </a:ext>
            </a:extLst>
          </p:cNvPr>
          <p:cNvSpPr txBox="1"/>
          <p:nvPr/>
        </p:nvSpPr>
        <p:spPr>
          <a:xfrm>
            <a:off x="1518580" y="3909635"/>
            <a:ext cx="4724593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4992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9827E-BB00-59C1-67F2-6F759D092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D7D44E9D-5EB1-45BD-79B8-781D0C82E21E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162098-25DD-C948-F61C-966AE8295EF3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安全工作要求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FD053A2-3583-1D3C-E097-F65216D29BF2}"/>
              </a:ext>
            </a:extLst>
          </p:cNvPr>
          <p:cNvGrpSpPr/>
          <p:nvPr/>
        </p:nvGrpSpPr>
        <p:grpSpPr>
          <a:xfrm>
            <a:off x="947738" y="1491737"/>
            <a:ext cx="2391286" cy="3871606"/>
            <a:chOff x="947738" y="1399207"/>
            <a:chExt cx="2507392" cy="405958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05C26DE-EC3E-31D5-CBAB-E06D54E38C75}"/>
                </a:ext>
              </a:extLst>
            </p:cNvPr>
            <p:cNvSpPr/>
            <p:nvPr/>
          </p:nvSpPr>
          <p:spPr>
            <a:xfrm>
              <a:off x="947738" y="1399208"/>
              <a:ext cx="2507392" cy="4059586"/>
            </a:xfrm>
            <a:custGeom>
              <a:avLst/>
              <a:gdLst>
                <a:gd name="connsiteX0" fmla="*/ 214708 w 2507392"/>
                <a:gd name="connsiteY0" fmla="*/ 0 h 4059586"/>
                <a:gd name="connsiteX1" fmla="*/ 1389385 w 2507392"/>
                <a:gd name="connsiteY1" fmla="*/ 0 h 4059586"/>
                <a:gd name="connsiteX2" fmla="*/ 1383141 w 2507392"/>
                <a:gd name="connsiteY2" fmla="*/ 40913 h 4059586"/>
                <a:gd name="connsiteX3" fmla="*/ 1378754 w 2507392"/>
                <a:gd name="connsiteY3" fmla="*/ 127790 h 4059586"/>
                <a:gd name="connsiteX4" fmla="*/ 2228458 w 2507392"/>
                <a:gd name="connsiteY4" fmla="*/ 977494 h 4059586"/>
                <a:gd name="connsiteX5" fmla="*/ 2481134 w 2507392"/>
                <a:gd name="connsiteY5" fmla="*/ 939293 h 4059586"/>
                <a:gd name="connsiteX6" fmla="*/ 2507392 w 2507392"/>
                <a:gd name="connsiteY6" fmla="*/ 929683 h 4059586"/>
                <a:gd name="connsiteX7" fmla="*/ 2507392 w 2507392"/>
                <a:gd name="connsiteY7" fmla="*/ 3844878 h 4059586"/>
                <a:gd name="connsiteX8" fmla="*/ 2292684 w 2507392"/>
                <a:gd name="connsiteY8" fmla="*/ 4059586 h 4059586"/>
                <a:gd name="connsiteX9" fmla="*/ 214708 w 2507392"/>
                <a:gd name="connsiteY9" fmla="*/ 4059586 h 4059586"/>
                <a:gd name="connsiteX10" fmla="*/ 0 w 2507392"/>
                <a:gd name="connsiteY10" fmla="*/ 3844878 h 4059586"/>
                <a:gd name="connsiteX11" fmla="*/ 0 w 2507392"/>
                <a:gd name="connsiteY11" fmla="*/ 214708 h 4059586"/>
                <a:gd name="connsiteX12" fmla="*/ 214708 w 2507392"/>
                <a:gd name="connsiteY12" fmla="*/ 0 h 40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7392" h="4059586">
                  <a:moveTo>
                    <a:pt x="214708" y="0"/>
                  </a:moveTo>
                  <a:lnTo>
                    <a:pt x="1389385" y="0"/>
                  </a:lnTo>
                  <a:lnTo>
                    <a:pt x="1383141" y="40913"/>
                  </a:lnTo>
                  <a:cubicBezTo>
                    <a:pt x="1380240" y="69477"/>
                    <a:pt x="1378754" y="98460"/>
                    <a:pt x="1378754" y="127790"/>
                  </a:cubicBezTo>
                  <a:cubicBezTo>
                    <a:pt x="1378754" y="597069"/>
                    <a:pt x="1759179" y="977494"/>
                    <a:pt x="2228458" y="977494"/>
                  </a:cubicBezTo>
                  <a:cubicBezTo>
                    <a:pt x="2316448" y="977494"/>
                    <a:pt x="2401314" y="964120"/>
                    <a:pt x="2481134" y="939293"/>
                  </a:cubicBezTo>
                  <a:lnTo>
                    <a:pt x="2507392" y="929683"/>
                  </a:lnTo>
                  <a:lnTo>
                    <a:pt x="2507392" y="3844878"/>
                  </a:lnTo>
                  <a:cubicBezTo>
                    <a:pt x="2507392" y="3963458"/>
                    <a:pt x="2411264" y="4059586"/>
                    <a:pt x="2292684" y="4059586"/>
                  </a:cubicBezTo>
                  <a:lnTo>
                    <a:pt x="214708" y="4059586"/>
                  </a:lnTo>
                  <a:cubicBezTo>
                    <a:pt x="96128" y="4059586"/>
                    <a:pt x="0" y="3963458"/>
                    <a:pt x="0" y="3844878"/>
                  </a:cubicBezTo>
                  <a:lnTo>
                    <a:pt x="0" y="214708"/>
                  </a:lnTo>
                  <a:cubicBezTo>
                    <a:pt x="0" y="96128"/>
                    <a:pt x="96128" y="0"/>
                    <a:pt x="214708" y="0"/>
                  </a:cubicBezTo>
                  <a:close/>
                </a:path>
              </a:pathLst>
            </a:custGeom>
            <a:solidFill>
              <a:srgbClr val="5C69A5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E1A251F-1319-DE20-699A-5BE242D871A1}"/>
                </a:ext>
              </a:extLst>
            </p:cNvPr>
            <p:cNvSpPr/>
            <p:nvPr/>
          </p:nvSpPr>
          <p:spPr>
            <a:xfrm>
              <a:off x="1981200" y="1399207"/>
              <a:ext cx="1473930" cy="1276545"/>
            </a:xfrm>
            <a:custGeom>
              <a:avLst/>
              <a:gdLst>
                <a:gd name="connsiteX0" fmla="*/ 10631 w 1128638"/>
                <a:gd name="connsiteY0" fmla="*/ 0 h 977494"/>
                <a:gd name="connsiteX1" fmla="*/ 913930 w 1128638"/>
                <a:gd name="connsiteY1" fmla="*/ 0 h 977494"/>
                <a:gd name="connsiteX2" fmla="*/ 1128638 w 1128638"/>
                <a:gd name="connsiteY2" fmla="*/ 214708 h 977494"/>
                <a:gd name="connsiteX3" fmla="*/ 1128638 w 1128638"/>
                <a:gd name="connsiteY3" fmla="*/ 929683 h 977494"/>
                <a:gd name="connsiteX4" fmla="*/ 1102380 w 1128638"/>
                <a:gd name="connsiteY4" fmla="*/ 939293 h 977494"/>
                <a:gd name="connsiteX5" fmla="*/ 849704 w 1128638"/>
                <a:gd name="connsiteY5" fmla="*/ 977494 h 977494"/>
                <a:gd name="connsiteX6" fmla="*/ 0 w 1128638"/>
                <a:gd name="connsiteY6" fmla="*/ 127790 h 977494"/>
                <a:gd name="connsiteX7" fmla="*/ 4387 w 1128638"/>
                <a:gd name="connsiteY7" fmla="*/ 40913 h 977494"/>
                <a:gd name="connsiteX8" fmla="*/ 10631 w 1128638"/>
                <a:gd name="connsiteY8" fmla="*/ 0 h 97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38" h="977494">
                  <a:moveTo>
                    <a:pt x="10631" y="0"/>
                  </a:moveTo>
                  <a:lnTo>
                    <a:pt x="913930" y="0"/>
                  </a:lnTo>
                  <a:cubicBezTo>
                    <a:pt x="1032510" y="0"/>
                    <a:pt x="1128638" y="96128"/>
                    <a:pt x="1128638" y="214708"/>
                  </a:cubicBezTo>
                  <a:lnTo>
                    <a:pt x="1128638" y="929683"/>
                  </a:lnTo>
                  <a:lnTo>
                    <a:pt x="1102380" y="939293"/>
                  </a:lnTo>
                  <a:cubicBezTo>
                    <a:pt x="1022560" y="964120"/>
                    <a:pt x="937694" y="977494"/>
                    <a:pt x="849704" y="977494"/>
                  </a:cubicBezTo>
                  <a:cubicBezTo>
                    <a:pt x="380425" y="977494"/>
                    <a:pt x="0" y="597069"/>
                    <a:pt x="0" y="127790"/>
                  </a:cubicBezTo>
                  <a:cubicBezTo>
                    <a:pt x="0" y="98460"/>
                    <a:pt x="1486" y="69477"/>
                    <a:pt x="4387" y="40913"/>
                  </a:cubicBezTo>
                  <a:lnTo>
                    <a:pt x="10631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8402A13-DC48-03F5-EB74-E9523C265692}"/>
                </a:ext>
              </a:extLst>
            </p:cNvPr>
            <p:cNvSpPr txBox="1"/>
            <p:nvPr/>
          </p:nvSpPr>
          <p:spPr>
            <a:xfrm>
              <a:off x="1194323" y="2768497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28FA7BD-EA84-1628-CE18-F0056830264B}"/>
                </a:ext>
              </a:extLst>
            </p:cNvPr>
            <p:cNvGrpSpPr/>
            <p:nvPr/>
          </p:nvGrpSpPr>
          <p:grpSpPr>
            <a:xfrm>
              <a:off x="1194323" y="3633171"/>
              <a:ext cx="1988821" cy="1098155"/>
              <a:chOff x="283598" y="1906534"/>
              <a:chExt cx="1988821" cy="1098155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1E67E11-E734-BDD4-7EBB-19C062C0FA70}"/>
                  </a:ext>
                </a:extLst>
              </p:cNvPr>
              <p:cNvSpPr txBox="1"/>
              <p:nvPr/>
            </p:nvSpPr>
            <p:spPr>
              <a:xfrm>
                <a:off x="283598" y="2241403"/>
                <a:ext cx="1988821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80E154D-3498-5251-F931-FF3563132897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6332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31" name="Freeform 439" descr="D:\51PPT模板网\51pptmoban.com\图片.jpg">
            <a:extLst>
              <a:ext uri="{FF2B5EF4-FFF2-40B4-BE49-F238E27FC236}">
                <a16:creationId xmlns:a16="http://schemas.microsoft.com/office/drawing/2014/main" id="{9191C532-4414-502D-95AF-1935DE8C9A88}"/>
              </a:ext>
            </a:extLst>
          </p:cNvPr>
          <p:cNvSpPr>
            <a:spLocks/>
          </p:cNvSpPr>
          <p:nvPr/>
        </p:nvSpPr>
        <p:spPr bwMode="auto">
          <a:xfrm>
            <a:off x="2507345" y="1767835"/>
            <a:ext cx="466308" cy="417223"/>
          </a:xfrm>
          <a:custGeom>
            <a:avLst/>
            <a:gdLst>
              <a:gd name="T0" fmla="*/ 17 w 51"/>
              <a:gd name="T1" fmla="*/ 0 h 46"/>
              <a:gd name="T2" fmla="*/ 20 w 51"/>
              <a:gd name="T3" fmla="*/ 17 h 46"/>
              <a:gd name="T4" fmla="*/ 4 w 51"/>
              <a:gd name="T5" fmla="*/ 17 h 46"/>
              <a:gd name="T6" fmla="*/ 4 w 51"/>
              <a:gd name="T7" fmla="*/ 17 h 46"/>
              <a:gd name="T8" fmla="*/ 0 w 51"/>
              <a:gd name="T9" fmla="*/ 21 h 46"/>
              <a:gd name="T10" fmla="*/ 0 w 51"/>
              <a:gd name="T11" fmla="*/ 21 h 46"/>
              <a:gd name="T12" fmla="*/ 2 w 51"/>
              <a:gd name="T13" fmla="*/ 25 h 46"/>
              <a:gd name="T14" fmla="*/ 0 w 51"/>
              <a:gd name="T15" fmla="*/ 28 h 46"/>
              <a:gd name="T16" fmla="*/ 0 w 51"/>
              <a:gd name="T17" fmla="*/ 28 h 46"/>
              <a:gd name="T18" fmla="*/ 3 w 51"/>
              <a:gd name="T19" fmla="*/ 32 h 46"/>
              <a:gd name="T20" fmla="*/ 2 w 51"/>
              <a:gd name="T21" fmla="*/ 35 h 46"/>
              <a:gd name="T22" fmla="*/ 2 w 51"/>
              <a:gd name="T23" fmla="*/ 35 h 46"/>
              <a:gd name="T24" fmla="*/ 6 w 51"/>
              <a:gd name="T25" fmla="*/ 39 h 46"/>
              <a:gd name="T26" fmla="*/ 6 w 51"/>
              <a:gd name="T27" fmla="*/ 39 h 46"/>
              <a:gd name="T28" fmla="*/ 5 w 51"/>
              <a:gd name="T29" fmla="*/ 42 h 46"/>
              <a:gd name="T30" fmla="*/ 5 w 51"/>
              <a:gd name="T31" fmla="*/ 42 h 46"/>
              <a:gd name="T32" fmla="*/ 9 w 51"/>
              <a:gd name="T33" fmla="*/ 46 h 46"/>
              <a:gd name="T34" fmla="*/ 17 w 51"/>
              <a:gd name="T35" fmla="*/ 46 h 46"/>
              <a:gd name="T36" fmla="*/ 27 w 51"/>
              <a:gd name="T37" fmla="*/ 46 h 46"/>
              <a:gd name="T38" fmla="*/ 27 w 51"/>
              <a:gd name="T39" fmla="*/ 46 h 46"/>
              <a:gd name="T40" fmla="*/ 31 w 51"/>
              <a:gd name="T41" fmla="*/ 42 h 46"/>
              <a:gd name="T42" fmla="*/ 39 w 51"/>
              <a:gd name="T43" fmla="*/ 41 h 46"/>
              <a:gd name="T44" fmla="*/ 39 w 51"/>
              <a:gd name="T45" fmla="*/ 46 h 46"/>
              <a:gd name="T46" fmla="*/ 51 w 51"/>
              <a:gd name="T47" fmla="*/ 46 h 46"/>
              <a:gd name="T48" fmla="*/ 51 w 51"/>
              <a:gd name="T49" fmla="*/ 15 h 46"/>
              <a:gd name="T50" fmla="*/ 39 w 51"/>
              <a:gd name="T51" fmla="*/ 15 h 46"/>
              <a:gd name="T52" fmla="*/ 39 w 51"/>
              <a:gd name="T53" fmla="*/ 19 h 46"/>
              <a:gd name="T54" fmla="*/ 37 w 51"/>
              <a:gd name="T55" fmla="*/ 19 h 46"/>
              <a:gd name="T56" fmla="*/ 17 w 51"/>
              <a:gd name="T57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1" h="46">
                <a:moveTo>
                  <a:pt x="17" y="0"/>
                </a:moveTo>
                <a:cubicBezTo>
                  <a:pt x="1" y="4"/>
                  <a:pt x="20" y="17"/>
                  <a:pt x="20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9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4"/>
                  <a:pt x="2" y="25"/>
                </a:cubicBezTo>
                <a:cubicBezTo>
                  <a:pt x="1" y="25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2"/>
                  <a:pt x="3" y="32"/>
                </a:cubicBezTo>
                <a:cubicBezTo>
                  <a:pt x="2" y="33"/>
                  <a:pt x="2" y="34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7"/>
                  <a:pt x="4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40"/>
                  <a:pt x="5" y="41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4"/>
                  <a:pt x="7" y="46"/>
                  <a:pt x="9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31" y="42"/>
                  <a:pt x="31" y="42"/>
                  <a:pt x="31" y="42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6"/>
                  <a:pt x="39" y="46"/>
                  <a:pt x="39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15"/>
                  <a:pt x="51" y="15"/>
                  <a:pt x="51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4" y="9"/>
                  <a:pt x="19" y="10"/>
                  <a:pt x="17" y="0"/>
                </a:cubicBezTo>
                <a:close/>
              </a:path>
            </a:pathLst>
          </a:custGeom>
          <a:solidFill>
            <a:srgbClr val="5C69A5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C919DD7-A827-13CD-D2FB-9D6AF7B2665C}"/>
              </a:ext>
            </a:extLst>
          </p:cNvPr>
          <p:cNvGrpSpPr/>
          <p:nvPr/>
        </p:nvGrpSpPr>
        <p:grpSpPr>
          <a:xfrm>
            <a:off x="3582818" y="1491737"/>
            <a:ext cx="2391286" cy="3871606"/>
            <a:chOff x="947738" y="1399207"/>
            <a:chExt cx="2507392" cy="4059587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75B91E5-7F83-ECF3-8945-BA525E9F0B3E}"/>
                </a:ext>
              </a:extLst>
            </p:cNvPr>
            <p:cNvSpPr/>
            <p:nvPr/>
          </p:nvSpPr>
          <p:spPr>
            <a:xfrm>
              <a:off x="947738" y="1399208"/>
              <a:ext cx="2507392" cy="4059586"/>
            </a:xfrm>
            <a:custGeom>
              <a:avLst/>
              <a:gdLst>
                <a:gd name="connsiteX0" fmla="*/ 214708 w 2507392"/>
                <a:gd name="connsiteY0" fmla="*/ 0 h 4059586"/>
                <a:gd name="connsiteX1" fmla="*/ 1389385 w 2507392"/>
                <a:gd name="connsiteY1" fmla="*/ 0 h 4059586"/>
                <a:gd name="connsiteX2" fmla="*/ 1383141 w 2507392"/>
                <a:gd name="connsiteY2" fmla="*/ 40913 h 4059586"/>
                <a:gd name="connsiteX3" fmla="*/ 1378754 w 2507392"/>
                <a:gd name="connsiteY3" fmla="*/ 127790 h 4059586"/>
                <a:gd name="connsiteX4" fmla="*/ 2228458 w 2507392"/>
                <a:gd name="connsiteY4" fmla="*/ 977494 h 4059586"/>
                <a:gd name="connsiteX5" fmla="*/ 2481134 w 2507392"/>
                <a:gd name="connsiteY5" fmla="*/ 939293 h 4059586"/>
                <a:gd name="connsiteX6" fmla="*/ 2507392 w 2507392"/>
                <a:gd name="connsiteY6" fmla="*/ 929683 h 4059586"/>
                <a:gd name="connsiteX7" fmla="*/ 2507392 w 2507392"/>
                <a:gd name="connsiteY7" fmla="*/ 3844878 h 4059586"/>
                <a:gd name="connsiteX8" fmla="*/ 2292684 w 2507392"/>
                <a:gd name="connsiteY8" fmla="*/ 4059586 h 4059586"/>
                <a:gd name="connsiteX9" fmla="*/ 214708 w 2507392"/>
                <a:gd name="connsiteY9" fmla="*/ 4059586 h 4059586"/>
                <a:gd name="connsiteX10" fmla="*/ 0 w 2507392"/>
                <a:gd name="connsiteY10" fmla="*/ 3844878 h 4059586"/>
                <a:gd name="connsiteX11" fmla="*/ 0 w 2507392"/>
                <a:gd name="connsiteY11" fmla="*/ 214708 h 4059586"/>
                <a:gd name="connsiteX12" fmla="*/ 214708 w 2507392"/>
                <a:gd name="connsiteY12" fmla="*/ 0 h 40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7392" h="4059586">
                  <a:moveTo>
                    <a:pt x="214708" y="0"/>
                  </a:moveTo>
                  <a:lnTo>
                    <a:pt x="1389385" y="0"/>
                  </a:lnTo>
                  <a:lnTo>
                    <a:pt x="1383141" y="40913"/>
                  </a:lnTo>
                  <a:cubicBezTo>
                    <a:pt x="1380240" y="69477"/>
                    <a:pt x="1378754" y="98460"/>
                    <a:pt x="1378754" y="127790"/>
                  </a:cubicBezTo>
                  <a:cubicBezTo>
                    <a:pt x="1378754" y="597069"/>
                    <a:pt x="1759179" y="977494"/>
                    <a:pt x="2228458" y="977494"/>
                  </a:cubicBezTo>
                  <a:cubicBezTo>
                    <a:pt x="2316448" y="977494"/>
                    <a:pt x="2401314" y="964120"/>
                    <a:pt x="2481134" y="939293"/>
                  </a:cubicBezTo>
                  <a:lnTo>
                    <a:pt x="2507392" y="929683"/>
                  </a:lnTo>
                  <a:lnTo>
                    <a:pt x="2507392" y="3844878"/>
                  </a:lnTo>
                  <a:cubicBezTo>
                    <a:pt x="2507392" y="3963458"/>
                    <a:pt x="2411264" y="4059586"/>
                    <a:pt x="2292684" y="4059586"/>
                  </a:cubicBezTo>
                  <a:lnTo>
                    <a:pt x="214708" y="4059586"/>
                  </a:lnTo>
                  <a:cubicBezTo>
                    <a:pt x="96128" y="4059586"/>
                    <a:pt x="0" y="3963458"/>
                    <a:pt x="0" y="3844878"/>
                  </a:cubicBezTo>
                  <a:lnTo>
                    <a:pt x="0" y="214708"/>
                  </a:lnTo>
                  <a:cubicBezTo>
                    <a:pt x="0" y="96128"/>
                    <a:pt x="96128" y="0"/>
                    <a:pt x="214708" y="0"/>
                  </a:cubicBezTo>
                  <a:close/>
                </a:path>
              </a:pathLst>
            </a:custGeom>
            <a:solidFill>
              <a:srgbClr val="F7B369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ADFEF70-290C-8C54-6350-8E6E3BDF19B9}"/>
                </a:ext>
              </a:extLst>
            </p:cNvPr>
            <p:cNvSpPr/>
            <p:nvPr/>
          </p:nvSpPr>
          <p:spPr>
            <a:xfrm>
              <a:off x="1981200" y="1399207"/>
              <a:ext cx="1473930" cy="1276545"/>
            </a:xfrm>
            <a:custGeom>
              <a:avLst/>
              <a:gdLst>
                <a:gd name="connsiteX0" fmla="*/ 10631 w 1128638"/>
                <a:gd name="connsiteY0" fmla="*/ 0 h 977494"/>
                <a:gd name="connsiteX1" fmla="*/ 913930 w 1128638"/>
                <a:gd name="connsiteY1" fmla="*/ 0 h 977494"/>
                <a:gd name="connsiteX2" fmla="*/ 1128638 w 1128638"/>
                <a:gd name="connsiteY2" fmla="*/ 214708 h 977494"/>
                <a:gd name="connsiteX3" fmla="*/ 1128638 w 1128638"/>
                <a:gd name="connsiteY3" fmla="*/ 929683 h 977494"/>
                <a:gd name="connsiteX4" fmla="*/ 1102380 w 1128638"/>
                <a:gd name="connsiteY4" fmla="*/ 939293 h 977494"/>
                <a:gd name="connsiteX5" fmla="*/ 849704 w 1128638"/>
                <a:gd name="connsiteY5" fmla="*/ 977494 h 977494"/>
                <a:gd name="connsiteX6" fmla="*/ 0 w 1128638"/>
                <a:gd name="connsiteY6" fmla="*/ 127790 h 977494"/>
                <a:gd name="connsiteX7" fmla="*/ 4387 w 1128638"/>
                <a:gd name="connsiteY7" fmla="*/ 40913 h 977494"/>
                <a:gd name="connsiteX8" fmla="*/ 10631 w 1128638"/>
                <a:gd name="connsiteY8" fmla="*/ 0 h 97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38" h="977494">
                  <a:moveTo>
                    <a:pt x="10631" y="0"/>
                  </a:moveTo>
                  <a:lnTo>
                    <a:pt x="913930" y="0"/>
                  </a:lnTo>
                  <a:cubicBezTo>
                    <a:pt x="1032510" y="0"/>
                    <a:pt x="1128638" y="96128"/>
                    <a:pt x="1128638" y="214708"/>
                  </a:cubicBezTo>
                  <a:lnTo>
                    <a:pt x="1128638" y="929683"/>
                  </a:lnTo>
                  <a:lnTo>
                    <a:pt x="1102380" y="939293"/>
                  </a:lnTo>
                  <a:cubicBezTo>
                    <a:pt x="1022560" y="964120"/>
                    <a:pt x="937694" y="977494"/>
                    <a:pt x="849704" y="977494"/>
                  </a:cubicBezTo>
                  <a:cubicBezTo>
                    <a:pt x="380425" y="977494"/>
                    <a:pt x="0" y="597069"/>
                    <a:pt x="0" y="127790"/>
                  </a:cubicBezTo>
                  <a:cubicBezTo>
                    <a:pt x="0" y="98460"/>
                    <a:pt x="1486" y="69477"/>
                    <a:pt x="4387" y="40913"/>
                  </a:cubicBezTo>
                  <a:lnTo>
                    <a:pt x="10631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218152E-8EF1-E436-7090-4D9033CE70F4}"/>
                </a:ext>
              </a:extLst>
            </p:cNvPr>
            <p:cNvSpPr txBox="1"/>
            <p:nvPr/>
          </p:nvSpPr>
          <p:spPr>
            <a:xfrm>
              <a:off x="1194323" y="2768497"/>
              <a:ext cx="1049178" cy="8713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D92DCCC-A504-F594-2C24-7A200CA479DC}"/>
                </a:ext>
              </a:extLst>
            </p:cNvPr>
            <p:cNvGrpSpPr/>
            <p:nvPr/>
          </p:nvGrpSpPr>
          <p:grpSpPr>
            <a:xfrm>
              <a:off x="1194323" y="3633171"/>
              <a:ext cx="1988821" cy="1098155"/>
              <a:chOff x="283598" y="1906534"/>
              <a:chExt cx="1988821" cy="1098155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04CF2154-3228-D1C7-20F2-50B4C23561FA}"/>
                  </a:ext>
                </a:extLst>
              </p:cNvPr>
              <p:cNvSpPr txBox="1"/>
              <p:nvPr/>
            </p:nvSpPr>
            <p:spPr>
              <a:xfrm>
                <a:off x="283598" y="2241403"/>
                <a:ext cx="1988821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C257049-E741-B976-36DF-6DCAA4458E10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6332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EE2831D-F2FB-3C5E-C5D0-FF384C15D320}"/>
              </a:ext>
            </a:extLst>
          </p:cNvPr>
          <p:cNvGrpSpPr/>
          <p:nvPr/>
        </p:nvGrpSpPr>
        <p:grpSpPr>
          <a:xfrm>
            <a:off x="6217897" y="1491737"/>
            <a:ext cx="2391286" cy="3871606"/>
            <a:chOff x="947738" y="1399207"/>
            <a:chExt cx="2507392" cy="4059587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CB82FF3-C913-D28A-C893-023DE2D4B8A4}"/>
                </a:ext>
              </a:extLst>
            </p:cNvPr>
            <p:cNvSpPr/>
            <p:nvPr/>
          </p:nvSpPr>
          <p:spPr>
            <a:xfrm>
              <a:off x="947738" y="1399208"/>
              <a:ext cx="2507392" cy="4059586"/>
            </a:xfrm>
            <a:custGeom>
              <a:avLst/>
              <a:gdLst>
                <a:gd name="connsiteX0" fmla="*/ 214708 w 2507392"/>
                <a:gd name="connsiteY0" fmla="*/ 0 h 4059586"/>
                <a:gd name="connsiteX1" fmla="*/ 1389385 w 2507392"/>
                <a:gd name="connsiteY1" fmla="*/ 0 h 4059586"/>
                <a:gd name="connsiteX2" fmla="*/ 1383141 w 2507392"/>
                <a:gd name="connsiteY2" fmla="*/ 40913 h 4059586"/>
                <a:gd name="connsiteX3" fmla="*/ 1378754 w 2507392"/>
                <a:gd name="connsiteY3" fmla="*/ 127790 h 4059586"/>
                <a:gd name="connsiteX4" fmla="*/ 2228458 w 2507392"/>
                <a:gd name="connsiteY4" fmla="*/ 977494 h 4059586"/>
                <a:gd name="connsiteX5" fmla="*/ 2481134 w 2507392"/>
                <a:gd name="connsiteY5" fmla="*/ 939293 h 4059586"/>
                <a:gd name="connsiteX6" fmla="*/ 2507392 w 2507392"/>
                <a:gd name="connsiteY6" fmla="*/ 929683 h 4059586"/>
                <a:gd name="connsiteX7" fmla="*/ 2507392 w 2507392"/>
                <a:gd name="connsiteY7" fmla="*/ 3844878 h 4059586"/>
                <a:gd name="connsiteX8" fmla="*/ 2292684 w 2507392"/>
                <a:gd name="connsiteY8" fmla="*/ 4059586 h 4059586"/>
                <a:gd name="connsiteX9" fmla="*/ 214708 w 2507392"/>
                <a:gd name="connsiteY9" fmla="*/ 4059586 h 4059586"/>
                <a:gd name="connsiteX10" fmla="*/ 0 w 2507392"/>
                <a:gd name="connsiteY10" fmla="*/ 3844878 h 4059586"/>
                <a:gd name="connsiteX11" fmla="*/ 0 w 2507392"/>
                <a:gd name="connsiteY11" fmla="*/ 214708 h 4059586"/>
                <a:gd name="connsiteX12" fmla="*/ 214708 w 2507392"/>
                <a:gd name="connsiteY12" fmla="*/ 0 h 40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7392" h="4059586">
                  <a:moveTo>
                    <a:pt x="214708" y="0"/>
                  </a:moveTo>
                  <a:lnTo>
                    <a:pt x="1389385" y="0"/>
                  </a:lnTo>
                  <a:lnTo>
                    <a:pt x="1383141" y="40913"/>
                  </a:lnTo>
                  <a:cubicBezTo>
                    <a:pt x="1380240" y="69477"/>
                    <a:pt x="1378754" y="98460"/>
                    <a:pt x="1378754" y="127790"/>
                  </a:cubicBezTo>
                  <a:cubicBezTo>
                    <a:pt x="1378754" y="597069"/>
                    <a:pt x="1759179" y="977494"/>
                    <a:pt x="2228458" y="977494"/>
                  </a:cubicBezTo>
                  <a:cubicBezTo>
                    <a:pt x="2316448" y="977494"/>
                    <a:pt x="2401314" y="964120"/>
                    <a:pt x="2481134" y="939293"/>
                  </a:cubicBezTo>
                  <a:lnTo>
                    <a:pt x="2507392" y="929683"/>
                  </a:lnTo>
                  <a:lnTo>
                    <a:pt x="2507392" y="3844878"/>
                  </a:lnTo>
                  <a:cubicBezTo>
                    <a:pt x="2507392" y="3963458"/>
                    <a:pt x="2411264" y="4059586"/>
                    <a:pt x="2292684" y="4059586"/>
                  </a:cubicBezTo>
                  <a:lnTo>
                    <a:pt x="214708" y="4059586"/>
                  </a:lnTo>
                  <a:cubicBezTo>
                    <a:pt x="96128" y="4059586"/>
                    <a:pt x="0" y="3963458"/>
                    <a:pt x="0" y="3844878"/>
                  </a:cubicBezTo>
                  <a:lnTo>
                    <a:pt x="0" y="214708"/>
                  </a:lnTo>
                  <a:cubicBezTo>
                    <a:pt x="0" y="96128"/>
                    <a:pt x="96128" y="0"/>
                    <a:pt x="214708" y="0"/>
                  </a:cubicBezTo>
                  <a:close/>
                </a:path>
              </a:pathLst>
            </a:custGeom>
            <a:solidFill>
              <a:srgbClr val="5C69A5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F4B64F6-45DC-EB35-A70A-12D6552CAD42}"/>
                </a:ext>
              </a:extLst>
            </p:cNvPr>
            <p:cNvSpPr/>
            <p:nvPr/>
          </p:nvSpPr>
          <p:spPr>
            <a:xfrm>
              <a:off x="1981200" y="1399207"/>
              <a:ext cx="1473930" cy="1276545"/>
            </a:xfrm>
            <a:custGeom>
              <a:avLst/>
              <a:gdLst>
                <a:gd name="connsiteX0" fmla="*/ 10631 w 1128638"/>
                <a:gd name="connsiteY0" fmla="*/ 0 h 977494"/>
                <a:gd name="connsiteX1" fmla="*/ 913930 w 1128638"/>
                <a:gd name="connsiteY1" fmla="*/ 0 h 977494"/>
                <a:gd name="connsiteX2" fmla="*/ 1128638 w 1128638"/>
                <a:gd name="connsiteY2" fmla="*/ 214708 h 977494"/>
                <a:gd name="connsiteX3" fmla="*/ 1128638 w 1128638"/>
                <a:gd name="connsiteY3" fmla="*/ 929683 h 977494"/>
                <a:gd name="connsiteX4" fmla="*/ 1102380 w 1128638"/>
                <a:gd name="connsiteY4" fmla="*/ 939293 h 977494"/>
                <a:gd name="connsiteX5" fmla="*/ 849704 w 1128638"/>
                <a:gd name="connsiteY5" fmla="*/ 977494 h 977494"/>
                <a:gd name="connsiteX6" fmla="*/ 0 w 1128638"/>
                <a:gd name="connsiteY6" fmla="*/ 127790 h 977494"/>
                <a:gd name="connsiteX7" fmla="*/ 4387 w 1128638"/>
                <a:gd name="connsiteY7" fmla="*/ 40913 h 977494"/>
                <a:gd name="connsiteX8" fmla="*/ 10631 w 1128638"/>
                <a:gd name="connsiteY8" fmla="*/ 0 h 97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38" h="977494">
                  <a:moveTo>
                    <a:pt x="10631" y="0"/>
                  </a:moveTo>
                  <a:lnTo>
                    <a:pt x="913930" y="0"/>
                  </a:lnTo>
                  <a:cubicBezTo>
                    <a:pt x="1032510" y="0"/>
                    <a:pt x="1128638" y="96128"/>
                    <a:pt x="1128638" y="214708"/>
                  </a:cubicBezTo>
                  <a:lnTo>
                    <a:pt x="1128638" y="929683"/>
                  </a:lnTo>
                  <a:lnTo>
                    <a:pt x="1102380" y="939293"/>
                  </a:lnTo>
                  <a:cubicBezTo>
                    <a:pt x="1022560" y="964120"/>
                    <a:pt x="937694" y="977494"/>
                    <a:pt x="849704" y="977494"/>
                  </a:cubicBezTo>
                  <a:cubicBezTo>
                    <a:pt x="380425" y="977494"/>
                    <a:pt x="0" y="597069"/>
                    <a:pt x="0" y="127790"/>
                  </a:cubicBezTo>
                  <a:cubicBezTo>
                    <a:pt x="0" y="98460"/>
                    <a:pt x="1486" y="69477"/>
                    <a:pt x="4387" y="40913"/>
                  </a:cubicBezTo>
                  <a:lnTo>
                    <a:pt x="10631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DDF470E-C7F7-E6E1-EFD3-AB69419DD33E}"/>
                </a:ext>
              </a:extLst>
            </p:cNvPr>
            <p:cNvSpPr txBox="1"/>
            <p:nvPr/>
          </p:nvSpPr>
          <p:spPr>
            <a:xfrm>
              <a:off x="1194323" y="2768497"/>
              <a:ext cx="1050857" cy="8713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A0E940B-ED11-A245-C024-B49619011B68}"/>
                </a:ext>
              </a:extLst>
            </p:cNvPr>
            <p:cNvGrpSpPr/>
            <p:nvPr/>
          </p:nvGrpSpPr>
          <p:grpSpPr>
            <a:xfrm>
              <a:off x="1194323" y="3633171"/>
              <a:ext cx="1988821" cy="1098155"/>
              <a:chOff x="283598" y="1906534"/>
              <a:chExt cx="1988821" cy="1098155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EAADC1CF-B0DE-C7EF-87E5-8C708FF8EE3D}"/>
                  </a:ext>
                </a:extLst>
              </p:cNvPr>
              <p:cNvSpPr txBox="1"/>
              <p:nvPr/>
            </p:nvSpPr>
            <p:spPr>
              <a:xfrm>
                <a:off x="283598" y="2241403"/>
                <a:ext cx="1988821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FC954F80-A2FC-5828-73D3-A732BC4794A1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6332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5CFC45C-A93D-40D5-7A38-95236E2D917D}"/>
              </a:ext>
            </a:extLst>
          </p:cNvPr>
          <p:cNvGrpSpPr/>
          <p:nvPr/>
        </p:nvGrpSpPr>
        <p:grpSpPr>
          <a:xfrm>
            <a:off x="8852977" y="1491737"/>
            <a:ext cx="2391286" cy="3871606"/>
            <a:chOff x="947738" y="1399207"/>
            <a:chExt cx="2507392" cy="4059587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B10120F-84B8-01AD-2A15-A53AD966C760}"/>
                </a:ext>
              </a:extLst>
            </p:cNvPr>
            <p:cNvSpPr/>
            <p:nvPr/>
          </p:nvSpPr>
          <p:spPr>
            <a:xfrm>
              <a:off x="947738" y="1399208"/>
              <a:ext cx="2507392" cy="4059586"/>
            </a:xfrm>
            <a:custGeom>
              <a:avLst/>
              <a:gdLst>
                <a:gd name="connsiteX0" fmla="*/ 214708 w 2507392"/>
                <a:gd name="connsiteY0" fmla="*/ 0 h 4059586"/>
                <a:gd name="connsiteX1" fmla="*/ 1389385 w 2507392"/>
                <a:gd name="connsiteY1" fmla="*/ 0 h 4059586"/>
                <a:gd name="connsiteX2" fmla="*/ 1383141 w 2507392"/>
                <a:gd name="connsiteY2" fmla="*/ 40913 h 4059586"/>
                <a:gd name="connsiteX3" fmla="*/ 1378754 w 2507392"/>
                <a:gd name="connsiteY3" fmla="*/ 127790 h 4059586"/>
                <a:gd name="connsiteX4" fmla="*/ 2228458 w 2507392"/>
                <a:gd name="connsiteY4" fmla="*/ 977494 h 4059586"/>
                <a:gd name="connsiteX5" fmla="*/ 2481134 w 2507392"/>
                <a:gd name="connsiteY5" fmla="*/ 939293 h 4059586"/>
                <a:gd name="connsiteX6" fmla="*/ 2507392 w 2507392"/>
                <a:gd name="connsiteY6" fmla="*/ 929683 h 4059586"/>
                <a:gd name="connsiteX7" fmla="*/ 2507392 w 2507392"/>
                <a:gd name="connsiteY7" fmla="*/ 3844878 h 4059586"/>
                <a:gd name="connsiteX8" fmla="*/ 2292684 w 2507392"/>
                <a:gd name="connsiteY8" fmla="*/ 4059586 h 4059586"/>
                <a:gd name="connsiteX9" fmla="*/ 214708 w 2507392"/>
                <a:gd name="connsiteY9" fmla="*/ 4059586 h 4059586"/>
                <a:gd name="connsiteX10" fmla="*/ 0 w 2507392"/>
                <a:gd name="connsiteY10" fmla="*/ 3844878 h 4059586"/>
                <a:gd name="connsiteX11" fmla="*/ 0 w 2507392"/>
                <a:gd name="connsiteY11" fmla="*/ 214708 h 4059586"/>
                <a:gd name="connsiteX12" fmla="*/ 214708 w 2507392"/>
                <a:gd name="connsiteY12" fmla="*/ 0 h 40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7392" h="4059586">
                  <a:moveTo>
                    <a:pt x="214708" y="0"/>
                  </a:moveTo>
                  <a:lnTo>
                    <a:pt x="1389385" y="0"/>
                  </a:lnTo>
                  <a:lnTo>
                    <a:pt x="1383141" y="40913"/>
                  </a:lnTo>
                  <a:cubicBezTo>
                    <a:pt x="1380240" y="69477"/>
                    <a:pt x="1378754" y="98460"/>
                    <a:pt x="1378754" y="127790"/>
                  </a:cubicBezTo>
                  <a:cubicBezTo>
                    <a:pt x="1378754" y="597069"/>
                    <a:pt x="1759179" y="977494"/>
                    <a:pt x="2228458" y="977494"/>
                  </a:cubicBezTo>
                  <a:cubicBezTo>
                    <a:pt x="2316448" y="977494"/>
                    <a:pt x="2401314" y="964120"/>
                    <a:pt x="2481134" y="939293"/>
                  </a:cubicBezTo>
                  <a:lnTo>
                    <a:pt x="2507392" y="929683"/>
                  </a:lnTo>
                  <a:lnTo>
                    <a:pt x="2507392" y="3844878"/>
                  </a:lnTo>
                  <a:cubicBezTo>
                    <a:pt x="2507392" y="3963458"/>
                    <a:pt x="2411264" y="4059586"/>
                    <a:pt x="2292684" y="4059586"/>
                  </a:cubicBezTo>
                  <a:lnTo>
                    <a:pt x="214708" y="4059586"/>
                  </a:lnTo>
                  <a:cubicBezTo>
                    <a:pt x="96128" y="4059586"/>
                    <a:pt x="0" y="3963458"/>
                    <a:pt x="0" y="3844878"/>
                  </a:cubicBezTo>
                  <a:lnTo>
                    <a:pt x="0" y="214708"/>
                  </a:lnTo>
                  <a:cubicBezTo>
                    <a:pt x="0" y="96128"/>
                    <a:pt x="96128" y="0"/>
                    <a:pt x="214708" y="0"/>
                  </a:cubicBezTo>
                  <a:close/>
                </a:path>
              </a:pathLst>
            </a:custGeom>
            <a:solidFill>
              <a:srgbClr val="F7B369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04EF981-D5D4-82B7-96B0-E376A35FD228}"/>
                </a:ext>
              </a:extLst>
            </p:cNvPr>
            <p:cNvSpPr/>
            <p:nvPr/>
          </p:nvSpPr>
          <p:spPr>
            <a:xfrm>
              <a:off x="1981200" y="1399207"/>
              <a:ext cx="1473930" cy="1276545"/>
            </a:xfrm>
            <a:custGeom>
              <a:avLst/>
              <a:gdLst>
                <a:gd name="connsiteX0" fmla="*/ 10631 w 1128638"/>
                <a:gd name="connsiteY0" fmla="*/ 0 h 977494"/>
                <a:gd name="connsiteX1" fmla="*/ 913930 w 1128638"/>
                <a:gd name="connsiteY1" fmla="*/ 0 h 977494"/>
                <a:gd name="connsiteX2" fmla="*/ 1128638 w 1128638"/>
                <a:gd name="connsiteY2" fmla="*/ 214708 h 977494"/>
                <a:gd name="connsiteX3" fmla="*/ 1128638 w 1128638"/>
                <a:gd name="connsiteY3" fmla="*/ 929683 h 977494"/>
                <a:gd name="connsiteX4" fmla="*/ 1102380 w 1128638"/>
                <a:gd name="connsiteY4" fmla="*/ 939293 h 977494"/>
                <a:gd name="connsiteX5" fmla="*/ 849704 w 1128638"/>
                <a:gd name="connsiteY5" fmla="*/ 977494 h 977494"/>
                <a:gd name="connsiteX6" fmla="*/ 0 w 1128638"/>
                <a:gd name="connsiteY6" fmla="*/ 127790 h 977494"/>
                <a:gd name="connsiteX7" fmla="*/ 4387 w 1128638"/>
                <a:gd name="connsiteY7" fmla="*/ 40913 h 977494"/>
                <a:gd name="connsiteX8" fmla="*/ 10631 w 1128638"/>
                <a:gd name="connsiteY8" fmla="*/ 0 h 97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38" h="977494">
                  <a:moveTo>
                    <a:pt x="10631" y="0"/>
                  </a:moveTo>
                  <a:lnTo>
                    <a:pt x="913930" y="0"/>
                  </a:lnTo>
                  <a:cubicBezTo>
                    <a:pt x="1032510" y="0"/>
                    <a:pt x="1128638" y="96128"/>
                    <a:pt x="1128638" y="214708"/>
                  </a:cubicBezTo>
                  <a:lnTo>
                    <a:pt x="1128638" y="929683"/>
                  </a:lnTo>
                  <a:lnTo>
                    <a:pt x="1102380" y="939293"/>
                  </a:lnTo>
                  <a:cubicBezTo>
                    <a:pt x="1022560" y="964120"/>
                    <a:pt x="937694" y="977494"/>
                    <a:pt x="849704" y="977494"/>
                  </a:cubicBezTo>
                  <a:cubicBezTo>
                    <a:pt x="380425" y="977494"/>
                    <a:pt x="0" y="597069"/>
                    <a:pt x="0" y="127790"/>
                  </a:cubicBezTo>
                  <a:cubicBezTo>
                    <a:pt x="0" y="98460"/>
                    <a:pt x="1486" y="69477"/>
                    <a:pt x="4387" y="40913"/>
                  </a:cubicBezTo>
                  <a:lnTo>
                    <a:pt x="10631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6614A1D-D0A3-2E77-983D-25D24D24CEC7}"/>
                </a:ext>
              </a:extLst>
            </p:cNvPr>
            <p:cNvSpPr txBox="1"/>
            <p:nvPr/>
          </p:nvSpPr>
          <p:spPr>
            <a:xfrm>
              <a:off x="1194323" y="2768497"/>
              <a:ext cx="1064304" cy="8713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DC3FE56-C30F-2DFC-20F7-FC146C9256FC}"/>
                </a:ext>
              </a:extLst>
            </p:cNvPr>
            <p:cNvGrpSpPr/>
            <p:nvPr/>
          </p:nvGrpSpPr>
          <p:grpSpPr>
            <a:xfrm>
              <a:off x="1194323" y="3633171"/>
              <a:ext cx="1988821" cy="1098155"/>
              <a:chOff x="283598" y="1906534"/>
              <a:chExt cx="1988821" cy="1098155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F2F36145-4A6F-7F4A-0890-62797AADC0B5}"/>
                  </a:ext>
                </a:extLst>
              </p:cNvPr>
              <p:cNvSpPr txBox="1"/>
              <p:nvPr/>
            </p:nvSpPr>
            <p:spPr>
              <a:xfrm>
                <a:off x="283598" y="2241403"/>
                <a:ext cx="1988821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D3D68130-75E8-2455-9670-59E9F21526F9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6332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59" name="Freeform 386">
            <a:extLst>
              <a:ext uri="{FF2B5EF4-FFF2-40B4-BE49-F238E27FC236}">
                <a16:creationId xmlns:a16="http://schemas.microsoft.com/office/drawing/2014/main" id="{F021BDC8-7822-5F4A-A8BF-0BD809407FBB}"/>
              </a:ext>
            </a:extLst>
          </p:cNvPr>
          <p:cNvSpPr>
            <a:spLocks noEditPoints="1"/>
          </p:cNvSpPr>
          <p:nvPr/>
        </p:nvSpPr>
        <p:spPr bwMode="auto">
          <a:xfrm>
            <a:off x="4918977" y="1672321"/>
            <a:ext cx="913206" cy="577469"/>
          </a:xfrm>
          <a:custGeom>
            <a:avLst/>
            <a:gdLst>
              <a:gd name="T0" fmla="*/ 61 w 122"/>
              <a:gd name="T1" fmla="*/ 77 h 77"/>
              <a:gd name="T2" fmla="*/ 61 w 122"/>
              <a:gd name="T3" fmla="*/ 28 h 77"/>
              <a:gd name="T4" fmla="*/ 61 w 122"/>
              <a:gd name="T5" fmla="*/ 77 h 77"/>
              <a:gd name="T6" fmla="*/ 52 w 122"/>
              <a:gd name="T7" fmla="*/ 25 h 77"/>
              <a:gd name="T8" fmla="*/ 37 w 122"/>
              <a:gd name="T9" fmla="*/ 33 h 77"/>
              <a:gd name="T10" fmla="*/ 40 w 122"/>
              <a:gd name="T11" fmla="*/ 52 h 77"/>
              <a:gd name="T12" fmla="*/ 52 w 122"/>
              <a:gd name="T13" fmla="*/ 2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77">
                <a:moveTo>
                  <a:pt x="61" y="77"/>
                </a:moveTo>
                <a:cubicBezTo>
                  <a:pt x="0" y="47"/>
                  <a:pt x="43" y="0"/>
                  <a:pt x="61" y="28"/>
                </a:cubicBezTo>
                <a:cubicBezTo>
                  <a:pt x="78" y="0"/>
                  <a:pt x="122" y="47"/>
                  <a:pt x="61" y="77"/>
                </a:cubicBezTo>
                <a:close/>
                <a:moveTo>
                  <a:pt x="52" y="25"/>
                </a:moveTo>
                <a:cubicBezTo>
                  <a:pt x="52" y="25"/>
                  <a:pt x="41" y="25"/>
                  <a:pt x="37" y="33"/>
                </a:cubicBezTo>
                <a:cubicBezTo>
                  <a:pt x="34" y="42"/>
                  <a:pt x="40" y="53"/>
                  <a:pt x="40" y="52"/>
                </a:cubicBezTo>
                <a:lnTo>
                  <a:pt x="52" y="25"/>
                </a:lnTo>
                <a:close/>
              </a:path>
            </a:pathLst>
          </a:custGeom>
          <a:solidFill>
            <a:srgbClr val="F7B369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60" name="Freeform 474" descr="D:\51PPT模板网\51pptmoban.com\图片.jpg">
            <a:extLst>
              <a:ext uri="{FF2B5EF4-FFF2-40B4-BE49-F238E27FC236}">
                <a16:creationId xmlns:a16="http://schemas.microsoft.com/office/drawing/2014/main" id="{29D8E926-FBC4-FC2F-2D5A-EA5CA2CC21B0}"/>
              </a:ext>
            </a:extLst>
          </p:cNvPr>
          <p:cNvSpPr>
            <a:spLocks noEditPoints="1"/>
          </p:cNvSpPr>
          <p:nvPr/>
        </p:nvSpPr>
        <p:spPr bwMode="auto">
          <a:xfrm>
            <a:off x="7730215" y="1813861"/>
            <a:ext cx="508062" cy="435929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solidFill>
            <a:srgbClr val="5C69A5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61" name="Freeform 478">
            <a:extLst>
              <a:ext uri="{FF2B5EF4-FFF2-40B4-BE49-F238E27FC236}">
                <a16:creationId xmlns:a16="http://schemas.microsoft.com/office/drawing/2014/main" id="{E283532E-C7AD-6592-0D45-363A2EBFA4C6}"/>
              </a:ext>
            </a:extLst>
          </p:cNvPr>
          <p:cNvSpPr>
            <a:spLocks noEditPoints="1"/>
          </p:cNvSpPr>
          <p:nvPr/>
        </p:nvSpPr>
        <p:spPr bwMode="auto">
          <a:xfrm>
            <a:off x="10380599" y="1740172"/>
            <a:ext cx="574729" cy="583308"/>
          </a:xfrm>
          <a:custGeom>
            <a:avLst/>
            <a:gdLst>
              <a:gd name="T0" fmla="*/ 38 w 60"/>
              <a:gd name="T1" fmla="*/ 8 h 61"/>
              <a:gd name="T2" fmla="*/ 22 w 60"/>
              <a:gd name="T3" fmla="*/ 8 h 61"/>
              <a:gd name="T4" fmla="*/ 45 w 60"/>
              <a:gd name="T5" fmla="*/ 41 h 61"/>
              <a:gd name="T6" fmla="*/ 50 w 60"/>
              <a:gd name="T7" fmla="*/ 58 h 61"/>
              <a:gd name="T8" fmla="*/ 51 w 60"/>
              <a:gd name="T9" fmla="*/ 44 h 61"/>
              <a:gd name="T10" fmla="*/ 55 w 60"/>
              <a:gd name="T11" fmla="*/ 58 h 61"/>
              <a:gd name="T12" fmla="*/ 55 w 60"/>
              <a:gd name="T13" fmla="*/ 38 h 61"/>
              <a:gd name="T14" fmla="*/ 56 w 60"/>
              <a:gd name="T15" fmla="*/ 29 h 61"/>
              <a:gd name="T16" fmla="*/ 60 w 60"/>
              <a:gd name="T17" fmla="*/ 38 h 61"/>
              <a:gd name="T18" fmla="*/ 56 w 60"/>
              <a:gd name="T19" fmla="*/ 21 h 61"/>
              <a:gd name="T20" fmla="*/ 47 w 60"/>
              <a:gd name="T21" fmla="*/ 23 h 61"/>
              <a:gd name="T22" fmla="*/ 45 w 60"/>
              <a:gd name="T23" fmla="*/ 41 h 61"/>
              <a:gd name="T24" fmla="*/ 37 w 60"/>
              <a:gd name="T25" fmla="*/ 26 h 61"/>
              <a:gd name="T26" fmla="*/ 36 w 60"/>
              <a:gd name="T27" fmla="*/ 37 h 61"/>
              <a:gd name="T28" fmla="*/ 36 w 60"/>
              <a:gd name="T29" fmla="*/ 61 h 61"/>
              <a:gd name="T30" fmla="*/ 31 w 60"/>
              <a:gd name="T31" fmla="*/ 44 h 61"/>
              <a:gd name="T32" fmla="*/ 30 w 60"/>
              <a:gd name="T33" fmla="*/ 61 h 61"/>
              <a:gd name="T34" fmla="*/ 24 w 60"/>
              <a:gd name="T35" fmla="*/ 40 h 61"/>
              <a:gd name="T36" fmla="*/ 24 w 60"/>
              <a:gd name="T37" fmla="*/ 26 h 61"/>
              <a:gd name="T38" fmla="*/ 23 w 60"/>
              <a:gd name="T39" fmla="*/ 37 h 61"/>
              <a:gd name="T40" fmla="*/ 18 w 60"/>
              <a:gd name="T41" fmla="*/ 22 h 61"/>
              <a:gd name="T42" fmla="*/ 37 w 60"/>
              <a:gd name="T43" fmla="*/ 17 h 61"/>
              <a:gd name="T44" fmla="*/ 43 w 60"/>
              <a:gd name="T45" fmla="*/ 37 h 61"/>
              <a:gd name="T46" fmla="*/ 15 w 60"/>
              <a:gd name="T47" fmla="*/ 41 h 61"/>
              <a:gd name="T48" fmla="*/ 10 w 60"/>
              <a:gd name="T49" fmla="*/ 58 h 61"/>
              <a:gd name="T50" fmla="*/ 9 w 60"/>
              <a:gd name="T51" fmla="*/ 44 h 61"/>
              <a:gd name="T52" fmla="*/ 5 w 60"/>
              <a:gd name="T53" fmla="*/ 58 h 61"/>
              <a:gd name="T54" fmla="*/ 5 w 60"/>
              <a:gd name="T55" fmla="*/ 38 h 61"/>
              <a:gd name="T56" fmla="*/ 4 w 60"/>
              <a:gd name="T57" fmla="*/ 29 h 61"/>
              <a:gd name="T58" fmla="*/ 0 w 60"/>
              <a:gd name="T59" fmla="*/ 38 h 61"/>
              <a:gd name="T60" fmla="*/ 4 w 60"/>
              <a:gd name="T61" fmla="*/ 21 h 61"/>
              <a:gd name="T62" fmla="*/ 13 w 60"/>
              <a:gd name="T63" fmla="*/ 23 h 61"/>
              <a:gd name="T64" fmla="*/ 15 w 60"/>
              <a:gd name="T65" fmla="*/ 41 h 61"/>
              <a:gd name="T66" fmla="*/ 16 w 60"/>
              <a:gd name="T67" fmla="*/ 14 h 61"/>
              <a:gd name="T68" fmla="*/ 15 w 60"/>
              <a:gd name="T69" fmla="*/ 18 h 61"/>
              <a:gd name="T70" fmla="*/ 3 w 60"/>
              <a:gd name="T71" fmla="*/ 14 h 61"/>
              <a:gd name="T72" fmla="*/ 50 w 60"/>
              <a:gd name="T73" fmla="*/ 7 h 61"/>
              <a:gd name="T74" fmla="*/ 45 w 60"/>
              <a:gd name="T75" fmla="*/ 18 h 61"/>
              <a:gd name="T76" fmla="*/ 50 w 60"/>
              <a:gd name="T77" fmla="*/ 20 h 61"/>
              <a:gd name="T78" fmla="*/ 50 w 60"/>
              <a:gd name="T79" fmla="*/ 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rgbClr val="F7B369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311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35F88-DAD8-D2E2-857B-9A4B2AF58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 descr="D:\51PPT模板网\51pptmoban.com\图片.jpg">
            <a:extLst>
              <a:ext uri="{FF2B5EF4-FFF2-40B4-BE49-F238E27FC236}">
                <a16:creationId xmlns:a16="http://schemas.microsoft.com/office/drawing/2014/main" id="{AD9CCF5C-A84C-BDA4-29EA-6712B13057E4}"/>
              </a:ext>
            </a:extLst>
          </p:cNvPr>
          <p:cNvSpPr/>
          <p:nvPr/>
        </p:nvSpPr>
        <p:spPr>
          <a:xfrm>
            <a:off x="1" y="1277257"/>
            <a:ext cx="4253145" cy="4105714"/>
          </a:xfrm>
          <a:custGeom>
            <a:avLst/>
            <a:gdLst>
              <a:gd name="connsiteX0" fmla="*/ 0 w 4253145"/>
              <a:gd name="connsiteY0" fmla="*/ 0 h 4105714"/>
              <a:gd name="connsiteX1" fmla="*/ 2200287 w 4253145"/>
              <a:gd name="connsiteY1" fmla="*/ 0 h 4105714"/>
              <a:gd name="connsiteX2" fmla="*/ 4253145 w 4253145"/>
              <a:gd name="connsiteY2" fmla="*/ 2052857 h 4105714"/>
              <a:gd name="connsiteX3" fmla="*/ 2200287 w 4253145"/>
              <a:gd name="connsiteY3" fmla="*/ 4105714 h 4105714"/>
              <a:gd name="connsiteX4" fmla="*/ 0 w 4253145"/>
              <a:gd name="connsiteY4" fmla="*/ 4105714 h 41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3145" h="4105714">
                <a:moveTo>
                  <a:pt x="0" y="0"/>
                </a:moveTo>
                <a:lnTo>
                  <a:pt x="2200287" y="0"/>
                </a:lnTo>
                <a:cubicBezTo>
                  <a:pt x="3334049" y="0"/>
                  <a:pt x="4253145" y="919095"/>
                  <a:pt x="4253145" y="2052857"/>
                </a:cubicBezTo>
                <a:cubicBezTo>
                  <a:pt x="4253145" y="3186619"/>
                  <a:pt x="3334049" y="4105714"/>
                  <a:pt x="2200287" y="4105714"/>
                </a:cubicBezTo>
                <a:lnTo>
                  <a:pt x="0" y="410571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E7C45D-F9A8-E726-3310-34AD110BF2DB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553A59-5E49-A9EA-F45C-C308EBCDCA98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安全工作要求</a:t>
            </a:r>
          </a:p>
        </p:txBody>
      </p:sp>
      <p:sp>
        <p:nvSpPr>
          <p:cNvPr id="3" name="Line 11">
            <a:extLst>
              <a:ext uri="{FF2B5EF4-FFF2-40B4-BE49-F238E27FC236}">
                <a16:creationId xmlns:a16="http://schemas.microsoft.com/office/drawing/2014/main" id="{2798F58B-AEB1-6E34-330B-29BEA7C139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84000" y="2165170"/>
            <a:ext cx="1470972" cy="710433"/>
          </a:xfrm>
          <a:prstGeom prst="line">
            <a:avLst/>
          </a:pr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Line 12">
            <a:extLst>
              <a:ext uri="{FF2B5EF4-FFF2-40B4-BE49-F238E27FC236}">
                <a16:creationId xmlns:a16="http://schemas.microsoft.com/office/drawing/2014/main" id="{D00D3602-F9BB-6919-C580-6AFBD948292B}"/>
              </a:ext>
            </a:extLst>
          </p:cNvPr>
          <p:cNvSpPr>
            <a:spLocks noChangeShapeType="1"/>
          </p:cNvSpPr>
          <p:nvPr/>
        </p:nvSpPr>
        <p:spPr bwMode="auto">
          <a:xfrm>
            <a:off x="4984000" y="3758995"/>
            <a:ext cx="1249076" cy="689955"/>
          </a:xfrm>
          <a:prstGeom prst="line">
            <a:avLst/>
          </a:pr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Line 13">
            <a:extLst>
              <a:ext uri="{FF2B5EF4-FFF2-40B4-BE49-F238E27FC236}">
                <a16:creationId xmlns:a16="http://schemas.microsoft.com/office/drawing/2014/main" id="{A25847BA-B2DA-FAAF-A2A9-26C6A798E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84001" y="3317299"/>
            <a:ext cx="1975685" cy="0"/>
          </a:xfrm>
          <a:prstGeom prst="line">
            <a:avLst/>
          </a:pr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6F93EF3-3FEC-3884-8189-EE7B870EE02F}"/>
              </a:ext>
            </a:extLst>
          </p:cNvPr>
          <p:cNvSpPr/>
          <p:nvPr/>
        </p:nvSpPr>
        <p:spPr>
          <a:xfrm flipH="1">
            <a:off x="3384607" y="2520483"/>
            <a:ext cx="1407716" cy="1410249"/>
          </a:xfrm>
          <a:prstGeom prst="ellipse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E5A883B9-1E53-CCC6-91F6-9EEA190A2840}"/>
              </a:ext>
            </a:extLst>
          </p:cNvPr>
          <p:cNvSpPr>
            <a:spLocks/>
          </p:cNvSpPr>
          <p:nvPr/>
        </p:nvSpPr>
        <p:spPr bwMode="auto">
          <a:xfrm rot="21364681" flipH="1">
            <a:off x="6613250" y="1109054"/>
            <a:ext cx="1338351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6DC2DF6-F74D-BF82-F8D5-FB83D28F34F7}"/>
              </a:ext>
            </a:extLst>
          </p:cNvPr>
          <p:cNvSpPr/>
          <p:nvPr/>
        </p:nvSpPr>
        <p:spPr>
          <a:xfrm flipH="1">
            <a:off x="6454973" y="824864"/>
            <a:ext cx="1463438" cy="1466071"/>
          </a:xfrm>
          <a:prstGeom prst="ellipse">
            <a:avLst/>
          </a:prstGeom>
          <a:solidFill>
            <a:srgbClr val="5C69A5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KSO_Shape" descr="D:\51PPT模板网\51pptmoban.com\图片.jpg">
            <a:extLst>
              <a:ext uri="{FF2B5EF4-FFF2-40B4-BE49-F238E27FC236}">
                <a16:creationId xmlns:a16="http://schemas.microsoft.com/office/drawing/2014/main" id="{FDDAC608-FCBE-A1DE-93BF-2DEF3B8ADB90}"/>
              </a:ext>
            </a:extLst>
          </p:cNvPr>
          <p:cNvSpPr>
            <a:spLocks/>
          </p:cNvSpPr>
          <p:nvPr/>
        </p:nvSpPr>
        <p:spPr bwMode="auto">
          <a:xfrm flipH="1">
            <a:off x="6852425" y="1154887"/>
            <a:ext cx="651825" cy="759302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B229C9F-C8AA-40FA-D37C-2BCBA24B2554}"/>
              </a:ext>
            </a:extLst>
          </p:cNvPr>
          <p:cNvSpPr/>
          <p:nvPr/>
        </p:nvSpPr>
        <p:spPr>
          <a:xfrm flipH="1">
            <a:off x="7129019" y="2582670"/>
            <a:ext cx="1463438" cy="1466071"/>
          </a:xfrm>
          <a:prstGeom prst="ellipse">
            <a:avLst/>
          </a:prstGeom>
          <a:solidFill>
            <a:srgbClr val="F7B369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8A3ED61E-DA11-62D8-07A1-8B32768EEE57}"/>
              </a:ext>
            </a:extLst>
          </p:cNvPr>
          <p:cNvSpPr>
            <a:spLocks/>
          </p:cNvSpPr>
          <p:nvPr/>
        </p:nvSpPr>
        <p:spPr bwMode="auto">
          <a:xfrm flipH="1">
            <a:off x="7424163" y="3016786"/>
            <a:ext cx="864426" cy="64804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CC5B22B-3E3E-5E8E-B05A-BEBCBE68E8B8}"/>
              </a:ext>
            </a:extLst>
          </p:cNvPr>
          <p:cNvSpPr/>
          <p:nvPr/>
        </p:nvSpPr>
        <p:spPr>
          <a:xfrm flipH="1">
            <a:off x="6266475" y="4214852"/>
            <a:ext cx="1463438" cy="1466071"/>
          </a:xfrm>
          <a:prstGeom prst="ellipse">
            <a:avLst/>
          </a:prstGeom>
          <a:solidFill>
            <a:srgbClr val="5C69A5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KSO_Shape" descr="D:\51PPT模板网\51pptmoban.com\图片.jpg">
            <a:extLst>
              <a:ext uri="{FF2B5EF4-FFF2-40B4-BE49-F238E27FC236}">
                <a16:creationId xmlns:a16="http://schemas.microsoft.com/office/drawing/2014/main" id="{A3D4B863-C383-456B-6E4D-E583732F66CD}"/>
              </a:ext>
            </a:extLst>
          </p:cNvPr>
          <p:cNvSpPr>
            <a:spLocks/>
          </p:cNvSpPr>
          <p:nvPr/>
        </p:nvSpPr>
        <p:spPr bwMode="auto">
          <a:xfrm flipH="1">
            <a:off x="6645395" y="4683219"/>
            <a:ext cx="693775" cy="58613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100">
            <a:extLst>
              <a:ext uri="{FF2B5EF4-FFF2-40B4-BE49-F238E27FC236}">
                <a16:creationId xmlns:a16="http://schemas.microsoft.com/office/drawing/2014/main" id="{BE3A19AE-D4D8-C168-D0DE-6A46D99CA0FE}"/>
              </a:ext>
            </a:extLst>
          </p:cNvPr>
          <p:cNvSpPr txBox="1"/>
          <p:nvPr/>
        </p:nvSpPr>
        <p:spPr>
          <a:xfrm flipH="1">
            <a:off x="3667523" y="2963800"/>
            <a:ext cx="8672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BE442A2-3345-F058-5AD8-DFC6562864FF}"/>
              </a:ext>
            </a:extLst>
          </p:cNvPr>
          <p:cNvGrpSpPr/>
          <p:nvPr/>
        </p:nvGrpSpPr>
        <p:grpSpPr>
          <a:xfrm>
            <a:off x="8094803" y="1097667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F49150-49FD-4545-15A5-C8B33C7722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C80CBF0-D87F-61E4-FE45-2294AB5EE97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E490850-FB5E-93AB-CACC-3B19AF7A067A}"/>
              </a:ext>
            </a:extLst>
          </p:cNvPr>
          <p:cNvGrpSpPr/>
          <p:nvPr/>
        </p:nvGrpSpPr>
        <p:grpSpPr>
          <a:xfrm>
            <a:off x="8694136" y="2907444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7A69D42-9F79-9ADA-4A11-DEE8813B6E9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5E3601D-0F7D-7D5E-819D-3228511B8C7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9CD5EAE-3C80-6F1C-8F2C-514397CBA985}"/>
              </a:ext>
            </a:extLst>
          </p:cNvPr>
          <p:cNvGrpSpPr/>
          <p:nvPr/>
        </p:nvGrpSpPr>
        <p:grpSpPr>
          <a:xfrm>
            <a:off x="8094803" y="4717221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ADCBB5E-58C9-7FBD-5923-93948215AD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3F84DEF-CA6F-1A4B-FE3D-C4AE17A3B9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412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C646F-DAC3-27E8-BD4B-BB29E9CFC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469434D-D851-04B2-C414-4543FBB98769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F1F276-9133-C9A8-443B-1100D3E512A3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安全工作要求</a:t>
            </a:r>
          </a:p>
        </p:txBody>
      </p:sp>
      <p:sp>
        <p:nvSpPr>
          <p:cNvPr id="4" name="Freeform 104">
            <a:extLst>
              <a:ext uri="{FF2B5EF4-FFF2-40B4-BE49-F238E27FC236}">
                <a16:creationId xmlns:a16="http://schemas.microsoft.com/office/drawing/2014/main" id="{6E412144-4097-A6E2-F6A4-3688E5A94513}"/>
              </a:ext>
            </a:extLst>
          </p:cNvPr>
          <p:cNvSpPr>
            <a:spLocks/>
          </p:cNvSpPr>
          <p:nvPr/>
        </p:nvSpPr>
        <p:spPr bwMode="auto">
          <a:xfrm>
            <a:off x="6191250" y="404888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105">
            <a:extLst>
              <a:ext uri="{FF2B5EF4-FFF2-40B4-BE49-F238E27FC236}">
                <a16:creationId xmlns:a16="http://schemas.microsoft.com/office/drawing/2014/main" id="{D6E819F3-529C-2F90-C03F-A1D8CE645F44}"/>
              </a:ext>
            </a:extLst>
          </p:cNvPr>
          <p:cNvSpPr>
            <a:spLocks/>
          </p:cNvSpPr>
          <p:nvPr/>
        </p:nvSpPr>
        <p:spPr bwMode="auto">
          <a:xfrm>
            <a:off x="6191250" y="404888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106">
            <a:extLst>
              <a:ext uri="{FF2B5EF4-FFF2-40B4-BE49-F238E27FC236}">
                <a16:creationId xmlns:a16="http://schemas.microsoft.com/office/drawing/2014/main" id="{7863597A-2C8A-15B4-FCEF-6518E611B54B}"/>
              </a:ext>
            </a:extLst>
          </p:cNvPr>
          <p:cNvSpPr>
            <a:spLocks/>
          </p:cNvSpPr>
          <p:nvPr/>
        </p:nvSpPr>
        <p:spPr bwMode="auto">
          <a:xfrm>
            <a:off x="4849284" y="4048884"/>
            <a:ext cx="1155700" cy="1250951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rgbClr val="F7B369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107">
            <a:extLst>
              <a:ext uri="{FF2B5EF4-FFF2-40B4-BE49-F238E27FC236}">
                <a16:creationId xmlns:a16="http://schemas.microsoft.com/office/drawing/2014/main" id="{E37EBE65-C8E8-A5DF-A068-9B5D5AE2A5A5}"/>
              </a:ext>
            </a:extLst>
          </p:cNvPr>
          <p:cNvSpPr>
            <a:spLocks/>
          </p:cNvSpPr>
          <p:nvPr/>
        </p:nvSpPr>
        <p:spPr bwMode="auto">
          <a:xfrm>
            <a:off x="4849284" y="404888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Freeform 108">
            <a:extLst>
              <a:ext uri="{FF2B5EF4-FFF2-40B4-BE49-F238E27FC236}">
                <a16:creationId xmlns:a16="http://schemas.microsoft.com/office/drawing/2014/main" id="{38956CE1-A792-53D8-7043-5C8BCF337905}"/>
              </a:ext>
            </a:extLst>
          </p:cNvPr>
          <p:cNvSpPr>
            <a:spLocks/>
          </p:cNvSpPr>
          <p:nvPr/>
        </p:nvSpPr>
        <p:spPr bwMode="auto">
          <a:xfrm>
            <a:off x="6096000" y="1466548"/>
            <a:ext cx="2015067" cy="2370667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F7B369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109">
            <a:extLst>
              <a:ext uri="{FF2B5EF4-FFF2-40B4-BE49-F238E27FC236}">
                <a16:creationId xmlns:a16="http://schemas.microsoft.com/office/drawing/2014/main" id="{7C8D8A14-CFA3-EB2F-A1CD-88AB9561CE08}"/>
              </a:ext>
            </a:extLst>
          </p:cNvPr>
          <p:cNvSpPr>
            <a:spLocks/>
          </p:cNvSpPr>
          <p:nvPr/>
        </p:nvSpPr>
        <p:spPr bwMode="auto">
          <a:xfrm>
            <a:off x="4080933" y="1466548"/>
            <a:ext cx="2015067" cy="2370667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121">
            <a:extLst>
              <a:ext uri="{FF2B5EF4-FFF2-40B4-BE49-F238E27FC236}">
                <a16:creationId xmlns:a16="http://schemas.microsoft.com/office/drawing/2014/main" id="{179B9B1D-64D7-898E-E6D9-A229F32C4345}"/>
              </a:ext>
            </a:extLst>
          </p:cNvPr>
          <p:cNvSpPr>
            <a:spLocks/>
          </p:cNvSpPr>
          <p:nvPr/>
        </p:nvSpPr>
        <p:spPr bwMode="auto">
          <a:xfrm>
            <a:off x="5795432" y="3303817"/>
            <a:ext cx="254000" cy="251884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0 w 192"/>
              <a:gd name="T37" fmla="*/ 2147483647 h 192"/>
              <a:gd name="T38" fmla="*/ 0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0 h 192"/>
              <a:gd name="T56" fmla="*/ 2147483647 w 192"/>
              <a:gd name="T57" fmla="*/ 0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2">
                <a:moveTo>
                  <a:pt x="192" y="96"/>
                </a:moveTo>
                <a:lnTo>
                  <a:pt x="192" y="96"/>
                </a:lnTo>
                <a:lnTo>
                  <a:pt x="190" y="116"/>
                </a:lnTo>
                <a:lnTo>
                  <a:pt x="184" y="134"/>
                </a:lnTo>
                <a:lnTo>
                  <a:pt x="174" y="150"/>
                </a:lnTo>
                <a:lnTo>
                  <a:pt x="164" y="164"/>
                </a:lnTo>
                <a:lnTo>
                  <a:pt x="150" y="176"/>
                </a:lnTo>
                <a:lnTo>
                  <a:pt x="132" y="184"/>
                </a:lnTo>
                <a:lnTo>
                  <a:pt x="116" y="190"/>
                </a:lnTo>
                <a:lnTo>
                  <a:pt x="96" y="192"/>
                </a:lnTo>
                <a:lnTo>
                  <a:pt x="76" y="190"/>
                </a:lnTo>
                <a:lnTo>
                  <a:pt x="58" y="184"/>
                </a:lnTo>
                <a:lnTo>
                  <a:pt x="42" y="176"/>
                </a:lnTo>
                <a:lnTo>
                  <a:pt x="28" y="164"/>
                </a:lnTo>
                <a:lnTo>
                  <a:pt x="16" y="150"/>
                </a:lnTo>
                <a:lnTo>
                  <a:pt x="8" y="134"/>
                </a:lnTo>
                <a:lnTo>
                  <a:pt x="2" y="116"/>
                </a:lnTo>
                <a:lnTo>
                  <a:pt x="0" y="96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8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8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6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122">
            <a:extLst>
              <a:ext uri="{FF2B5EF4-FFF2-40B4-BE49-F238E27FC236}">
                <a16:creationId xmlns:a16="http://schemas.microsoft.com/office/drawing/2014/main" id="{E8C314FA-C0C5-039E-3D94-0DD16373547B}"/>
              </a:ext>
            </a:extLst>
          </p:cNvPr>
          <p:cNvSpPr>
            <a:spLocks/>
          </p:cNvSpPr>
          <p:nvPr/>
        </p:nvSpPr>
        <p:spPr bwMode="auto">
          <a:xfrm>
            <a:off x="6098119" y="3240315"/>
            <a:ext cx="315383" cy="315384"/>
          </a:xfrm>
          <a:custGeom>
            <a:avLst/>
            <a:gdLst>
              <a:gd name="T0" fmla="*/ 2147483647 w 240"/>
              <a:gd name="T1" fmla="*/ 2147483647 h 240"/>
              <a:gd name="T2" fmla="*/ 2147483647 w 240"/>
              <a:gd name="T3" fmla="*/ 2147483647 h 240"/>
              <a:gd name="T4" fmla="*/ 2147483647 w 240"/>
              <a:gd name="T5" fmla="*/ 2147483647 h 240"/>
              <a:gd name="T6" fmla="*/ 2147483647 w 240"/>
              <a:gd name="T7" fmla="*/ 2147483647 h 240"/>
              <a:gd name="T8" fmla="*/ 2147483647 w 240"/>
              <a:gd name="T9" fmla="*/ 2147483647 h 240"/>
              <a:gd name="T10" fmla="*/ 2147483647 w 240"/>
              <a:gd name="T11" fmla="*/ 2147483647 h 240"/>
              <a:gd name="T12" fmla="*/ 2147483647 w 240"/>
              <a:gd name="T13" fmla="*/ 2147483647 h 240"/>
              <a:gd name="T14" fmla="*/ 2147483647 w 240"/>
              <a:gd name="T15" fmla="*/ 2147483647 h 240"/>
              <a:gd name="T16" fmla="*/ 2147483647 w 240"/>
              <a:gd name="T17" fmla="*/ 2147483647 h 240"/>
              <a:gd name="T18" fmla="*/ 2147483647 w 240"/>
              <a:gd name="T19" fmla="*/ 2147483647 h 240"/>
              <a:gd name="T20" fmla="*/ 2147483647 w 240"/>
              <a:gd name="T21" fmla="*/ 2147483647 h 240"/>
              <a:gd name="T22" fmla="*/ 2147483647 w 240"/>
              <a:gd name="T23" fmla="*/ 2147483647 h 240"/>
              <a:gd name="T24" fmla="*/ 2147483647 w 240"/>
              <a:gd name="T25" fmla="*/ 2147483647 h 240"/>
              <a:gd name="T26" fmla="*/ 2147483647 w 240"/>
              <a:gd name="T27" fmla="*/ 2147483647 h 240"/>
              <a:gd name="T28" fmla="*/ 2147483647 w 240"/>
              <a:gd name="T29" fmla="*/ 2147483647 h 240"/>
              <a:gd name="T30" fmla="*/ 2147483647 w 240"/>
              <a:gd name="T31" fmla="*/ 2147483647 h 240"/>
              <a:gd name="T32" fmla="*/ 2147483647 w 240"/>
              <a:gd name="T33" fmla="*/ 2147483647 h 240"/>
              <a:gd name="T34" fmla="*/ 2147483647 w 240"/>
              <a:gd name="T35" fmla="*/ 2147483647 h 240"/>
              <a:gd name="T36" fmla="*/ 2147483647 w 240"/>
              <a:gd name="T37" fmla="*/ 2147483647 h 240"/>
              <a:gd name="T38" fmla="*/ 2147483647 w 240"/>
              <a:gd name="T39" fmla="*/ 2147483647 h 240"/>
              <a:gd name="T40" fmla="*/ 2147483647 w 240"/>
              <a:gd name="T41" fmla="*/ 2147483647 h 240"/>
              <a:gd name="T42" fmla="*/ 0 w 240"/>
              <a:gd name="T43" fmla="*/ 2147483647 h 240"/>
              <a:gd name="T44" fmla="*/ 0 w 240"/>
              <a:gd name="T45" fmla="*/ 2147483647 h 240"/>
              <a:gd name="T46" fmla="*/ 0 w 240"/>
              <a:gd name="T47" fmla="*/ 2147483647 h 240"/>
              <a:gd name="T48" fmla="*/ 0 w 240"/>
              <a:gd name="T49" fmla="*/ 2147483647 h 240"/>
              <a:gd name="T50" fmla="*/ 2147483647 w 240"/>
              <a:gd name="T51" fmla="*/ 2147483647 h 240"/>
              <a:gd name="T52" fmla="*/ 2147483647 w 240"/>
              <a:gd name="T53" fmla="*/ 2147483647 h 240"/>
              <a:gd name="T54" fmla="*/ 2147483647 w 240"/>
              <a:gd name="T55" fmla="*/ 2147483647 h 240"/>
              <a:gd name="T56" fmla="*/ 2147483647 w 240"/>
              <a:gd name="T57" fmla="*/ 2147483647 h 240"/>
              <a:gd name="T58" fmla="*/ 2147483647 w 240"/>
              <a:gd name="T59" fmla="*/ 2147483647 h 240"/>
              <a:gd name="T60" fmla="*/ 2147483647 w 240"/>
              <a:gd name="T61" fmla="*/ 2147483647 h 240"/>
              <a:gd name="T62" fmla="*/ 2147483647 w 240"/>
              <a:gd name="T63" fmla="*/ 2147483647 h 240"/>
              <a:gd name="T64" fmla="*/ 2147483647 w 240"/>
              <a:gd name="T65" fmla="*/ 0 h 240"/>
              <a:gd name="T66" fmla="*/ 2147483647 w 240"/>
              <a:gd name="T67" fmla="*/ 0 h 240"/>
              <a:gd name="T68" fmla="*/ 2147483647 w 240"/>
              <a:gd name="T69" fmla="*/ 0 h 240"/>
              <a:gd name="T70" fmla="*/ 2147483647 w 240"/>
              <a:gd name="T71" fmla="*/ 0 h 240"/>
              <a:gd name="T72" fmla="*/ 2147483647 w 240"/>
              <a:gd name="T73" fmla="*/ 2147483647 h 240"/>
              <a:gd name="T74" fmla="*/ 2147483647 w 240"/>
              <a:gd name="T75" fmla="*/ 2147483647 h 240"/>
              <a:gd name="T76" fmla="*/ 2147483647 w 240"/>
              <a:gd name="T77" fmla="*/ 2147483647 h 240"/>
              <a:gd name="T78" fmla="*/ 2147483647 w 240"/>
              <a:gd name="T79" fmla="*/ 2147483647 h 240"/>
              <a:gd name="T80" fmla="*/ 2147483647 w 240"/>
              <a:gd name="T81" fmla="*/ 2147483647 h 240"/>
              <a:gd name="T82" fmla="*/ 2147483647 w 240"/>
              <a:gd name="T83" fmla="*/ 2147483647 h 240"/>
              <a:gd name="T84" fmla="*/ 2147483647 w 240"/>
              <a:gd name="T85" fmla="*/ 2147483647 h 240"/>
              <a:gd name="T86" fmla="*/ 2147483647 w 240"/>
              <a:gd name="T87" fmla="*/ 2147483647 h 240"/>
              <a:gd name="T88" fmla="*/ 2147483647 w 240"/>
              <a:gd name="T89" fmla="*/ 2147483647 h 240"/>
              <a:gd name="T90" fmla="*/ 2147483647 w 240"/>
              <a:gd name="T91" fmla="*/ 2147483647 h 24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0" h="240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40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8" y="96"/>
                </a:lnTo>
                <a:lnTo>
                  <a:pt x="238" y="108"/>
                </a:lnTo>
                <a:lnTo>
                  <a:pt x="240" y="120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123">
            <a:extLst>
              <a:ext uri="{FF2B5EF4-FFF2-40B4-BE49-F238E27FC236}">
                <a16:creationId xmlns:a16="http://schemas.microsoft.com/office/drawing/2014/main" id="{0B2A72DD-10CD-D61B-3B84-0EC2AE780B29}"/>
              </a:ext>
            </a:extLst>
          </p:cNvPr>
          <p:cNvSpPr>
            <a:spLocks/>
          </p:cNvSpPr>
          <p:nvPr/>
        </p:nvSpPr>
        <p:spPr bwMode="auto">
          <a:xfrm>
            <a:off x="5795432" y="3608616"/>
            <a:ext cx="254000" cy="247651"/>
          </a:xfrm>
          <a:custGeom>
            <a:avLst/>
            <a:gdLst>
              <a:gd name="T0" fmla="*/ 2147483647 w 192"/>
              <a:gd name="T1" fmla="*/ 2147483647 h 190"/>
              <a:gd name="T2" fmla="*/ 2147483647 w 192"/>
              <a:gd name="T3" fmla="*/ 2147483647 h 190"/>
              <a:gd name="T4" fmla="*/ 2147483647 w 192"/>
              <a:gd name="T5" fmla="*/ 2147483647 h 190"/>
              <a:gd name="T6" fmla="*/ 2147483647 w 192"/>
              <a:gd name="T7" fmla="*/ 2147483647 h 190"/>
              <a:gd name="T8" fmla="*/ 2147483647 w 192"/>
              <a:gd name="T9" fmla="*/ 2147483647 h 190"/>
              <a:gd name="T10" fmla="*/ 2147483647 w 192"/>
              <a:gd name="T11" fmla="*/ 2147483647 h 190"/>
              <a:gd name="T12" fmla="*/ 2147483647 w 192"/>
              <a:gd name="T13" fmla="*/ 2147483647 h 190"/>
              <a:gd name="T14" fmla="*/ 2147483647 w 192"/>
              <a:gd name="T15" fmla="*/ 2147483647 h 190"/>
              <a:gd name="T16" fmla="*/ 2147483647 w 192"/>
              <a:gd name="T17" fmla="*/ 2147483647 h 190"/>
              <a:gd name="T18" fmla="*/ 2147483647 w 192"/>
              <a:gd name="T19" fmla="*/ 2147483647 h 190"/>
              <a:gd name="T20" fmla="*/ 2147483647 w 192"/>
              <a:gd name="T21" fmla="*/ 2147483647 h 190"/>
              <a:gd name="T22" fmla="*/ 2147483647 w 192"/>
              <a:gd name="T23" fmla="*/ 2147483647 h 190"/>
              <a:gd name="T24" fmla="*/ 2147483647 w 192"/>
              <a:gd name="T25" fmla="*/ 2147483647 h 190"/>
              <a:gd name="T26" fmla="*/ 2147483647 w 192"/>
              <a:gd name="T27" fmla="*/ 2147483647 h 190"/>
              <a:gd name="T28" fmla="*/ 2147483647 w 192"/>
              <a:gd name="T29" fmla="*/ 2147483647 h 190"/>
              <a:gd name="T30" fmla="*/ 2147483647 w 192"/>
              <a:gd name="T31" fmla="*/ 2147483647 h 190"/>
              <a:gd name="T32" fmla="*/ 2147483647 w 192"/>
              <a:gd name="T33" fmla="*/ 2147483647 h 190"/>
              <a:gd name="T34" fmla="*/ 2147483647 w 192"/>
              <a:gd name="T35" fmla="*/ 2147483647 h 190"/>
              <a:gd name="T36" fmla="*/ 0 w 192"/>
              <a:gd name="T37" fmla="*/ 2147483647 h 190"/>
              <a:gd name="T38" fmla="*/ 0 w 192"/>
              <a:gd name="T39" fmla="*/ 2147483647 h 190"/>
              <a:gd name="T40" fmla="*/ 2147483647 w 192"/>
              <a:gd name="T41" fmla="*/ 2147483647 h 190"/>
              <a:gd name="T42" fmla="*/ 2147483647 w 192"/>
              <a:gd name="T43" fmla="*/ 2147483647 h 190"/>
              <a:gd name="T44" fmla="*/ 2147483647 w 192"/>
              <a:gd name="T45" fmla="*/ 2147483647 h 190"/>
              <a:gd name="T46" fmla="*/ 2147483647 w 192"/>
              <a:gd name="T47" fmla="*/ 2147483647 h 190"/>
              <a:gd name="T48" fmla="*/ 2147483647 w 192"/>
              <a:gd name="T49" fmla="*/ 2147483647 h 190"/>
              <a:gd name="T50" fmla="*/ 2147483647 w 192"/>
              <a:gd name="T51" fmla="*/ 2147483647 h 190"/>
              <a:gd name="T52" fmla="*/ 2147483647 w 192"/>
              <a:gd name="T53" fmla="*/ 2147483647 h 190"/>
              <a:gd name="T54" fmla="*/ 2147483647 w 192"/>
              <a:gd name="T55" fmla="*/ 0 h 190"/>
              <a:gd name="T56" fmla="*/ 2147483647 w 192"/>
              <a:gd name="T57" fmla="*/ 0 h 190"/>
              <a:gd name="T58" fmla="*/ 2147483647 w 192"/>
              <a:gd name="T59" fmla="*/ 2147483647 h 190"/>
              <a:gd name="T60" fmla="*/ 2147483647 w 192"/>
              <a:gd name="T61" fmla="*/ 2147483647 h 190"/>
              <a:gd name="T62" fmla="*/ 2147483647 w 192"/>
              <a:gd name="T63" fmla="*/ 2147483647 h 190"/>
              <a:gd name="T64" fmla="*/ 2147483647 w 192"/>
              <a:gd name="T65" fmla="*/ 2147483647 h 190"/>
              <a:gd name="T66" fmla="*/ 2147483647 w 192"/>
              <a:gd name="T67" fmla="*/ 2147483647 h 190"/>
              <a:gd name="T68" fmla="*/ 2147483647 w 192"/>
              <a:gd name="T69" fmla="*/ 2147483647 h 190"/>
              <a:gd name="T70" fmla="*/ 2147483647 w 192"/>
              <a:gd name="T71" fmla="*/ 2147483647 h 190"/>
              <a:gd name="T72" fmla="*/ 2147483647 w 192"/>
              <a:gd name="T73" fmla="*/ 2147483647 h 190"/>
              <a:gd name="T74" fmla="*/ 2147483647 w 192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0">
                <a:moveTo>
                  <a:pt x="192" y="94"/>
                </a:moveTo>
                <a:lnTo>
                  <a:pt x="192" y="94"/>
                </a:lnTo>
                <a:lnTo>
                  <a:pt x="190" y="114"/>
                </a:lnTo>
                <a:lnTo>
                  <a:pt x="184" y="132"/>
                </a:lnTo>
                <a:lnTo>
                  <a:pt x="174" y="148"/>
                </a:lnTo>
                <a:lnTo>
                  <a:pt x="164" y="162"/>
                </a:lnTo>
                <a:lnTo>
                  <a:pt x="150" y="174"/>
                </a:lnTo>
                <a:lnTo>
                  <a:pt x="132" y="182"/>
                </a:lnTo>
                <a:lnTo>
                  <a:pt x="116" y="188"/>
                </a:lnTo>
                <a:lnTo>
                  <a:pt x="96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6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4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124">
            <a:extLst>
              <a:ext uri="{FF2B5EF4-FFF2-40B4-BE49-F238E27FC236}">
                <a16:creationId xmlns:a16="http://schemas.microsoft.com/office/drawing/2014/main" id="{F4C97C84-F959-5021-2437-365B20FFA993}"/>
              </a:ext>
            </a:extLst>
          </p:cNvPr>
          <p:cNvSpPr>
            <a:spLocks/>
          </p:cNvSpPr>
          <p:nvPr/>
        </p:nvSpPr>
        <p:spPr bwMode="auto">
          <a:xfrm>
            <a:off x="6098119" y="3608616"/>
            <a:ext cx="249767" cy="247651"/>
          </a:xfrm>
          <a:custGeom>
            <a:avLst/>
            <a:gdLst>
              <a:gd name="T0" fmla="*/ 2147483647 w 190"/>
              <a:gd name="T1" fmla="*/ 2147483647 h 190"/>
              <a:gd name="T2" fmla="*/ 2147483647 w 190"/>
              <a:gd name="T3" fmla="*/ 2147483647 h 190"/>
              <a:gd name="T4" fmla="*/ 2147483647 w 190"/>
              <a:gd name="T5" fmla="*/ 2147483647 h 190"/>
              <a:gd name="T6" fmla="*/ 2147483647 w 190"/>
              <a:gd name="T7" fmla="*/ 2147483647 h 190"/>
              <a:gd name="T8" fmla="*/ 2147483647 w 190"/>
              <a:gd name="T9" fmla="*/ 2147483647 h 190"/>
              <a:gd name="T10" fmla="*/ 2147483647 w 190"/>
              <a:gd name="T11" fmla="*/ 2147483647 h 190"/>
              <a:gd name="T12" fmla="*/ 2147483647 w 190"/>
              <a:gd name="T13" fmla="*/ 2147483647 h 190"/>
              <a:gd name="T14" fmla="*/ 2147483647 w 190"/>
              <a:gd name="T15" fmla="*/ 2147483647 h 190"/>
              <a:gd name="T16" fmla="*/ 2147483647 w 190"/>
              <a:gd name="T17" fmla="*/ 2147483647 h 190"/>
              <a:gd name="T18" fmla="*/ 2147483647 w 190"/>
              <a:gd name="T19" fmla="*/ 2147483647 h 190"/>
              <a:gd name="T20" fmla="*/ 2147483647 w 190"/>
              <a:gd name="T21" fmla="*/ 2147483647 h 190"/>
              <a:gd name="T22" fmla="*/ 2147483647 w 190"/>
              <a:gd name="T23" fmla="*/ 2147483647 h 190"/>
              <a:gd name="T24" fmla="*/ 2147483647 w 190"/>
              <a:gd name="T25" fmla="*/ 2147483647 h 190"/>
              <a:gd name="T26" fmla="*/ 2147483647 w 190"/>
              <a:gd name="T27" fmla="*/ 2147483647 h 190"/>
              <a:gd name="T28" fmla="*/ 2147483647 w 190"/>
              <a:gd name="T29" fmla="*/ 2147483647 h 190"/>
              <a:gd name="T30" fmla="*/ 2147483647 w 190"/>
              <a:gd name="T31" fmla="*/ 2147483647 h 190"/>
              <a:gd name="T32" fmla="*/ 2147483647 w 190"/>
              <a:gd name="T33" fmla="*/ 2147483647 h 190"/>
              <a:gd name="T34" fmla="*/ 2147483647 w 190"/>
              <a:gd name="T35" fmla="*/ 2147483647 h 190"/>
              <a:gd name="T36" fmla="*/ 0 w 190"/>
              <a:gd name="T37" fmla="*/ 2147483647 h 190"/>
              <a:gd name="T38" fmla="*/ 0 w 190"/>
              <a:gd name="T39" fmla="*/ 2147483647 h 190"/>
              <a:gd name="T40" fmla="*/ 2147483647 w 190"/>
              <a:gd name="T41" fmla="*/ 2147483647 h 190"/>
              <a:gd name="T42" fmla="*/ 2147483647 w 190"/>
              <a:gd name="T43" fmla="*/ 2147483647 h 190"/>
              <a:gd name="T44" fmla="*/ 2147483647 w 190"/>
              <a:gd name="T45" fmla="*/ 2147483647 h 190"/>
              <a:gd name="T46" fmla="*/ 2147483647 w 190"/>
              <a:gd name="T47" fmla="*/ 2147483647 h 190"/>
              <a:gd name="T48" fmla="*/ 2147483647 w 190"/>
              <a:gd name="T49" fmla="*/ 2147483647 h 190"/>
              <a:gd name="T50" fmla="*/ 2147483647 w 190"/>
              <a:gd name="T51" fmla="*/ 2147483647 h 190"/>
              <a:gd name="T52" fmla="*/ 2147483647 w 190"/>
              <a:gd name="T53" fmla="*/ 2147483647 h 190"/>
              <a:gd name="T54" fmla="*/ 2147483647 w 190"/>
              <a:gd name="T55" fmla="*/ 0 h 190"/>
              <a:gd name="T56" fmla="*/ 2147483647 w 190"/>
              <a:gd name="T57" fmla="*/ 0 h 190"/>
              <a:gd name="T58" fmla="*/ 2147483647 w 190"/>
              <a:gd name="T59" fmla="*/ 2147483647 h 190"/>
              <a:gd name="T60" fmla="*/ 2147483647 w 190"/>
              <a:gd name="T61" fmla="*/ 2147483647 h 190"/>
              <a:gd name="T62" fmla="*/ 2147483647 w 190"/>
              <a:gd name="T63" fmla="*/ 2147483647 h 190"/>
              <a:gd name="T64" fmla="*/ 2147483647 w 190"/>
              <a:gd name="T65" fmla="*/ 2147483647 h 190"/>
              <a:gd name="T66" fmla="*/ 2147483647 w 190"/>
              <a:gd name="T67" fmla="*/ 2147483647 h 190"/>
              <a:gd name="T68" fmla="*/ 2147483647 w 190"/>
              <a:gd name="T69" fmla="*/ 2147483647 h 190"/>
              <a:gd name="T70" fmla="*/ 2147483647 w 190"/>
              <a:gd name="T71" fmla="*/ 2147483647 h 190"/>
              <a:gd name="T72" fmla="*/ 2147483647 w 190"/>
              <a:gd name="T73" fmla="*/ 2147483647 h 190"/>
              <a:gd name="T74" fmla="*/ 2147483647 w 190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0" h="190">
                <a:moveTo>
                  <a:pt x="190" y="94"/>
                </a:moveTo>
                <a:lnTo>
                  <a:pt x="190" y="94"/>
                </a:lnTo>
                <a:lnTo>
                  <a:pt x="188" y="114"/>
                </a:lnTo>
                <a:lnTo>
                  <a:pt x="182" y="132"/>
                </a:lnTo>
                <a:lnTo>
                  <a:pt x="174" y="148"/>
                </a:lnTo>
                <a:lnTo>
                  <a:pt x="162" y="162"/>
                </a:lnTo>
                <a:lnTo>
                  <a:pt x="148" y="174"/>
                </a:lnTo>
                <a:lnTo>
                  <a:pt x="132" y="182"/>
                </a:lnTo>
                <a:lnTo>
                  <a:pt x="114" y="188"/>
                </a:lnTo>
                <a:lnTo>
                  <a:pt x="94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4" y="0"/>
                </a:lnTo>
                <a:lnTo>
                  <a:pt x="114" y="2"/>
                </a:lnTo>
                <a:lnTo>
                  <a:pt x="132" y="8"/>
                </a:lnTo>
                <a:lnTo>
                  <a:pt x="148" y="16"/>
                </a:lnTo>
                <a:lnTo>
                  <a:pt x="162" y="28"/>
                </a:lnTo>
                <a:lnTo>
                  <a:pt x="174" y="42"/>
                </a:lnTo>
                <a:lnTo>
                  <a:pt x="182" y="58"/>
                </a:lnTo>
                <a:lnTo>
                  <a:pt x="188" y="76"/>
                </a:lnTo>
                <a:lnTo>
                  <a:pt x="190" y="94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任意多边形 48">
            <a:extLst>
              <a:ext uri="{FF2B5EF4-FFF2-40B4-BE49-F238E27FC236}">
                <a16:creationId xmlns:a16="http://schemas.microsoft.com/office/drawing/2014/main" id="{1831F64D-5EA1-27DB-7349-54BD894E7CE3}"/>
              </a:ext>
            </a:extLst>
          </p:cNvPr>
          <p:cNvSpPr/>
          <p:nvPr/>
        </p:nvSpPr>
        <p:spPr>
          <a:xfrm flipH="1">
            <a:off x="1826684" y="2006300"/>
            <a:ext cx="3649133" cy="82126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50">
            <a:extLst>
              <a:ext uri="{FF2B5EF4-FFF2-40B4-BE49-F238E27FC236}">
                <a16:creationId xmlns:a16="http://schemas.microsoft.com/office/drawing/2014/main" id="{9E416A55-9172-46B3-8859-D271C50CAD5F}"/>
              </a:ext>
            </a:extLst>
          </p:cNvPr>
          <p:cNvSpPr/>
          <p:nvPr/>
        </p:nvSpPr>
        <p:spPr>
          <a:xfrm flipH="1">
            <a:off x="1839386" y="4040417"/>
            <a:ext cx="3244849" cy="8276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91B561E5-CBFE-3C70-6406-9B876262D625}"/>
              </a:ext>
            </a:extLst>
          </p:cNvPr>
          <p:cNvSpPr>
            <a:spLocks/>
          </p:cNvSpPr>
          <p:nvPr/>
        </p:nvSpPr>
        <p:spPr bwMode="auto">
          <a:xfrm>
            <a:off x="7342717" y="2933146"/>
            <a:ext cx="357717" cy="313267"/>
          </a:xfrm>
          <a:custGeom>
            <a:avLst/>
            <a:gdLst>
              <a:gd name="T0" fmla="*/ 2147483647 w 478"/>
              <a:gd name="T1" fmla="*/ 2147483647 h 420"/>
              <a:gd name="T2" fmla="*/ 2147483647 w 478"/>
              <a:gd name="T3" fmla="*/ 2147483647 h 420"/>
              <a:gd name="T4" fmla="*/ 2147483647 w 478"/>
              <a:gd name="T5" fmla="*/ 2147483647 h 420"/>
              <a:gd name="T6" fmla="*/ 2147483647 w 478"/>
              <a:gd name="T7" fmla="*/ 2147483647 h 420"/>
              <a:gd name="T8" fmla="*/ 2147483647 w 478"/>
              <a:gd name="T9" fmla="*/ 0 h 420"/>
              <a:gd name="T10" fmla="*/ 2147483647 w 478"/>
              <a:gd name="T11" fmla="*/ 0 h 420"/>
              <a:gd name="T12" fmla="*/ 2147483647 w 478"/>
              <a:gd name="T13" fmla="*/ 2147483647 h 420"/>
              <a:gd name="T14" fmla="*/ 2147483647 w 478"/>
              <a:gd name="T15" fmla="*/ 2147483647 h 420"/>
              <a:gd name="T16" fmla="*/ 2147483647 w 478"/>
              <a:gd name="T17" fmla="*/ 2147483647 h 420"/>
              <a:gd name="T18" fmla="*/ 2147483647 w 478"/>
              <a:gd name="T19" fmla="*/ 2147483647 h 420"/>
              <a:gd name="T20" fmla="*/ 2147483647 w 478"/>
              <a:gd name="T21" fmla="*/ 2147483647 h 420"/>
              <a:gd name="T22" fmla="*/ 2147483647 w 478"/>
              <a:gd name="T23" fmla="*/ 2147483647 h 420"/>
              <a:gd name="T24" fmla="*/ 2147483647 w 478"/>
              <a:gd name="T25" fmla="*/ 2147483647 h 420"/>
              <a:gd name="T26" fmla="*/ 2147483647 w 478"/>
              <a:gd name="T27" fmla="*/ 2147483647 h 420"/>
              <a:gd name="T28" fmla="*/ 2147483647 w 478"/>
              <a:gd name="T29" fmla="*/ 2147483647 h 420"/>
              <a:gd name="T30" fmla="*/ 2147483647 w 478"/>
              <a:gd name="T31" fmla="*/ 2147483647 h 420"/>
              <a:gd name="T32" fmla="*/ 2147483647 w 478"/>
              <a:gd name="T33" fmla="*/ 2147483647 h 420"/>
              <a:gd name="T34" fmla="*/ 2147483647 w 478"/>
              <a:gd name="T35" fmla="*/ 2147483647 h 420"/>
              <a:gd name="T36" fmla="*/ 2147483647 w 478"/>
              <a:gd name="T37" fmla="*/ 2147483647 h 420"/>
              <a:gd name="T38" fmla="*/ 0 w 478"/>
              <a:gd name="T39" fmla="*/ 2147483647 h 420"/>
              <a:gd name="T40" fmla="*/ 2147483647 w 478"/>
              <a:gd name="T41" fmla="*/ 2147483647 h 420"/>
              <a:gd name="T42" fmla="*/ 2147483647 w 478"/>
              <a:gd name="T43" fmla="*/ 2147483647 h 420"/>
              <a:gd name="T44" fmla="*/ 2147483647 w 478"/>
              <a:gd name="T45" fmla="*/ 2147483647 h 420"/>
              <a:gd name="T46" fmla="*/ 2147483647 w 478"/>
              <a:gd name="T47" fmla="*/ 2147483647 h 420"/>
              <a:gd name="T48" fmla="*/ 2147483647 w 478"/>
              <a:gd name="T49" fmla="*/ 2147483647 h 420"/>
              <a:gd name="T50" fmla="*/ 2147483647 w 478"/>
              <a:gd name="T51" fmla="*/ 2147483647 h 420"/>
              <a:gd name="T52" fmla="*/ 2147483647 w 478"/>
              <a:gd name="T53" fmla="*/ 2147483647 h 420"/>
              <a:gd name="T54" fmla="*/ 2147483647 w 478"/>
              <a:gd name="T55" fmla="*/ 2147483647 h 420"/>
              <a:gd name="T56" fmla="*/ 2147483647 w 478"/>
              <a:gd name="T57" fmla="*/ 2147483647 h 420"/>
              <a:gd name="T58" fmla="*/ 2147483647 w 478"/>
              <a:gd name="T59" fmla="*/ 2147483647 h 420"/>
              <a:gd name="T60" fmla="*/ 2147483647 w 478"/>
              <a:gd name="T61" fmla="*/ 2147483647 h 420"/>
              <a:gd name="T62" fmla="*/ 2147483647 w 478"/>
              <a:gd name="T63" fmla="*/ 2147483647 h 420"/>
              <a:gd name="T64" fmla="*/ 2147483647 w 478"/>
              <a:gd name="T65" fmla="*/ 2147483647 h 420"/>
              <a:gd name="T66" fmla="*/ 2147483647 w 478"/>
              <a:gd name="T67" fmla="*/ 2147483647 h 420"/>
              <a:gd name="T68" fmla="*/ 2147483647 w 478"/>
              <a:gd name="T69" fmla="*/ 2147483647 h 420"/>
              <a:gd name="T70" fmla="*/ 2147483647 w 478"/>
              <a:gd name="T71" fmla="*/ 2147483647 h 420"/>
              <a:gd name="T72" fmla="*/ 2147483647 w 478"/>
              <a:gd name="T73" fmla="*/ 2147483647 h 42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78" h="420">
                <a:moveTo>
                  <a:pt x="478" y="72"/>
                </a:moveTo>
                <a:lnTo>
                  <a:pt x="478" y="72"/>
                </a:lnTo>
                <a:lnTo>
                  <a:pt x="478" y="56"/>
                </a:lnTo>
                <a:lnTo>
                  <a:pt x="474" y="44"/>
                </a:lnTo>
                <a:lnTo>
                  <a:pt x="466" y="30"/>
                </a:lnTo>
                <a:lnTo>
                  <a:pt x="458" y="20"/>
                </a:lnTo>
                <a:lnTo>
                  <a:pt x="448" y="12"/>
                </a:lnTo>
                <a:lnTo>
                  <a:pt x="434" y="4"/>
                </a:lnTo>
                <a:lnTo>
                  <a:pt x="422" y="0"/>
                </a:lnTo>
                <a:lnTo>
                  <a:pt x="406" y="0"/>
                </a:lnTo>
                <a:lnTo>
                  <a:pt x="392" y="0"/>
                </a:lnTo>
                <a:lnTo>
                  <a:pt x="378" y="4"/>
                </a:lnTo>
                <a:lnTo>
                  <a:pt x="366" y="12"/>
                </a:lnTo>
                <a:lnTo>
                  <a:pt x="356" y="20"/>
                </a:lnTo>
                <a:lnTo>
                  <a:pt x="348" y="30"/>
                </a:lnTo>
                <a:lnTo>
                  <a:pt x="340" y="44"/>
                </a:lnTo>
                <a:lnTo>
                  <a:pt x="336" y="56"/>
                </a:lnTo>
                <a:lnTo>
                  <a:pt x="336" y="72"/>
                </a:lnTo>
                <a:lnTo>
                  <a:pt x="336" y="86"/>
                </a:lnTo>
                <a:lnTo>
                  <a:pt x="342" y="100"/>
                </a:lnTo>
                <a:lnTo>
                  <a:pt x="348" y="112"/>
                </a:lnTo>
                <a:lnTo>
                  <a:pt x="358" y="124"/>
                </a:lnTo>
                <a:lnTo>
                  <a:pt x="276" y="318"/>
                </a:lnTo>
                <a:lnTo>
                  <a:pt x="208" y="168"/>
                </a:lnTo>
                <a:lnTo>
                  <a:pt x="148" y="160"/>
                </a:lnTo>
                <a:lnTo>
                  <a:pt x="96" y="226"/>
                </a:lnTo>
                <a:lnTo>
                  <a:pt x="84" y="222"/>
                </a:lnTo>
                <a:lnTo>
                  <a:pt x="72" y="222"/>
                </a:lnTo>
                <a:lnTo>
                  <a:pt x="58" y="222"/>
                </a:lnTo>
                <a:lnTo>
                  <a:pt x="44" y="226"/>
                </a:lnTo>
                <a:lnTo>
                  <a:pt x="32" y="234"/>
                </a:lnTo>
                <a:lnTo>
                  <a:pt x="22" y="242"/>
                </a:lnTo>
                <a:lnTo>
                  <a:pt x="14" y="252"/>
                </a:lnTo>
                <a:lnTo>
                  <a:pt x="6" y="264"/>
                </a:lnTo>
                <a:lnTo>
                  <a:pt x="2" y="278"/>
                </a:lnTo>
                <a:lnTo>
                  <a:pt x="0" y="292"/>
                </a:lnTo>
                <a:lnTo>
                  <a:pt x="2" y="308"/>
                </a:lnTo>
                <a:lnTo>
                  <a:pt x="6" y="320"/>
                </a:lnTo>
                <a:lnTo>
                  <a:pt x="14" y="334"/>
                </a:lnTo>
                <a:lnTo>
                  <a:pt x="22" y="344"/>
                </a:lnTo>
                <a:lnTo>
                  <a:pt x="32" y="352"/>
                </a:lnTo>
                <a:lnTo>
                  <a:pt x="44" y="360"/>
                </a:lnTo>
                <a:lnTo>
                  <a:pt x="58" y="364"/>
                </a:lnTo>
                <a:lnTo>
                  <a:pt x="72" y="364"/>
                </a:lnTo>
                <a:lnTo>
                  <a:pt x="88" y="364"/>
                </a:lnTo>
                <a:lnTo>
                  <a:pt x="100" y="360"/>
                </a:lnTo>
                <a:lnTo>
                  <a:pt x="112" y="352"/>
                </a:lnTo>
                <a:lnTo>
                  <a:pt x="124" y="344"/>
                </a:lnTo>
                <a:lnTo>
                  <a:pt x="132" y="334"/>
                </a:lnTo>
                <a:lnTo>
                  <a:pt x="138" y="320"/>
                </a:lnTo>
                <a:lnTo>
                  <a:pt x="144" y="308"/>
                </a:lnTo>
                <a:lnTo>
                  <a:pt x="144" y="292"/>
                </a:lnTo>
                <a:lnTo>
                  <a:pt x="144" y="278"/>
                </a:lnTo>
                <a:lnTo>
                  <a:pt x="168" y="248"/>
                </a:lnTo>
                <a:lnTo>
                  <a:pt x="244" y="420"/>
                </a:lnTo>
                <a:lnTo>
                  <a:pt x="308" y="418"/>
                </a:lnTo>
                <a:lnTo>
                  <a:pt x="426" y="140"/>
                </a:lnTo>
                <a:lnTo>
                  <a:pt x="436" y="136"/>
                </a:lnTo>
                <a:lnTo>
                  <a:pt x="448" y="130"/>
                </a:lnTo>
                <a:lnTo>
                  <a:pt x="456" y="124"/>
                </a:lnTo>
                <a:lnTo>
                  <a:pt x="464" y="114"/>
                </a:lnTo>
                <a:lnTo>
                  <a:pt x="470" y="106"/>
                </a:lnTo>
                <a:lnTo>
                  <a:pt x="474" y="94"/>
                </a:lnTo>
                <a:lnTo>
                  <a:pt x="478" y="84"/>
                </a:lnTo>
                <a:lnTo>
                  <a:pt x="478" y="72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122">
            <a:extLst>
              <a:ext uri="{FF2B5EF4-FFF2-40B4-BE49-F238E27FC236}">
                <a16:creationId xmlns:a16="http://schemas.microsoft.com/office/drawing/2014/main" id="{00E9FEEF-4213-C1EF-7750-A0B912351E0C}"/>
              </a:ext>
            </a:extLst>
          </p:cNvPr>
          <p:cNvGrpSpPr>
            <a:grpSpLocks/>
          </p:cNvGrpSpPr>
          <p:nvPr/>
        </p:nvGrpSpPr>
        <p:grpSpPr bwMode="auto">
          <a:xfrm>
            <a:off x="4549692" y="2933146"/>
            <a:ext cx="256116" cy="258233"/>
            <a:chOff x="3889445" y="2973091"/>
            <a:chExt cx="319708" cy="324921"/>
          </a:xfrm>
        </p:grpSpPr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1A6D8CF6-E6A9-579F-7401-CA8736643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9445" y="3006104"/>
              <a:ext cx="128578" cy="126841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3">
              <a:extLst>
                <a:ext uri="{FF2B5EF4-FFF2-40B4-BE49-F238E27FC236}">
                  <a16:creationId xmlns:a16="http://schemas.microsoft.com/office/drawing/2014/main" id="{169D362F-282A-7069-7B4F-AD4DA5F20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299" y="2973091"/>
              <a:ext cx="159854" cy="159854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14">
              <a:extLst>
                <a:ext uri="{FF2B5EF4-FFF2-40B4-BE49-F238E27FC236}">
                  <a16:creationId xmlns:a16="http://schemas.microsoft.com/office/drawing/2014/main" id="{A210256F-1CE6-8396-A038-6F91DABF7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9445" y="3171171"/>
              <a:ext cx="128578" cy="126841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15">
              <a:extLst>
                <a:ext uri="{FF2B5EF4-FFF2-40B4-BE49-F238E27FC236}">
                  <a16:creationId xmlns:a16="http://schemas.microsoft.com/office/drawing/2014/main" id="{20A5ECC5-E53D-4BBB-DEB5-686950754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299" y="3171171"/>
              <a:ext cx="126841" cy="126841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13321">
            <a:extLst>
              <a:ext uri="{FF2B5EF4-FFF2-40B4-BE49-F238E27FC236}">
                <a16:creationId xmlns:a16="http://schemas.microsoft.com/office/drawing/2014/main" id="{227C2F5A-8D1F-01CC-3D06-F7EB0578564F}"/>
              </a:ext>
            </a:extLst>
          </p:cNvPr>
          <p:cNvGrpSpPr>
            <a:grpSpLocks/>
          </p:cNvGrpSpPr>
          <p:nvPr/>
        </p:nvGrpSpPr>
        <p:grpSpPr bwMode="auto">
          <a:xfrm>
            <a:off x="6566958" y="4454225"/>
            <a:ext cx="281517" cy="279400"/>
            <a:chOff x="1057275" y="3008313"/>
            <a:chExt cx="368300" cy="368300"/>
          </a:xfrm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C2250A12-256E-7B1F-F2D6-E5375364B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275" y="3033713"/>
              <a:ext cx="342900" cy="342900"/>
            </a:xfrm>
            <a:custGeom>
              <a:avLst/>
              <a:gdLst>
                <a:gd name="T0" fmla="*/ 2147483647 w 216"/>
                <a:gd name="T1" fmla="*/ 0 h 216"/>
                <a:gd name="T2" fmla="*/ 2147483647 w 216"/>
                <a:gd name="T3" fmla="*/ 0 h 216"/>
                <a:gd name="T4" fmla="*/ 2147483647 w 216"/>
                <a:gd name="T5" fmla="*/ 2147483647 h 216"/>
                <a:gd name="T6" fmla="*/ 2147483647 w 216"/>
                <a:gd name="T7" fmla="*/ 2147483647 h 216"/>
                <a:gd name="T8" fmla="*/ 2147483647 w 216"/>
                <a:gd name="T9" fmla="*/ 2147483647 h 216"/>
                <a:gd name="T10" fmla="*/ 2147483647 w 216"/>
                <a:gd name="T11" fmla="*/ 2147483647 h 216"/>
                <a:gd name="T12" fmla="*/ 2147483647 w 216"/>
                <a:gd name="T13" fmla="*/ 2147483647 h 216"/>
                <a:gd name="T14" fmla="*/ 2147483647 w 216"/>
                <a:gd name="T15" fmla="*/ 2147483647 h 216"/>
                <a:gd name="T16" fmla="*/ 2147483647 w 216"/>
                <a:gd name="T17" fmla="*/ 2147483647 h 216"/>
                <a:gd name="T18" fmla="*/ 0 w 216"/>
                <a:gd name="T19" fmla="*/ 2147483647 h 216"/>
                <a:gd name="T20" fmla="*/ 0 w 216"/>
                <a:gd name="T21" fmla="*/ 2147483647 h 216"/>
                <a:gd name="T22" fmla="*/ 0 w 216"/>
                <a:gd name="T23" fmla="*/ 2147483647 h 216"/>
                <a:gd name="T24" fmla="*/ 2147483647 w 216"/>
                <a:gd name="T25" fmla="*/ 2147483647 h 216"/>
                <a:gd name="T26" fmla="*/ 2147483647 w 216"/>
                <a:gd name="T27" fmla="*/ 2147483647 h 216"/>
                <a:gd name="T28" fmla="*/ 2147483647 w 216"/>
                <a:gd name="T29" fmla="*/ 2147483647 h 216"/>
                <a:gd name="T30" fmla="*/ 2147483647 w 216"/>
                <a:gd name="T31" fmla="*/ 2147483647 h 216"/>
                <a:gd name="T32" fmla="*/ 2147483647 w 216"/>
                <a:gd name="T33" fmla="*/ 2147483647 h 216"/>
                <a:gd name="T34" fmla="*/ 2147483647 w 216"/>
                <a:gd name="T35" fmla="*/ 2147483647 h 216"/>
                <a:gd name="T36" fmla="*/ 2147483647 w 216"/>
                <a:gd name="T37" fmla="*/ 2147483647 h 216"/>
                <a:gd name="T38" fmla="*/ 2147483647 w 216"/>
                <a:gd name="T39" fmla="*/ 2147483647 h 216"/>
                <a:gd name="T40" fmla="*/ 2147483647 w 216"/>
                <a:gd name="T41" fmla="*/ 2147483647 h 216"/>
                <a:gd name="T42" fmla="*/ 2147483647 w 216"/>
                <a:gd name="T43" fmla="*/ 2147483647 h 216"/>
                <a:gd name="T44" fmla="*/ 2147483647 w 216"/>
                <a:gd name="T45" fmla="*/ 2147483647 h 216"/>
                <a:gd name="T46" fmla="*/ 2147483647 w 216"/>
                <a:gd name="T47" fmla="*/ 2147483647 h 216"/>
                <a:gd name="T48" fmla="*/ 2147483647 w 216"/>
                <a:gd name="T49" fmla="*/ 2147483647 h 216"/>
                <a:gd name="T50" fmla="*/ 2147483647 w 216"/>
                <a:gd name="T51" fmla="*/ 2147483647 h 216"/>
                <a:gd name="T52" fmla="*/ 2147483647 w 216"/>
                <a:gd name="T53" fmla="*/ 2147483647 h 216"/>
                <a:gd name="T54" fmla="*/ 2147483647 w 216"/>
                <a:gd name="T55" fmla="*/ 2147483647 h 216"/>
                <a:gd name="T56" fmla="*/ 2147483647 w 216"/>
                <a:gd name="T57" fmla="*/ 2147483647 h 216"/>
                <a:gd name="T58" fmla="*/ 2147483647 w 216"/>
                <a:gd name="T59" fmla="*/ 2147483647 h 216"/>
                <a:gd name="T60" fmla="*/ 2147483647 w 216"/>
                <a:gd name="T61" fmla="*/ 0 h 2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6" h="216">
                  <a:moveTo>
                    <a:pt x="100" y="0"/>
                  </a:moveTo>
                  <a:lnTo>
                    <a:pt x="100" y="0"/>
                  </a:lnTo>
                  <a:lnTo>
                    <a:pt x="80" y="2"/>
                  </a:lnTo>
                  <a:lnTo>
                    <a:pt x="62" y="10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6" y="48"/>
                  </a:lnTo>
                  <a:lnTo>
                    <a:pt x="6" y="68"/>
                  </a:lnTo>
                  <a:lnTo>
                    <a:pt x="0" y="88"/>
                  </a:lnTo>
                  <a:lnTo>
                    <a:pt x="0" y="108"/>
                  </a:lnTo>
                  <a:lnTo>
                    <a:pt x="0" y="128"/>
                  </a:lnTo>
                  <a:lnTo>
                    <a:pt x="6" y="148"/>
                  </a:lnTo>
                  <a:lnTo>
                    <a:pt x="16" y="168"/>
                  </a:lnTo>
                  <a:lnTo>
                    <a:pt x="30" y="184"/>
                  </a:lnTo>
                  <a:lnTo>
                    <a:pt x="48" y="198"/>
                  </a:lnTo>
                  <a:lnTo>
                    <a:pt x="66" y="208"/>
                  </a:lnTo>
                  <a:lnTo>
                    <a:pt x="86" y="214"/>
                  </a:lnTo>
                  <a:lnTo>
                    <a:pt x="108" y="216"/>
                  </a:lnTo>
                  <a:lnTo>
                    <a:pt x="128" y="214"/>
                  </a:lnTo>
                  <a:lnTo>
                    <a:pt x="148" y="208"/>
                  </a:lnTo>
                  <a:lnTo>
                    <a:pt x="168" y="198"/>
                  </a:lnTo>
                  <a:lnTo>
                    <a:pt x="184" y="184"/>
                  </a:lnTo>
                  <a:lnTo>
                    <a:pt x="198" y="170"/>
                  </a:lnTo>
                  <a:lnTo>
                    <a:pt x="206" y="152"/>
                  </a:lnTo>
                  <a:lnTo>
                    <a:pt x="212" y="134"/>
                  </a:lnTo>
                  <a:lnTo>
                    <a:pt x="216" y="116"/>
                  </a:lnTo>
                  <a:lnTo>
                    <a:pt x="100" y="11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168ADB41-07D9-1009-2287-B49FA1240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250" y="3008313"/>
              <a:ext cx="187325" cy="184150"/>
            </a:xfrm>
            <a:custGeom>
              <a:avLst/>
              <a:gdLst>
                <a:gd name="T0" fmla="*/ 2147483647 w 118"/>
                <a:gd name="T1" fmla="*/ 2147483647 h 116"/>
                <a:gd name="T2" fmla="*/ 2147483647 w 118"/>
                <a:gd name="T3" fmla="*/ 2147483647 h 116"/>
                <a:gd name="T4" fmla="*/ 2147483647 w 118"/>
                <a:gd name="T5" fmla="*/ 2147483647 h 116"/>
                <a:gd name="T6" fmla="*/ 2147483647 w 118"/>
                <a:gd name="T7" fmla="*/ 2147483647 h 116"/>
                <a:gd name="T8" fmla="*/ 2147483647 w 118"/>
                <a:gd name="T9" fmla="*/ 2147483647 h 116"/>
                <a:gd name="T10" fmla="*/ 2147483647 w 118"/>
                <a:gd name="T11" fmla="*/ 2147483647 h 116"/>
                <a:gd name="T12" fmla="*/ 2147483647 w 118"/>
                <a:gd name="T13" fmla="*/ 2147483647 h 116"/>
                <a:gd name="T14" fmla="*/ 2147483647 w 118"/>
                <a:gd name="T15" fmla="*/ 0 h 116"/>
                <a:gd name="T16" fmla="*/ 2147483647 w 118"/>
                <a:gd name="T17" fmla="*/ 0 h 116"/>
                <a:gd name="T18" fmla="*/ 0 w 118"/>
                <a:gd name="T19" fmla="*/ 0 h 116"/>
                <a:gd name="T20" fmla="*/ 0 w 118"/>
                <a:gd name="T21" fmla="*/ 2147483647 h 116"/>
                <a:gd name="T22" fmla="*/ 2147483647 w 118"/>
                <a:gd name="T23" fmla="*/ 2147483647 h 116"/>
                <a:gd name="T24" fmla="*/ 2147483647 w 118"/>
                <a:gd name="T25" fmla="*/ 2147483647 h 116"/>
                <a:gd name="T26" fmla="*/ 2147483647 w 118"/>
                <a:gd name="T27" fmla="*/ 2147483647 h 116"/>
                <a:gd name="T28" fmla="*/ 2147483647 w 118"/>
                <a:gd name="T29" fmla="*/ 2147483647 h 116"/>
                <a:gd name="T30" fmla="*/ 2147483647 w 118"/>
                <a:gd name="T31" fmla="*/ 2147483647 h 116"/>
                <a:gd name="T32" fmla="*/ 2147483647 w 118"/>
                <a:gd name="T33" fmla="*/ 2147483647 h 116"/>
                <a:gd name="T34" fmla="*/ 2147483647 w 118"/>
                <a:gd name="T35" fmla="*/ 2147483647 h 116"/>
                <a:gd name="T36" fmla="*/ 2147483647 w 118"/>
                <a:gd name="T37" fmla="*/ 2147483647 h 116"/>
                <a:gd name="T38" fmla="*/ 2147483647 w 118"/>
                <a:gd name="T39" fmla="*/ 2147483647 h 116"/>
                <a:gd name="T40" fmla="*/ 2147483647 w 118"/>
                <a:gd name="T41" fmla="*/ 2147483647 h 116"/>
                <a:gd name="T42" fmla="*/ 2147483647 w 118"/>
                <a:gd name="T43" fmla="*/ 2147483647 h 1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18" h="116">
                  <a:moveTo>
                    <a:pt x="86" y="32"/>
                  </a:moveTo>
                  <a:lnTo>
                    <a:pt x="86" y="32"/>
                  </a:lnTo>
                  <a:lnTo>
                    <a:pt x="78" y="24"/>
                  </a:lnTo>
                  <a:lnTo>
                    <a:pt x="68" y="16"/>
                  </a:lnTo>
                  <a:lnTo>
                    <a:pt x="56" y="10"/>
                  </a:lnTo>
                  <a:lnTo>
                    <a:pt x="46" y="6"/>
                  </a:lnTo>
                  <a:lnTo>
                    <a:pt x="36" y="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8" y="116"/>
                  </a:lnTo>
                  <a:lnTo>
                    <a:pt x="118" y="106"/>
                  </a:lnTo>
                  <a:lnTo>
                    <a:pt x="118" y="94"/>
                  </a:lnTo>
                  <a:lnTo>
                    <a:pt x="114" y="82"/>
                  </a:lnTo>
                  <a:lnTo>
                    <a:pt x="112" y="72"/>
                  </a:lnTo>
                  <a:lnTo>
                    <a:pt x="108" y="60"/>
                  </a:lnTo>
                  <a:lnTo>
                    <a:pt x="102" y="50"/>
                  </a:lnTo>
                  <a:lnTo>
                    <a:pt x="94" y="40"/>
                  </a:lnTo>
                  <a:lnTo>
                    <a:pt x="86" y="32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13322">
            <a:extLst>
              <a:ext uri="{FF2B5EF4-FFF2-40B4-BE49-F238E27FC236}">
                <a16:creationId xmlns:a16="http://schemas.microsoft.com/office/drawing/2014/main" id="{70143715-7A57-09E8-C432-6B3A62F46790}"/>
              </a:ext>
            </a:extLst>
          </p:cNvPr>
          <p:cNvGrpSpPr>
            <a:grpSpLocks/>
          </p:cNvGrpSpPr>
          <p:nvPr/>
        </p:nvGrpSpPr>
        <p:grpSpPr bwMode="auto">
          <a:xfrm>
            <a:off x="5222567" y="4420509"/>
            <a:ext cx="279400" cy="298451"/>
            <a:chOff x="1946500" y="2659080"/>
            <a:chExt cx="249236" cy="264850"/>
          </a:xfrm>
        </p:grpSpPr>
        <p:sp>
          <p:nvSpPr>
            <p:cNvPr id="32" name="Rectangle 13">
              <a:extLst>
                <a:ext uri="{FF2B5EF4-FFF2-40B4-BE49-F238E27FC236}">
                  <a16:creationId xmlns:a16="http://schemas.microsoft.com/office/drawing/2014/main" id="{1044038F-6076-D7EF-C38E-687209997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500" y="2712050"/>
              <a:ext cx="40474" cy="211880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14">
              <a:extLst>
                <a:ext uri="{FF2B5EF4-FFF2-40B4-BE49-F238E27FC236}">
                  <a16:creationId xmlns:a16="http://schemas.microsoft.com/office/drawing/2014/main" id="{C71698CE-A7AD-CC9B-AFFB-82A372762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797" y="2679947"/>
              <a:ext cx="40474" cy="243983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15">
              <a:extLst>
                <a:ext uri="{FF2B5EF4-FFF2-40B4-BE49-F238E27FC236}">
                  <a16:creationId xmlns:a16="http://schemas.microsoft.com/office/drawing/2014/main" id="{06EE0495-3697-B0DF-9FF0-854BF7171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964" y="2659080"/>
              <a:ext cx="42604" cy="264850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16">
              <a:extLst>
                <a:ext uri="{FF2B5EF4-FFF2-40B4-BE49-F238E27FC236}">
                  <a16:creationId xmlns:a16="http://schemas.microsoft.com/office/drawing/2014/main" id="{69954694-99F8-A6F2-FA67-0D3C8EB3B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5262" y="2790702"/>
              <a:ext cx="40474" cy="133228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任意多边形 67">
            <a:extLst>
              <a:ext uri="{FF2B5EF4-FFF2-40B4-BE49-F238E27FC236}">
                <a16:creationId xmlns:a16="http://schemas.microsoft.com/office/drawing/2014/main" id="{09B38408-3372-B8DE-BCE0-3F07B244A3CF}"/>
              </a:ext>
            </a:extLst>
          </p:cNvPr>
          <p:cNvSpPr/>
          <p:nvPr/>
        </p:nvSpPr>
        <p:spPr>
          <a:xfrm>
            <a:off x="6959600" y="2019000"/>
            <a:ext cx="3649133" cy="82126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任意多边形 68">
            <a:extLst>
              <a:ext uri="{FF2B5EF4-FFF2-40B4-BE49-F238E27FC236}">
                <a16:creationId xmlns:a16="http://schemas.microsoft.com/office/drawing/2014/main" id="{D6610C7E-AEE2-652D-C34B-B12DD237A8BB}"/>
              </a:ext>
            </a:extLst>
          </p:cNvPr>
          <p:cNvSpPr/>
          <p:nvPr/>
        </p:nvSpPr>
        <p:spPr>
          <a:xfrm>
            <a:off x="7018866" y="4040417"/>
            <a:ext cx="3617384" cy="8276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96B7E18-E76B-C2FB-7A29-A8A0946F49D1}"/>
              </a:ext>
            </a:extLst>
          </p:cNvPr>
          <p:cNvGrpSpPr/>
          <p:nvPr/>
        </p:nvGrpSpPr>
        <p:grpSpPr>
          <a:xfrm>
            <a:off x="8350249" y="1662961"/>
            <a:ext cx="2966425" cy="889092"/>
            <a:chOff x="283598" y="1833964"/>
            <a:chExt cx="2966425" cy="88909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6C6C81F-6222-3422-6C07-80ACEDCF6BB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D564548-C587-50B4-977C-3D92E923807C}"/>
                </a:ext>
              </a:extLst>
            </p:cNvPr>
            <p:cNvSpPr txBox="1"/>
            <p:nvPr/>
          </p:nvSpPr>
          <p:spPr>
            <a:xfrm>
              <a:off x="283599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93E749E-1970-7A63-F2A4-CD4CBCA28679}"/>
              </a:ext>
            </a:extLst>
          </p:cNvPr>
          <p:cNvGrpSpPr/>
          <p:nvPr/>
        </p:nvGrpSpPr>
        <p:grpSpPr>
          <a:xfrm>
            <a:off x="904303" y="1662961"/>
            <a:ext cx="2984539" cy="889092"/>
            <a:chOff x="283598" y="1833964"/>
            <a:chExt cx="2984539" cy="88909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B0BB874-D6E4-9328-5F6F-2DC5045058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8AD9094-8665-9FF0-EAB2-032579EAFE14}"/>
                </a:ext>
              </a:extLst>
            </p:cNvPr>
            <p:cNvSpPr txBox="1"/>
            <p:nvPr/>
          </p:nvSpPr>
          <p:spPr>
            <a:xfrm>
              <a:off x="1032570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9A8AFA1-46EF-EAEB-076B-30D384E50A0A}"/>
              </a:ext>
            </a:extLst>
          </p:cNvPr>
          <p:cNvGrpSpPr/>
          <p:nvPr/>
        </p:nvGrpSpPr>
        <p:grpSpPr>
          <a:xfrm>
            <a:off x="8350249" y="3695594"/>
            <a:ext cx="2966425" cy="889092"/>
            <a:chOff x="283598" y="1833964"/>
            <a:chExt cx="2966425" cy="88909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F761A20-7D39-1F3F-6C2F-3370C9079C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CC57C19-FDD0-617C-CD2B-C221220099F2}"/>
                </a:ext>
              </a:extLst>
            </p:cNvPr>
            <p:cNvSpPr txBox="1"/>
            <p:nvPr/>
          </p:nvSpPr>
          <p:spPr>
            <a:xfrm>
              <a:off x="283599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9C9B856-FBCF-5D9D-3817-396ED9FD682E}"/>
              </a:ext>
            </a:extLst>
          </p:cNvPr>
          <p:cNvGrpSpPr/>
          <p:nvPr/>
        </p:nvGrpSpPr>
        <p:grpSpPr>
          <a:xfrm>
            <a:off x="904303" y="3695594"/>
            <a:ext cx="2984539" cy="889092"/>
            <a:chOff x="283598" y="1833964"/>
            <a:chExt cx="2984539" cy="88909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6E275EF-848E-6952-6750-EE6307AA2C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BB56A43-8367-918C-6F00-1673DBABD2D4}"/>
                </a:ext>
              </a:extLst>
            </p:cNvPr>
            <p:cNvSpPr txBox="1"/>
            <p:nvPr/>
          </p:nvSpPr>
          <p:spPr>
            <a:xfrm>
              <a:off x="1032570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397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75EB0-8C77-75ED-CF21-18E246577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D94AA6C8-3CA0-9D28-6A4A-74F3FF9B9B58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865ACE-709D-5221-AFA8-5CFDFEDB6570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安全工作要求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A66408EE-3072-111C-0913-2AAC5F627DA6}"/>
              </a:ext>
            </a:extLst>
          </p:cNvPr>
          <p:cNvSpPr/>
          <p:nvPr/>
        </p:nvSpPr>
        <p:spPr bwMode="auto">
          <a:xfrm>
            <a:off x="1497765" y="1577888"/>
            <a:ext cx="3004999" cy="1344272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9C0DC840-D936-D951-79F4-793AE9A76EE6}"/>
              </a:ext>
            </a:extLst>
          </p:cNvPr>
          <p:cNvSpPr/>
          <p:nvPr/>
        </p:nvSpPr>
        <p:spPr bwMode="auto">
          <a:xfrm>
            <a:off x="1497766" y="3948040"/>
            <a:ext cx="3004999" cy="1276196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3A4C5B2-918D-2D63-64C6-F26E4524B640}"/>
              </a:ext>
            </a:extLst>
          </p:cNvPr>
          <p:cNvSpPr/>
          <p:nvPr/>
        </p:nvSpPr>
        <p:spPr bwMode="auto">
          <a:xfrm flipH="1">
            <a:off x="7701650" y="1577888"/>
            <a:ext cx="3165484" cy="1344272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ED328239-84AF-FF74-E1BA-741B626EEA0C}"/>
              </a:ext>
            </a:extLst>
          </p:cNvPr>
          <p:cNvSpPr/>
          <p:nvPr/>
        </p:nvSpPr>
        <p:spPr bwMode="auto">
          <a:xfrm flipH="1">
            <a:off x="7701650" y="3948040"/>
            <a:ext cx="3165484" cy="1276196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007684-EE84-4F62-F41E-992CDA58B505}"/>
              </a:ext>
            </a:extLst>
          </p:cNvPr>
          <p:cNvGrpSpPr/>
          <p:nvPr/>
        </p:nvGrpSpPr>
        <p:grpSpPr>
          <a:xfrm>
            <a:off x="4578952" y="1775650"/>
            <a:ext cx="3053952" cy="3034906"/>
            <a:chOff x="5125678" y="2347916"/>
            <a:chExt cx="3054350" cy="3035301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70F9DDF1-DA00-E9AE-A2F9-A18A3B070BD9}"/>
                </a:ext>
              </a:extLst>
            </p:cNvPr>
            <p:cNvSpPr/>
            <p:nvPr/>
          </p:nvSpPr>
          <p:spPr bwMode="auto">
            <a:xfrm>
              <a:off x="5125678" y="2347916"/>
              <a:ext cx="1528763" cy="1520825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rgbClr val="5C69A5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583C352-EBCF-082F-E300-8752D5CF1FA1}"/>
                </a:ext>
              </a:extLst>
            </p:cNvPr>
            <p:cNvSpPr/>
            <p:nvPr/>
          </p:nvSpPr>
          <p:spPr bwMode="auto">
            <a:xfrm>
              <a:off x="5125678" y="3863979"/>
              <a:ext cx="1528763" cy="1519238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rgbClr val="F7B369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645E96FD-6726-C160-5315-04CCDBCDC9E3}"/>
                </a:ext>
              </a:extLst>
            </p:cNvPr>
            <p:cNvSpPr/>
            <p:nvPr/>
          </p:nvSpPr>
          <p:spPr bwMode="auto">
            <a:xfrm>
              <a:off x="6649678" y="2347916"/>
              <a:ext cx="1530350" cy="1520825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7B369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E4F1D8B-9FEA-A766-D544-E4D6D8A14D8D}"/>
                </a:ext>
              </a:extLst>
            </p:cNvPr>
            <p:cNvSpPr/>
            <p:nvPr/>
          </p:nvSpPr>
          <p:spPr bwMode="auto">
            <a:xfrm>
              <a:off x="6649678" y="3863979"/>
              <a:ext cx="1530350" cy="1519238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rgbClr val="5C69A5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2C9DCDB6-A9A3-1D80-8522-B182151180DE}"/>
                </a:ext>
              </a:extLst>
            </p:cNvPr>
            <p:cNvSpPr txBox="1"/>
            <p:nvPr/>
          </p:nvSpPr>
          <p:spPr>
            <a:xfrm>
              <a:off x="5612968" y="3259788"/>
              <a:ext cx="976328" cy="369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5C1AC4FA-C0D2-5CDE-0BD9-52A214D3B218}"/>
                </a:ext>
              </a:extLst>
            </p:cNvPr>
            <p:cNvSpPr txBox="1"/>
            <p:nvPr/>
          </p:nvSpPr>
          <p:spPr>
            <a:xfrm>
              <a:off x="5612968" y="4108158"/>
              <a:ext cx="976328" cy="369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id="{89178E6D-76E3-1165-75D1-CE49B991F695}"/>
                </a:ext>
              </a:extLst>
            </p:cNvPr>
            <p:cNvSpPr txBox="1"/>
            <p:nvPr/>
          </p:nvSpPr>
          <p:spPr>
            <a:xfrm>
              <a:off x="6741696" y="3259788"/>
              <a:ext cx="976328" cy="369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67BC6CFD-6E30-92B5-1A62-233078A39384}"/>
                </a:ext>
              </a:extLst>
            </p:cNvPr>
            <p:cNvSpPr txBox="1"/>
            <p:nvPr/>
          </p:nvSpPr>
          <p:spPr>
            <a:xfrm>
              <a:off x="6741696" y="4108158"/>
              <a:ext cx="976328" cy="369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C458D89-7604-12E9-67B8-36BB9C01A746}"/>
              </a:ext>
            </a:extLst>
          </p:cNvPr>
          <p:cNvGrpSpPr/>
          <p:nvPr/>
        </p:nvGrpSpPr>
        <p:grpSpPr>
          <a:xfrm>
            <a:off x="8282886" y="1726346"/>
            <a:ext cx="2235568" cy="1047355"/>
            <a:chOff x="283599" y="1906534"/>
            <a:chExt cx="2235568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CF9E648-DE6B-5CC7-4385-682AAA0DC30B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C354B51-3507-986B-71E5-F029F4FA4B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EAEDDE6-28F8-83F5-CAF2-5496714F6793}"/>
              </a:ext>
            </a:extLst>
          </p:cNvPr>
          <p:cNvGrpSpPr/>
          <p:nvPr/>
        </p:nvGrpSpPr>
        <p:grpSpPr>
          <a:xfrm>
            <a:off x="1805823" y="1726346"/>
            <a:ext cx="2235568" cy="1047355"/>
            <a:chOff x="1032569" y="1906534"/>
            <a:chExt cx="2235568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6EAFECC-E62C-E8B4-AF37-6A168E8B9A54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4DC4F5-6385-95D6-C028-09EE717532D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A874EE0-475E-57C4-072A-C84644ADA58F}"/>
              </a:ext>
            </a:extLst>
          </p:cNvPr>
          <p:cNvGrpSpPr/>
          <p:nvPr/>
        </p:nvGrpSpPr>
        <p:grpSpPr>
          <a:xfrm>
            <a:off x="8282886" y="4053969"/>
            <a:ext cx="2235568" cy="1047355"/>
            <a:chOff x="283599" y="1906534"/>
            <a:chExt cx="2235568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B492F2B-4FE1-12C9-340D-978A0EC7D8F6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C3CC32E-9506-673A-9D7A-4019ED3746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905BB87-C192-D6DD-37D9-D8FAD2AA8E5A}"/>
              </a:ext>
            </a:extLst>
          </p:cNvPr>
          <p:cNvGrpSpPr/>
          <p:nvPr/>
        </p:nvGrpSpPr>
        <p:grpSpPr>
          <a:xfrm>
            <a:off x="1805823" y="4053969"/>
            <a:ext cx="2235568" cy="1047355"/>
            <a:chOff x="1032569" y="190653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5782D1B-4115-14A1-9FC4-229C0AFEF64F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F5B30A4-3A4D-0611-95E4-33098A39C57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591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86112-54A3-CC4E-2779-16BB1BF6C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E13EB7DB-BE2D-BC35-7743-69C52C0B75FF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AE6FABB0-C9D7-C585-1821-C0C67CAEAB72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B99052F1-A5E2-43A6-2E48-8C957CC9DA38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917AEE38-C801-A8DE-CE43-5FB5D4E78EFB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84365C7-46AF-554E-1D01-2B4D139D79B6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7792869D-BF87-1823-BB05-E2399BFA461E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7CC8038E-C9B6-4C7D-59E6-4B2B436C6C60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00AC4BF7-B2FB-F37D-5156-7206CD36C68F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68E5A70-5EFF-A10D-11FD-F947C0B10636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DC7A71CC-B3E6-FA6B-86D5-1C0A44DED16C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0893585E-F594-C65E-F133-A79561714E62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6BD7F424-CA8A-5CEB-1E38-7BC6B13FF361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FA20DE45-7429-8CF9-CC3A-3D4110CC9A16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AD790FB-9DB2-0733-8E94-A91918B4E7C0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AB3ED9D-B189-9FA9-CA4B-C6084FA605B9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12E837EF-23EC-BF22-CCA0-AF8D20798180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7B8EF49D-1377-61E5-11F4-0FDEDA4994F3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7B11E6E-C32B-5E7F-CA94-5A0A11CFEE6F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A23F5047-3446-0EDB-7F88-43D4678A7040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A39CE70C-F18E-7450-03DC-6630837D194F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C6EFD9-26A5-D48B-644F-377BD04D0B48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4964D1B7-2BFF-E3D5-2246-4FDD0D9FAD48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EC61CD50-30D5-1465-A92C-3CD4249824B7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DDA7733-2E64-19EF-35BD-6057434CCCF7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4AB59A-558C-3676-6D4E-AEC025CB9ED9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3BCF2F5B-DD7B-84A7-87AD-6559510142B7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914FB1FB-0FAD-85C6-34ED-5129CDDAEAF3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4C667A6E-1CDD-D153-1CCE-437D03E573E9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B73D9A67-C76F-90D1-ADD4-3775116026BE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77EDE6CB-2932-FE9D-128B-836653872B86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4C1A08E7-9B4E-544D-05B0-6F4F2F1CE2A2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44DDBDC0-FC11-B5EB-C62F-DE846B0B42EF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B7145368-FD2D-23FE-DC44-EA822F6C7D71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3D6B208-D0D9-7018-CFB2-0C39BDB9BB29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91B7F8AD-DDD4-0C68-DD68-76488A091786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AA64919C-4285-CC47-F356-BF77DC2005EE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62F23C8C-3C89-8941-CF2F-DE31A0A0AB91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C08050F2-5EE8-3B8A-2318-4D9E1C829D17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913DAC7B-4574-05F1-C4C8-C9E27594B4B2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7EDC93C2-B881-2C84-B70D-5708960F2754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B9EBEBE3-69FC-4276-5B4E-D7C5119CA5BB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ED4BFD-E5F1-36A3-ACA4-93CCCE3937B7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094B997-8FC1-406C-AC79-5C2E26AD8BBA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99D6B8B-1D9B-BB99-1F92-D711644A91C1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2064DE39-16D5-8607-FE4B-51C0CB96EA00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A75EFB7E-A533-08D4-1365-00502B3BBB40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523C3873-2B6D-9111-C0F5-982BD3D4A407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91954D0F-3AE0-FBF7-AFA9-4AAF8B0ED1B0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4F99EA98-7C25-0299-D66B-3D2CF05E8F91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D0F70AC8-BAD6-ED2F-CDB0-EB1F3CE98322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CCCB4A98-B8B3-7F55-F7B4-5D207883AB60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8FEE110C-8BBA-2B31-1E3E-4C6649F0B632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8C18F473-9261-482E-A6F3-989E95F55EF3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5F0E26E1-BBCE-BE25-0EB5-41AEAEB03377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CB35FD52-44FD-5B18-01A8-9EFBDB63D687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5EBB8C7E-DECE-F5FC-6D90-A27FE478EBE1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145CBC2-1724-7EA2-DFA1-06CBFF0763E7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1844C182-FD1C-6A68-CD6F-DC6268805A16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A0F9FE59-FF50-2EBE-96DA-DA5495B889C8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A2862931-3F8F-467A-5AB9-61E3CD2A7633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E58EA8CD-D4A6-5CEF-A9C2-0C06FF3B499D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9507E408-9E70-61ED-A498-7BBB4879E7C0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D8635031-69C5-5128-10FB-7DEDA48894CB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4CAC1A3-42A9-D66E-3594-092EA7381C65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F2F7F3D-7AC4-48FA-0686-D381D42A2209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8A4BC12E-2FF7-3812-2EEB-BE420CB10219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66031C9C-E303-5F8D-4D45-5AC596E71539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A7374DB3-0913-1174-3DAD-B5216B68E9E2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6BDDC2C4-BF88-E7A1-AABE-C56655798D96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01E5B371-1AD9-F93D-C370-7A5BAFB9C208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CE279D7B-5558-9015-085D-EE1C652D0F87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489F255-9FD4-4312-B13A-FF9AEAD9C923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9901BE1C-20ED-6C0A-0E20-878F645A85FF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6FFD3A3B-EB7F-E414-F814-611E5163AAD3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7FF4BAEA-5E00-19A8-CE1E-71A17505DE05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ECAF57FC-B518-19DC-6CDF-3D79C4D34B62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745247F-5654-DC37-BE73-B54B635AA85E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B779FBAA-F3FF-4D7E-E83A-0055A3ACDCE2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7400676-ACDD-4CAD-FCE3-FC0242265406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7BD73870-A5D0-85C6-35F4-7C242F13052E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73B3D26B-EE7C-2A8F-597C-DF2EB120D873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8F55AC17-BF6C-D3CE-3F89-6CEECDD955DA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9" name="图形 6">
            <a:extLst>
              <a:ext uri="{FF2B5EF4-FFF2-40B4-BE49-F238E27FC236}">
                <a16:creationId xmlns:a16="http://schemas.microsoft.com/office/drawing/2014/main" id="{A231D85A-1400-699E-6B92-1AAFBCEE4C62}"/>
              </a:ext>
            </a:extLst>
          </p:cNvPr>
          <p:cNvGrpSpPr/>
          <p:nvPr/>
        </p:nvGrpSpPr>
        <p:grpSpPr>
          <a:xfrm>
            <a:off x="7056454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8C39EF0-C43E-ADFE-2D2C-23E8507AE5EB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31A17BB-8376-C42D-FE3F-D0D1ADAA0C91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AA98653-23F8-56C6-A59E-94911CA90C90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073F492-AC57-BC16-0329-F01420EBA005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444C67D-B9D7-251B-F2E7-CC448C528A2C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E6FD7E4-0848-8D49-BE59-5E836A7A2F1A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5ABBE2E-4769-BBA3-AE2D-DE3AFC8D96FB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A88DFFC-6363-B743-F7AF-41B179036F6D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6D8B289-167E-A820-8DC1-1C6184A23ACE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6074F80-6E8C-9929-092B-473404F3E525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B933C1FE-4752-B34A-B41E-CAABB22E7F74}"/>
              </a:ext>
            </a:extLst>
          </p:cNvPr>
          <p:cNvGrpSpPr/>
          <p:nvPr/>
        </p:nvGrpSpPr>
        <p:grpSpPr>
          <a:xfrm>
            <a:off x="1061551" y="3080949"/>
            <a:ext cx="770710" cy="775621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317983F-C0A3-64BC-CDC0-193D8A1DD8CC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D229D2A-2486-2EFD-B492-4C0A9C5EDEBC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019CC737-DAB1-2CC5-CB94-B368D232DFC0}"/>
              </a:ext>
            </a:extLst>
          </p:cNvPr>
          <p:cNvGrpSpPr/>
          <p:nvPr/>
        </p:nvGrpSpPr>
        <p:grpSpPr>
          <a:xfrm>
            <a:off x="10694034" y="2466181"/>
            <a:ext cx="1013947" cy="1038258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7CD1A94-E208-DC37-B1AA-2296B2C985C6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ACBD61E-80E1-8B3E-0F30-6AFB081DD90C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>
            <a:extLst>
              <a:ext uri="{FF2B5EF4-FFF2-40B4-BE49-F238E27FC236}">
                <a16:creationId xmlns:a16="http://schemas.microsoft.com/office/drawing/2014/main" id="{D0C4E647-6240-9983-E6B7-3B6455999C6B}"/>
              </a:ext>
            </a:extLst>
          </p:cNvPr>
          <p:cNvGrpSpPr/>
          <p:nvPr/>
        </p:nvGrpSpPr>
        <p:grpSpPr>
          <a:xfrm>
            <a:off x="6637435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9B07299-3E75-D47A-3536-42632F94682B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838D427-4AA0-8588-5697-7D50523E4629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455CCAA-5676-1912-B97F-69EFB1568688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83A7762-EDE8-D373-AAE0-129949F91A22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C3A0DBF8-8575-C373-E72E-7F9B611B0730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6E8981D-0B8A-374E-701F-97BF62A10524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6E40295-D429-D9B0-0AF0-3A2B13D57E26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DCAD764-E67A-C887-CB10-73FF455D3D89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5890A2E-FE18-8481-45C4-B8C9AAD99D29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8E69548-F720-1325-9A8D-8B8AB85CE1E7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9F89330-A178-5242-3A1D-FCFCAD574BEE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E6F2A25-4B53-EE87-1518-722706041360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10E39F7-5D82-AA51-E5C7-214165E9B74E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BE2C582-E58E-0A6A-1C98-A7A95A1A54D4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62F20F9-57CD-54AE-2BD4-6626C7CD1271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4EE3AB7-188C-F3D4-6C29-BAAA9A147583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2256634B-C463-6806-4F8F-2773622EFAEA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42BD084-4C02-4A55-F5ED-691EB6B4ADEE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E36EA6B-A6F3-8A7F-79FB-924944CFAD51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69B99D0-48AC-5FBB-AC52-0D18F79AAB23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63586A4-F187-84BF-A302-96491BD1C1FC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B53A55E-ECA1-AE9A-9E27-F4166FF8CD02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548AB3B-79BB-014C-3D77-E1CEA9CAF0DF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28FD904-43D0-0322-693B-8FE93CDF85B3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EF0BAA7-DE7C-B8F2-E134-715742083A79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0E60C22-A22E-120C-DB7B-2A27304DF100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6E7CD37-F44E-6562-B228-3DA6FB33888E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2AD9763-2047-3400-A621-3CA85606B5FA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48A8E75-6CEB-8F50-2A22-5F065E3D6FBC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7FBD912-738E-10AC-6C6C-EF06526BEC73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86CFB7C-AC4C-8F8B-905B-81A36BC2ABC5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03DBD5D-8E91-075C-956C-E0709D43B11E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211B84A-AC13-54AE-554B-4E5061722128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50CD8A4-6063-DA44-C66F-196307329B99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FC304669-B5C0-CB29-099C-8E4919AF4834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CE46527-3CB2-55A0-1E94-EB4832825938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FAB1CD2-2DC4-49E6-7E31-7398FAB5CD9F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664315A-EAE3-CE4B-80A9-D466435D7CCE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A256B4D-718E-B4E4-C1DA-EAC3F7D4B276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EAC83DD-010D-F232-9010-AC524DDCE855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85D0DAB-C2A2-8AB6-4F9D-029448A94E0F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01B64BB-B59B-91FA-0AFF-35FAB7DBD20A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2F02478-4CC5-4F62-3016-C04A9378D9BD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14AAF79-C7BD-1828-BCC9-881BEE169E07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B7760E3-76A8-64D3-A506-7975415DA0DF}"/>
              </a:ext>
            </a:extLst>
          </p:cNvPr>
          <p:cNvSpPr txBox="1"/>
          <p:nvPr/>
        </p:nvSpPr>
        <p:spPr>
          <a:xfrm>
            <a:off x="1134525" y="505510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19900" dirty="0">
              <a:solidFill>
                <a:srgbClr val="5C69A5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4EC66D-87BA-2F14-EC59-6B307994F6A6}"/>
              </a:ext>
            </a:extLst>
          </p:cNvPr>
          <p:cNvSpPr txBox="1"/>
          <p:nvPr/>
        </p:nvSpPr>
        <p:spPr>
          <a:xfrm>
            <a:off x="2228719" y="2293052"/>
            <a:ext cx="87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rgbClr val="333333"/>
                </a:solidFill>
                <a:effectLst/>
              </a:rPr>
              <a:t>PART</a:t>
            </a:r>
            <a:endParaRPr lang="zh-CN" altLang="en-US" sz="1600" i="1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D25667-8364-AD48-40D7-7E38E9D6332A}"/>
              </a:ext>
            </a:extLst>
          </p:cNvPr>
          <p:cNvSpPr/>
          <p:nvPr/>
        </p:nvSpPr>
        <p:spPr>
          <a:xfrm>
            <a:off x="1615953" y="3250210"/>
            <a:ext cx="2716167" cy="529348"/>
          </a:xfrm>
          <a:custGeom>
            <a:avLst/>
            <a:gdLst>
              <a:gd name="connsiteX0" fmla="*/ 361817 w 2716167"/>
              <a:gd name="connsiteY0" fmla="*/ 0 h 529348"/>
              <a:gd name="connsiteX1" fmla="*/ 2047138 w 2716167"/>
              <a:gd name="connsiteY1" fmla="*/ 0 h 529348"/>
              <a:gd name="connsiteX2" fmla="*/ 2048625 w 2716167"/>
              <a:gd name="connsiteY2" fmla="*/ 0 h 529348"/>
              <a:gd name="connsiteX3" fmla="*/ 2451493 w 2716167"/>
              <a:gd name="connsiteY3" fmla="*/ 0 h 529348"/>
              <a:gd name="connsiteX4" fmla="*/ 2716167 w 2716167"/>
              <a:gd name="connsiteY4" fmla="*/ 264674 h 529348"/>
              <a:gd name="connsiteX5" fmla="*/ 2716166 w 2716167"/>
              <a:gd name="connsiteY5" fmla="*/ 264674 h 529348"/>
              <a:gd name="connsiteX6" fmla="*/ 2451492 w 2716167"/>
              <a:gd name="connsiteY6" fmla="*/ 529348 h 529348"/>
              <a:gd name="connsiteX7" fmla="*/ 2047138 w 2716167"/>
              <a:gd name="connsiteY7" fmla="*/ 529347 h 529348"/>
              <a:gd name="connsiteX8" fmla="*/ 0 w 2716167"/>
              <a:gd name="connsiteY8" fmla="*/ 529347 h 529348"/>
              <a:gd name="connsiteX9" fmla="*/ 0 w 2716167"/>
              <a:gd name="connsiteY9" fmla="*/ 306890 h 529348"/>
              <a:gd name="connsiteX10" fmla="*/ 15631 w 2716167"/>
              <a:gd name="connsiteY10" fmla="*/ 229468 h 529348"/>
              <a:gd name="connsiteX11" fmla="*/ 361817 w 2716167"/>
              <a:gd name="connsiteY11" fmla="*/ 0 h 52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16167" h="529348">
                <a:moveTo>
                  <a:pt x="361817" y="0"/>
                </a:moveTo>
                <a:lnTo>
                  <a:pt x="2047138" y="0"/>
                </a:lnTo>
                <a:lnTo>
                  <a:pt x="2048625" y="0"/>
                </a:lnTo>
                <a:lnTo>
                  <a:pt x="2451493" y="0"/>
                </a:lnTo>
                <a:cubicBezTo>
                  <a:pt x="2597668" y="0"/>
                  <a:pt x="2716167" y="118499"/>
                  <a:pt x="2716167" y="264674"/>
                </a:cubicBezTo>
                <a:lnTo>
                  <a:pt x="2716166" y="264674"/>
                </a:lnTo>
                <a:cubicBezTo>
                  <a:pt x="2716166" y="410849"/>
                  <a:pt x="2597667" y="529348"/>
                  <a:pt x="2451492" y="529348"/>
                </a:cubicBezTo>
                <a:lnTo>
                  <a:pt x="2047138" y="529347"/>
                </a:lnTo>
                <a:lnTo>
                  <a:pt x="0" y="529347"/>
                </a:lnTo>
                <a:lnTo>
                  <a:pt x="0" y="306890"/>
                </a:lnTo>
                <a:lnTo>
                  <a:pt x="15631" y="229468"/>
                </a:lnTo>
                <a:cubicBezTo>
                  <a:pt x="72667" y="94620"/>
                  <a:pt x="206192" y="0"/>
                  <a:pt x="361817" y="0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3EB395-F997-E227-8045-911507E70B1F}"/>
              </a:ext>
            </a:extLst>
          </p:cNvPr>
          <p:cNvSpPr txBox="1"/>
          <p:nvPr/>
        </p:nvSpPr>
        <p:spPr>
          <a:xfrm>
            <a:off x="2024432" y="3330810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校领导总结</a:t>
            </a:r>
          </a:p>
        </p:txBody>
      </p:sp>
      <p:grpSp>
        <p:nvGrpSpPr>
          <p:cNvPr id="76" name="图形 6">
            <a:extLst>
              <a:ext uri="{FF2B5EF4-FFF2-40B4-BE49-F238E27FC236}">
                <a16:creationId xmlns:a16="http://schemas.microsoft.com/office/drawing/2014/main" id="{7F6F05AE-C1E1-BF62-8A23-077271452BF7}"/>
              </a:ext>
            </a:extLst>
          </p:cNvPr>
          <p:cNvGrpSpPr/>
          <p:nvPr/>
        </p:nvGrpSpPr>
        <p:grpSpPr>
          <a:xfrm>
            <a:off x="8532921" y="484852"/>
            <a:ext cx="380710" cy="389838"/>
            <a:chOff x="10800024" y="570723"/>
            <a:chExt cx="387943" cy="39724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1AAB1B8-2CC9-6610-9974-F4A7F41152B5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7CA2DF7-7EEF-229F-FD0D-10649A6E43BF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04491CC-923B-49F4-C1C4-E53C5D45B6F9}"/>
              </a:ext>
            </a:extLst>
          </p:cNvPr>
          <p:cNvSpPr txBox="1"/>
          <p:nvPr/>
        </p:nvSpPr>
        <p:spPr>
          <a:xfrm>
            <a:off x="1518580" y="3909635"/>
            <a:ext cx="4724593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67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694EA-672E-5193-9DA8-77E309404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08F755D-7AE2-5E8B-0617-1C62D3C195A7}"/>
              </a:ext>
            </a:extLst>
          </p:cNvPr>
          <p:cNvSpPr txBox="1"/>
          <p:nvPr/>
        </p:nvSpPr>
        <p:spPr>
          <a:xfrm>
            <a:off x="590454" y="215629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7667804-DAF5-578D-534A-531C43B5F76D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校领导总结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F3C93D-0257-4030-DD8D-4C9572B84A81}"/>
              </a:ext>
            </a:extLst>
          </p:cNvPr>
          <p:cNvGrpSpPr/>
          <p:nvPr/>
        </p:nvGrpSpPr>
        <p:grpSpPr>
          <a:xfrm>
            <a:off x="947738" y="1390414"/>
            <a:ext cx="2763023" cy="4178772"/>
            <a:chOff x="1675296" y="1941443"/>
            <a:chExt cx="2540000" cy="3841474"/>
          </a:xfrm>
        </p:grpSpPr>
        <p:sp>
          <p:nvSpPr>
            <p:cNvPr id="3" name="矩形: 剪去单角 2">
              <a:extLst>
                <a:ext uri="{FF2B5EF4-FFF2-40B4-BE49-F238E27FC236}">
                  <a16:creationId xmlns:a16="http://schemas.microsoft.com/office/drawing/2014/main" id="{D9F579AA-7273-FBDE-2F38-99C9F6222DC4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5C69A5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94B92D2F-43C9-360F-DFE1-9EFB1837ACE2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23000"/>
              </a:schemeClr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BADD556-A71B-8828-70BA-2BA9206C8D16}"/>
              </a:ext>
            </a:extLst>
          </p:cNvPr>
          <p:cNvGrpSpPr/>
          <p:nvPr/>
        </p:nvGrpSpPr>
        <p:grpSpPr>
          <a:xfrm>
            <a:off x="1948528" y="2062857"/>
            <a:ext cx="773467" cy="623795"/>
            <a:chOff x="1805823" y="1803283"/>
            <a:chExt cx="773467" cy="623795"/>
          </a:xfrm>
          <a:solidFill>
            <a:schemeClr val="bg1"/>
          </a:solidFill>
        </p:grpSpPr>
        <p:sp>
          <p:nvSpPr>
            <p:cNvPr id="6" name="Freeform 114">
              <a:extLst>
                <a:ext uri="{FF2B5EF4-FFF2-40B4-BE49-F238E27FC236}">
                  <a16:creationId xmlns:a16="http://schemas.microsoft.com/office/drawing/2014/main" id="{65F810D7-9D3D-D97F-E3E4-74D06AD69C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5823" y="1878602"/>
              <a:ext cx="773467" cy="548476"/>
            </a:xfrm>
            <a:custGeom>
              <a:avLst/>
              <a:gdLst>
                <a:gd name="T0" fmla="*/ 371 w 400"/>
                <a:gd name="T1" fmla="*/ 0 h 284"/>
                <a:gd name="T2" fmla="*/ 29 w 400"/>
                <a:gd name="T3" fmla="*/ 0 h 284"/>
                <a:gd name="T4" fmla="*/ 0 w 400"/>
                <a:gd name="T5" fmla="*/ 28 h 284"/>
                <a:gd name="T6" fmla="*/ 0 w 400"/>
                <a:gd name="T7" fmla="*/ 256 h 284"/>
                <a:gd name="T8" fmla="*/ 29 w 400"/>
                <a:gd name="T9" fmla="*/ 284 h 284"/>
                <a:gd name="T10" fmla="*/ 371 w 400"/>
                <a:gd name="T11" fmla="*/ 284 h 284"/>
                <a:gd name="T12" fmla="*/ 400 w 400"/>
                <a:gd name="T13" fmla="*/ 256 h 284"/>
                <a:gd name="T14" fmla="*/ 400 w 400"/>
                <a:gd name="T15" fmla="*/ 28 h 284"/>
                <a:gd name="T16" fmla="*/ 371 w 400"/>
                <a:gd name="T17" fmla="*/ 0 h 284"/>
                <a:gd name="T18" fmla="*/ 145 w 400"/>
                <a:gd name="T19" fmla="*/ 250 h 284"/>
                <a:gd name="T20" fmla="*/ 37 w 400"/>
                <a:gd name="T21" fmla="*/ 142 h 284"/>
                <a:gd name="T22" fmla="*/ 145 w 400"/>
                <a:gd name="T23" fmla="*/ 34 h 284"/>
                <a:gd name="T24" fmla="*/ 253 w 400"/>
                <a:gd name="T25" fmla="*/ 142 h 284"/>
                <a:gd name="T26" fmla="*/ 145 w 400"/>
                <a:gd name="T27" fmla="*/ 250 h 284"/>
                <a:gd name="T28" fmla="*/ 356 w 400"/>
                <a:gd name="T29" fmla="*/ 60 h 284"/>
                <a:gd name="T30" fmla="*/ 322 w 400"/>
                <a:gd name="T31" fmla="*/ 60 h 284"/>
                <a:gd name="T32" fmla="*/ 303 w 400"/>
                <a:gd name="T33" fmla="*/ 41 h 284"/>
                <a:gd name="T34" fmla="*/ 322 w 400"/>
                <a:gd name="T35" fmla="*/ 23 h 284"/>
                <a:gd name="T36" fmla="*/ 356 w 400"/>
                <a:gd name="T37" fmla="*/ 23 h 284"/>
                <a:gd name="T38" fmla="*/ 375 w 400"/>
                <a:gd name="T39" fmla="*/ 41 h 284"/>
                <a:gd name="T40" fmla="*/ 356 w 400"/>
                <a:gd name="T41" fmla="*/ 6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0" h="284">
                  <a:moveTo>
                    <a:pt x="371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2"/>
                    <a:pt x="0" y="2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72"/>
                    <a:pt x="13" y="284"/>
                    <a:pt x="29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87" y="284"/>
                    <a:pt x="400" y="272"/>
                    <a:pt x="400" y="256"/>
                  </a:cubicBezTo>
                  <a:cubicBezTo>
                    <a:pt x="400" y="28"/>
                    <a:pt x="400" y="28"/>
                    <a:pt x="400" y="28"/>
                  </a:cubicBezTo>
                  <a:cubicBezTo>
                    <a:pt x="400" y="12"/>
                    <a:pt x="387" y="0"/>
                    <a:pt x="371" y="0"/>
                  </a:cubicBezTo>
                  <a:close/>
                  <a:moveTo>
                    <a:pt x="145" y="250"/>
                  </a:moveTo>
                  <a:cubicBezTo>
                    <a:pt x="85" y="250"/>
                    <a:pt x="37" y="202"/>
                    <a:pt x="37" y="142"/>
                  </a:cubicBezTo>
                  <a:cubicBezTo>
                    <a:pt x="37" y="82"/>
                    <a:pt x="85" y="34"/>
                    <a:pt x="145" y="34"/>
                  </a:cubicBezTo>
                  <a:cubicBezTo>
                    <a:pt x="205" y="34"/>
                    <a:pt x="253" y="82"/>
                    <a:pt x="253" y="142"/>
                  </a:cubicBezTo>
                  <a:cubicBezTo>
                    <a:pt x="253" y="202"/>
                    <a:pt x="205" y="250"/>
                    <a:pt x="145" y="250"/>
                  </a:cubicBezTo>
                  <a:close/>
                  <a:moveTo>
                    <a:pt x="356" y="60"/>
                  </a:moveTo>
                  <a:cubicBezTo>
                    <a:pt x="322" y="60"/>
                    <a:pt x="322" y="60"/>
                    <a:pt x="322" y="60"/>
                  </a:cubicBezTo>
                  <a:cubicBezTo>
                    <a:pt x="311" y="60"/>
                    <a:pt x="303" y="52"/>
                    <a:pt x="303" y="41"/>
                  </a:cubicBezTo>
                  <a:cubicBezTo>
                    <a:pt x="303" y="31"/>
                    <a:pt x="311" y="23"/>
                    <a:pt x="322" y="23"/>
                  </a:cubicBezTo>
                  <a:cubicBezTo>
                    <a:pt x="356" y="23"/>
                    <a:pt x="356" y="23"/>
                    <a:pt x="356" y="23"/>
                  </a:cubicBezTo>
                  <a:cubicBezTo>
                    <a:pt x="367" y="23"/>
                    <a:pt x="375" y="31"/>
                    <a:pt x="375" y="41"/>
                  </a:cubicBezTo>
                  <a:cubicBezTo>
                    <a:pt x="375" y="52"/>
                    <a:pt x="367" y="60"/>
                    <a:pt x="356" y="60"/>
                  </a:cubicBez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7" name="Rectangle 115">
              <a:extLst>
                <a:ext uri="{FF2B5EF4-FFF2-40B4-BE49-F238E27FC236}">
                  <a16:creationId xmlns:a16="http://schemas.microsoft.com/office/drawing/2014/main" id="{48D34679-4E93-9B5D-9780-F76F0C0E6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004" y="1803283"/>
              <a:ext cx="156431" cy="56006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8" name="Oval 116">
              <a:extLst>
                <a:ext uri="{FF2B5EF4-FFF2-40B4-BE49-F238E27FC236}">
                  <a16:creationId xmlns:a16="http://schemas.microsoft.com/office/drawing/2014/main" id="{FA0ADC20-8C36-9384-2F7B-78B4F4D78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3498" y="2052415"/>
              <a:ext cx="198919" cy="198919"/>
            </a:xfrm>
            <a:prstGeom prst="ellipse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1CEDE53-23E3-12D3-3981-183F26203FF2}"/>
              </a:ext>
            </a:extLst>
          </p:cNvPr>
          <p:cNvSpPr/>
          <p:nvPr/>
        </p:nvSpPr>
        <p:spPr>
          <a:xfrm>
            <a:off x="1454430" y="3263900"/>
            <a:ext cx="1749633" cy="4636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FC1E55C-9E28-9404-4F84-E2BBF8299CFE}"/>
              </a:ext>
            </a:extLst>
          </p:cNvPr>
          <p:cNvGrpSpPr/>
          <p:nvPr/>
        </p:nvGrpSpPr>
        <p:grpSpPr>
          <a:xfrm>
            <a:off x="1411407" y="3318000"/>
            <a:ext cx="1835684" cy="1353545"/>
            <a:chOff x="190262" y="1790844"/>
            <a:chExt cx="1835684" cy="135354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361896-4A4E-B0E3-38C6-C6F4881A05A9}"/>
                </a:ext>
              </a:extLst>
            </p:cNvPr>
            <p:cNvSpPr txBox="1"/>
            <p:nvPr/>
          </p:nvSpPr>
          <p:spPr>
            <a:xfrm>
              <a:off x="190262" y="2381103"/>
              <a:ext cx="18356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8D4C7D7-5D61-A962-6787-F07C2B41A5AD}"/>
                </a:ext>
              </a:extLst>
            </p:cNvPr>
            <p:cNvSpPr txBox="1"/>
            <p:nvPr/>
          </p:nvSpPr>
          <p:spPr>
            <a:xfrm>
              <a:off x="407423" y="1790844"/>
              <a:ext cx="1401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4E1BCAB-E929-9F16-A758-28EA6D7B1927}"/>
              </a:ext>
            </a:extLst>
          </p:cNvPr>
          <p:cNvGrpSpPr/>
          <p:nvPr/>
        </p:nvGrpSpPr>
        <p:grpSpPr>
          <a:xfrm>
            <a:off x="4556552" y="1151553"/>
            <a:ext cx="3078896" cy="4656494"/>
            <a:chOff x="1675296" y="1941443"/>
            <a:chExt cx="2540000" cy="3841474"/>
          </a:xfrm>
        </p:grpSpPr>
        <p:sp>
          <p:nvSpPr>
            <p:cNvPr id="29" name="矩形: 剪去单角 28">
              <a:extLst>
                <a:ext uri="{FF2B5EF4-FFF2-40B4-BE49-F238E27FC236}">
                  <a16:creationId xmlns:a16="http://schemas.microsoft.com/office/drawing/2014/main" id="{091443DF-EE06-C0B5-AB34-72B6D3D98903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F7B369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直角三角形 29">
              <a:extLst>
                <a:ext uri="{FF2B5EF4-FFF2-40B4-BE49-F238E27FC236}">
                  <a16:creationId xmlns:a16="http://schemas.microsoft.com/office/drawing/2014/main" id="{14830140-9642-006A-772C-6796989E3F90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23000"/>
              </a:schemeClr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B8F6608-FA0B-8869-663D-69D7156B6CE3}"/>
              </a:ext>
            </a:extLst>
          </p:cNvPr>
          <p:cNvSpPr/>
          <p:nvPr/>
        </p:nvSpPr>
        <p:spPr>
          <a:xfrm>
            <a:off x="5121170" y="3239218"/>
            <a:ext cx="1949654" cy="5166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211597E-3642-F81B-054F-FA88EECD7C46}"/>
              </a:ext>
            </a:extLst>
          </p:cNvPr>
          <p:cNvGrpSpPr/>
          <p:nvPr/>
        </p:nvGrpSpPr>
        <p:grpSpPr>
          <a:xfrm>
            <a:off x="5073228" y="3337603"/>
            <a:ext cx="2045542" cy="1470184"/>
            <a:chOff x="190262" y="1825035"/>
            <a:chExt cx="1835684" cy="131935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04AB181-59B6-047A-110C-FC3B802CA02A}"/>
                </a:ext>
              </a:extLst>
            </p:cNvPr>
            <p:cNvSpPr txBox="1"/>
            <p:nvPr/>
          </p:nvSpPr>
          <p:spPr>
            <a:xfrm>
              <a:off x="190262" y="2381103"/>
              <a:ext cx="18356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F3EB5FD-73BA-D2B6-0E4A-0C59422F08A1}"/>
                </a:ext>
              </a:extLst>
            </p:cNvPr>
            <p:cNvSpPr txBox="1"/>
            <p:nvPr/>
          </p:nvSpPr>
          <p:spPr>
            <a:xfrm>
              <a:off x="407423" y="1825035"/>
              <a:ext cx="1401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0B5548-F73D-C3DD-53DE-D004C8FD510F}"/>
              </a:ext>
            </a:extLst>
          </p:cNvPr>
          <p:cNvGrpSpPr/>
          <p:nvPr/>
        </p:nvGrpSpPr>
        <p:grpSpPr>
          <a:xfrm>
            <a:off x="8481238" y="1390414"/>
            <a:ext cx="2763023" cy="4178772"/>
            <a:chOff x="1675296" y="1941443"/>
            <a:chExt cx="2540000" cy="3841474"/>
          </a:xfrm>
        </p:grpSpPr>
        <p:sp>
          <p:nvSpPr>
            <p:cNvPr id="41" name="矩形: 剪去单角 40">
              <a:extLst>
                <a:ext uri="{FF2B5EF4-FFF2-40B4-BE49-F238E27FC236}">
                  <a16:creationId xmlns:a16="http://schemas.microsoft.com/office/drawing/2014/main" id="{0309499F-47B5-9E2C-A866-588FE380BB93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5C69A5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BC88BC42-AE01-0C2B-F23A-C0FCC3AFA5C3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23000"/>
              </a:schemeClr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42C9CC2-B95A-B096-3702-13D1289D0B08}"/>
              </a:ext>
            </a:extLst>
          </p:cNvPr>
          <p:cNvSpPr/>
          <p:nvPr/>
        </p:nvSpPr>
        <p:spPr>
          <a:xfrm>
            <a:off x="8987930" y="3263900"/>
            <a:ext cx="1749633" cy="4636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0CA6444-B673-94AF-3CD9-1B455B1DBDBC}"/>
              </a:ext>
            </a:extLst>
          </p:cNvPr>
          <p:cNvGrpSpPr/>
          <p:nvPr/>
        </p:nvGrpSpPr>
        <p:grpSpPr>
          <a:xfrm>
            <a:off x="8944907" y="3318000"/>
            <a:ext cx="1835684" cy="1353545"/>
            <a:chOff x="190262" y="1790844"/>
            <a:chExt cx="1835684" cy="135354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90CA48-90EB-30F1-A768-F086E4C9B6DC}"/>
                </a:ext>
              </a:extLst>
            </p:cNvPr>
            <p:cNvSpPr txBox="1"/>
            <p:nvPr/>
          </p:nvSpPr>
          <p:spPr>
            <a:xfrm>
              <a:off x="190262" y="2381103"/>
              <a:ext cx="18356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57358AC-D5D5-FDAA-E3F6-19DF60B4D3B5}"/>
                </a:ext>
              </a:extLst>
            </p:cNvPr>
            <p:cNvSpPr txBox="1"/>
            <p:nvPr/>
          </p:nvSpPr>
          <p:spPr>
            <a:xfrm>
              <a:off x="407423" y="1790844"/>
              <a:ext cx="1401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Freeform 255" descr="D:\51PPT模板网\51pptmoban.com\图片.jpg">
            <a:extLst>
              <a:ext uri="{FF2B5EF4-FFF2-40B4-BE49-F238E27FC236}">
                <a16:creationId xmlns:a16="http://schemas.microsoft.com/office/drawing/2014/main" id="{F1F5400C-877E-C1C5-A890-571E5DC03ED4}"/>
              </a:ext>
            </a:extLst>
          </p:cNvPr>
          <p:cNvSpPr>
            <a:spLocks noEditPoints="1"/>
          </p:cNvSpPr>
          <p:nvPr/>
        </p:nvSpPr>
        <p:spPr bwMode="auto">
          <a:xfrm>
            <a:off x="5677065" y="1975701"/>
            <a:ext cx="837863" cy="617063"/>
          </a:xfrm>
          <a:custGeom>
            <a:avLst/>
            <a:gdLst>
              <a:gd name="T0" fmla="*/ 794 w 857"/>
              <a:gd name="T1" fmla="*/ 109 h 631"/>
              <a:gd name="T2" fmla="*/ 816 w 857"/>
              <a:gd name="T3" fmla="*/ 83 h 631"/>
              <a:gd name="T4" fmla="*/ 95 w 857"/>
              <a:gd name="T5" fmla="*/ 62 h 631"/>
              <a:gd name="T6" fmla="*/ 77 w 857"/>
              <a:gd name="T7" fmla="*/ 223 h 631"/>
              <a:gd name="T8" fmla="*/ 61 w 857"/>
              <a:gd name="T9" fmla="*/ 260 h 631"/>
              <a:gd name="T10" fmla="*/ 82 w 857"/>
              <a:gd name="T11" fmla="*/ 342 h 631"/>
              <a:gd name="T12" fmla="*/ 47 w 857"/>
              <a:gd name="T13" fmla="*/ 377 h 631"/>
              <a:gd name="T14" fmla="*/ 71 w 857"/>
              <a:gd name="T15" fmla="*/ 536 h 631"/>
              <a:gd name="T16" fmla="*/ 803 w 857"/>
              <a:gd name="T17" fmla="*/ 524 h 631"/>
              <a:gd name="T18" fmla="*/ 769 w 857"/>
              <a:gd name="T19" fmla="*/ 412 h 631"/>
              <a:gd name="T20" fmla="*/ 792 w 857"/>
              <a:gd name="T21" fmla="*/ 386 h 631"/>
              <a:gd name="T22" fmla="*/ 808 w 857"/>
              <a:gd name="T23" fmla="*/ 300 h 631"/>
              <a:gd name="T24" fmla="*/ 827 w 857"/>
              <a:gd name="T25" fmla="*/ 221 h 631"/>
              <a:gd name="T26" fmla="*/ 406 w 857"/>
              <a:gd name="T27" fmla="*/ 189 h 631"/>
              <a:gd name="T28" fmla="*/ 731 w 857"/>
              <a:gd name="T29" fmla="*/ 123 h 631"/>
              <a:gd name="T30" fmla="*/ 759 w 857"/>
              <a:gd name="T31" fmla="*/ 186 h 631"/>
              <a:gd name="T32" fmla="*/ 719 w 857"/>
              <a:gd name="T33" fmla="*/ 207 h 631"/>
              <a:gd name="T34" fmla="*/ 406 w 857"/>
              <a:gd name="T35" fmla="*/ 189 h 631"/>
              <a:gd name="T36" fmla="*/ 126 w 857"/>
              <a:gd name="T37" fmla="*/ 274 h 631"/>
              <a:gd name="T38" fmla="*/ 387 w 857"/>
              <a:gd name="T39" fmla="*/ 328 h 631"/>
              <a:gd name="T40" fmla="*/ 387 w 857"/>
              <a:gd name="T41" fmla="*/ 328 h 631"/>
              <a:gd name="T42" fmla="*/ 453 w 857"/>
              <a:gd name="T43" fmla="*/ 437 h 631"/>
              <a:gd name="T44" fmla="*/ 96 w 857"/>
              <a:gd name="T45" fmla="*/ 349 h 631"/>
              <a:gd name="T46" fmla="*/ 88 w 857"/>
              <a:gd name="T47" fmla="*/ 266 h 631"/>
              <a:gd name="T48" fmla="*/ 85 w 857"/>
              <a:gd name="T49" fmla="*/ 100 h 631"/>
              <a:gd name="T50" fmla="*/ 103 w 857"/>
              <a:gd name="T51" fmla="*/ 95 h 631"/>
              <a:gd name="T52" fmla="*/ 391 w 857"/>
              <a:gd name="T53" fmla="*/ 189 h 631"/>
              <a:gd name="T54" fmla="*/ 119 w 857"/>
              <a:gd name="T55" fmla="*/ 210 h 631"/>
              <a:gd name="T56" fmla="*/ 103 w 857"/>
              <a:gd name="T57" fmla="*/ 206 h 631"/>
              <a:gd name="T58" fmla="*/ 363 w 857"/>
              <a:gd name="T59" fmla="*/ 589 h 631"/>
              <a:gd name="T60" fmla="*/ 78 w 857"/>
              <a:gd name="T61" fmla="*/ 509 h 631"/>
              <a:gd name="T62" fmla="*/ 60 w 857"/>
              <a:gd name="T63" fmla="*/ 403 h 631"/>
              <a:gd name="T64" fmla="*/ 78 w 857"/>
              <a:gd name="T65" fmla="*/ 398 h 631"/>
              <a:gd name="T66" fmla="*/ 366 w 857"/>
              <a:gd name="T67" fmla="*/ 491 h 631"/>
              <a:gd name="T68" fmla="*/ 734 w 857"/>
              <a:gd name="T69" fmla="*/ 489 h 631"/>
              <a:gd name="T70" fmla="*/ 379 w 857"/>
              <a:gd name="T71" fmla="*/ 589 h 631"/>
              <a:gd name="T72" fmla="*/ 458 w 857"/>
              <a:gd name="T73" fmla="*/ 477 h 631"/>
              <a:gd name="T74" fmla="*/ 512 w 857"/>
              <a:gd name="T75" fmla="*/ 466 h 631"/>
              <a:gd name="T76" fmla="*/ 743 w 857"/>
              <a:gd name="T77" fmla="*/ 418 h 631"/>
              <a:gd name="T78" fmla="*/ 754 w 857"/>
              <a:gd name="T79" fmla="*/ 358 h 631"/>
              <a:gd name="T80" fmla="*/ 725 w 857"/>
              <a:gd name="T81" fmla="*/ 365 h 631"/>
              <a:gd name="T82" fmla="*/ 466 w 857"/>
              <a:gd name="T83" fmla="*/ 340 h 631"/>
              <a:gd name="T84" fmla="*/ 753 w 857"/>
              <a:gd name="T85" fmla="*/ 246 h 631"/>
              <a:gd name="T86" fmla="*/ 782 w 857"/>
              <a:gd name="T87" fmla="*/ 29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7" h="631">
                <a:moveTo>
                  <a:pt x="775" y="190"/>
                </a:moveTo>
                <a:cubicBezTo>
                  <a:pt x="771" y="166"/>
                  <a:pt x="771" y="123"/>
                  <a:pt x="794" y="109"/>
                </a:cubicBezTo>
                <a:cubicBezTo>
                  <a:pt x="794" y="109"/>
                  <a:pt x="795" y="109"/>
                  <a:pt x="795" y="108"/>
                </a:cubicBezTo>
                <a:cubicBezTo>
                  <a:pt x="814" y="102"/>
                  <a:pt x="826" y="94"/>
                  <a:pt x="816" y="83"/>
                </a:cubicBezTo>
                <a:cubicBezTo>
                  <a:pt x="541" y="0"/>
                  <a:pt x="541" y="0"/>
                  <a:pt x="541" y="0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44" y="69"/>
                  <a:pt x="49" y="148"/>
                </a:cubicBezTo>
                <a:cubicBezTo>
                  <a:pt x="51" y="191"/>
                  <a:pt x="65" y="213"/>
                  <a:pt x="77" y="223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30" y="245"/>
                  <a:pt x="43" y="254"/>
                  <a:pt x="61" y="260"/>
                </a:cubicBezTo>
                <a:cubicBezTo>
                  <a:pt x="62" y="260"/>
                  <a:pt x="62" y="260"/>
                  <a:pt x="63" y="261"/>
                </a:cubicBezTo>
                <a:cubicBezTo>
                  <a:pt x="85" y="275"/>
                  <a:pt x="85" y="317"/>
                  <a:pt x="82" y="342"/>
                </a:cubicBezTo>
                <a:cubicBezTo>
                  <a:pt x="0" y="365"/>
                  <a:pt x="29" y="373"/>
                  <a:pt x="29" y="373"/>
                </a:cubicBezTo>
                <a:cubicBezTo>
                  <a:pt x="47" y="377"/>
                  <a:pt x="47" y="377"/>
                  <a:pt x="47" y="377"/>
                </a:cubicBezTo>
                <a:cubicBezTo>
                  <a:pt x="34" y="388"/>
                  <a:pt x="22" y="410"/>
                  <a:pt x="24" y="451"/>
                </a:cubicBezTo>
                <a:cubicBezTo>
                  <a:pt x="29" y="530"/>
                  <a:pt x="71" y="536"/>
                  <a:pt x="71" y="536"/>
                </a:cubicBezTo>
                <a:cubicBezTo>
                  <a:pt x="362" y="631"/>
                  <a:pt x="362" y="631"/>
                  <a:pt x="362" y="631"/>
                </a:cubicBezTo>
                <a:cubicBezTo>
                  <a:pt x="803" y="524"/>
                  <a:pt x="803" y="524"/>
                  <a:pt x="803" y="524"/>
                </a:cubicBezTo>
                <a:cubicBezTo>
                  <a:pt x="803" y="524"/>
                  <a:pt x="832" y="517"/>
                  <a:pt x="750" y="493"/>
                </a:cubicBezTo>
                <a:cubicBezTo>
                  <a:pt x="747" y="469"/>
                  <a:pt x="746" y="426"/>
                  <a:pt x="769" y="412"/>
                </a:cubicBezTo>
                <a:cubicBezTo>
                  <a:pt x="770" y="412"/>
                  <a:pt x="770" y="411"/>
                  <a:pt x="770" y="411"/>
                </a:cubicBezTo>
                <a:cubicBezTo>
                  <a:pt x="789" y="405"/>
                  <a:pt x="802" y="397"/>
                  <a:pt x="792" y="386"/>
                </a:cubicBezTo>
                <a:cubicBezTo>
                  <a:pt x="773" y="380"/>
                  <a:pt x="773" y="380"/>
                  <a:pt x="773" y="380"/>
                </a:cubicBezTo>
                <a:cubicBezTo>
                  <a:pt x="785" y="372"/>
                  <a:pt x="805" y="352"/>
                  <a:pt x="808" y="300"/>
                </a:cubicBezTo>
                <a:cubicBezTo>
                  <a:pt x="810" y="264"/>
                  <a:pt x="800" y="243"/>
                  <a:pt x="789" y="230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27" y="221"/>
                  <a:pt x="857" y="214"/>
                  <a:pt x="775" y="190"/>
                </a:cubicBezTo>
                <a:close/>
                <a:moveTo>
                  <a:pt x="406" y="189"/>
                </a:moveTo>
                <a:cubicBezTo>
                  <a:pt x="480" y="174"/>
                  <a:pt x="480" y="174"/>
                  <a:pt x="480" y="174"/>
                </a:cubicBezTo>
                <a:cubicBezTo>
                  <a:pt x="731" y="123"/>
                  <a:pt x="731" y="123"/>
                  <a:pt x="731" y="123"/>
                </a:cubicBezTo>
                <a:cubicBezTo>
                  <a:pt x="768" y="115"/>
                  <a:pt x="768" y="115"/>
                  <a:pt x="768" y="115"/>
                </a:cubicBezTo>
                <a:cubicBezTo>
                  <a:pt x="756" y="137"/>
                  <a:pt x="757" y="167"/>
                  <a:pt x="759" y="186"/>
                </a:cubicBezTo>
                <a:cubicBezTo>
                  <a:pt x="759" y="190"/>
                  <a:pt x="759" y="194"/>
                  <a:pt x="760" y="197"/>
                </a:cubicBezTo>
                <a:cubicBezTo>
                  <a:pt x="719" y="207"/>
                  <a:pt x="719" y="207"/>
                  <a:pt x="719" y="207"/>
                </a:cubicBezTo>
                <a:cubicBezTo>
                  <a:pt x="403" y="286"/>
                  <a:pt x="403" y="286"/>
                  <a:pt x="403" y="286"/>
                </a:cubicBezTo>
                <a:lnTo>
                  <a:pt x="406" y="189"/>
                </a:lnTo>
                <a:close/>
                <a:moveTo>
                  <a:pt x="88" y="266"/>
                </a:moveTo>
                <a:cubicBezTo>
                  <a:pt x="126" y="274"/>
                  <a:pt x="126" y="274"/>
                  <a:pt x="126" y="274"/>
                </a:cubicBezTo>
                <a:cubicBezTo>
                  <a:pt x="366" y="324"/>
                  <a:pt x="366" y="324"/>
                  <a:pt x="366" y="324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450" y="341"/>
                  <a:pt x="450" y="341"/>
                  <a:pt x="450" y="341"/>
                </a:cubicBezTo>
                <a:cubicBezTo>
                  <a:pt x="453" y="437"/>
                  <a:pt x="453" y="437"/>
                  <a:pt x="453" y="437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7" y="346"/>
                  <a:pt x="97" y="342"/>
                  <a:pt x="98" y="337"/>
                </a:cubicBezTo>
                <a:cubicBezTo>
                  <a:pt x="100" y="318"/>
                  <a:pt x="100" y="288"/>
                  <a:pt x="88" y="266"/>
                </a:cubicBezTo>
                <a:close/>
                <a:moveTo>
                  <a:pt x="74" y="144"/>
                </a:moveTo>
                <a:cubicBezTo>
                  <a:pt x="73" y="123"/>
                  <a:pt x="77" y="108"/>
                  <a:pt x="85" y="100"/>
                </a:cubicBezTo>
                <a:cubicBezTo>
                  <a:pt x="90" y="95"/>
                  <a:pt x="95" y="94"/>
                  <a:pt x="99" y="94"/>
                </a:cubicBezTo>
                <a:cubicBezTo>
                  <a:pt x="101" y="94"/>
                  <a:pt x="103" y="95"/>
                  <a:pt x="103" y="95"/>
                </a:cubicBezTo>
                <a:cubicBezTo>
                  <a:pt x="295" y="157"/>
                  <a:pt x="295" y="157"/>
                  <a:pt x="295" y="157"/>
                </a:cubicBezTo>
                <a:cubicBezTo>
                  <a:pt x="391" y="189"/>
                  <a:pt x="391" y="189"/>
                  <a:pt x="391" y="189"/>
                </a:cubicBezTo>
                <a:cubicBezTo>
                  <a:pt x="388" y="286"/>
                  <a:pt x="388" y="286"/>
                  <a:pt x="388" y="286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4" y="206"/>
                  <a:pt x="103" y="206"/>
                  <a:pt x="103" y="206"/>
                </a:cubicBezTo>
                <a:cubicBezTo>
                  <a:pt x="102" y="206"/>
                  <a:pt x="75" y="204"/>
                  <a:pt x="74" y="144"/>
                </a:cubicBezTo>
                <a:close/>
                <a:moveTo>
                  <a:pt x="363" y="589"/>
                </a:moveTo>
                <a:cubicBezTo>
                  <a:pt x="80" y="509"/>
                  <a:pt x="80" y="509"/>
                  <a:pt x="80" y="509"/>
                </a:cubicBezTo>
                <a:cubicBezTo>
                  <a:pt x="80" y="509"/>
                  <a:pt x="79" y="509"/>
                  <a:pt x="78" y="509"/>
                </a:cubicBezTo>
                <a:cubicBezTo>
                  <a:pt x="77" y="509"/>
                  <a:pt x="51" y="506"/>
                  <a:pt x="49" y="447"/>
                </a:cubicBezTo>
                <a:cubicBezTo>
                  <a:pt x="49" y="426"/>
                  <a:pt x="53" y="411"/>
                  <a:pt x="60" y="403"/>
                </a:cubicBezTo>
                <a:cubicBezTo>
                  <a:pt x="65" y="398"/>
                  <a:pt x="71" y="397"/>
                  <a:pt x="75" y="397"/>
                </a:cubicBezTo>
                <a:cubicBezTo>
                  <a:pt x="77" y="397"/>
                  <a:pt x="78" y="398"/>
                  <a:pt x="78" y="398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366" y="491"/>
                  <a:pt x="366" y="491"/>
                  <a:pt x="366" y="491"/>
                </a:cubicBezTo>
                <a:lnTo>
                  <a:pt x="363" y="589"/>
                </a:lnTo>
                <a:close/>
                <a:moveTo>
                  <a:pt x="734" y="489"/>
                </a:moveTo>
                <a:cubicBezTo>
                  <a:pt x="734" y="493"/>
                  <a:pt x="735" y="497"/>
                  <a:pt x="735" y="500"/>
                </a:cubicBezTo>
                <a:cubicBezTo>
                  <a:pt x="379" y="589"/>
                  <a:pt x="379" y="589"/>
                  <a:pt x="379" y="589"/>
                </a:cubicBezTo>
                <a:cubicBezTo>
                  <a:pt x="382" y="492"/>
                  <a:pt x="382" y="492"/>
                  <a:pt x="382" y="492"/>
                </a:cubicBezTo>
                <a:cubicBezTo>
                  <a:pt x="458" y="477"/>
                  <a:pt x="458" y="477"/>
                  <a:pt x="458" y="477"/>
                </a:cubicBezTo>
                <a:cubicBezTo>
                  <a:pt x="469" y="479"/>
                  <a:pt x="469" y="479"/>
                  <a:pt x="469" y="479"/>
                </a:cubicBezTo>
                <a:cubicBezTo>
                  <a:pt x="512" y="466"/>
                  <a:pt x="512" y="466"/>
                  <a:pt x="512" y="466"/>
                </a:cubicBezTo>
                <a:cubicBezTo>
                  <a:pt x="706" y="426"/>
                  <a:pt x="706" y="426"/>
                  <a:pt x="706" y="426"/>
                </a:cubicBezTo>
                <a:cubicBezTo>
                  <a:pt x="743" y="418"/>
                  <a:pt x="743" y="418"/>
                  <a:pt x="743" y="418"/>
                </a:cubicBezTo>
                <a:cubicBezTo>
                  <a:pt x="731" y="440"/>
                  <a:pt x="732" y="470"/>
                  <a:pt x="734" y="489"/>
                </a:cubicBezTo>
                <a:close/>
                <a:moveTo>
                  <a:pt x="754" y="358"/>
                </a:moveTo>
                <a:cubicBezTo>
                  <a:pt x="753" y="358"/>
                  <a:pt x="752" y="358"/>
                  <a:pt x="752" y="358"/>
                </a:cubicBezTo>
                <a:cubicBezTo>
                  <a:pt x="725" y="365"/>
                  <a:pt x="725" y="365"/>
                  <a:pt x="725" y="365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466" y="340"/>
                  <a:pt x="466" y="340"/>
                  <a:pt x="466" y="340"/>
                </a:cubicBezTo>
                <a:cubicBezTo>
                  <a:pt x="550" y="313"/>
                  <a:pt x="550" y="313"/>
                  <a:pt x="550" y="313"/>
                </a:cubicBezTo>
                <a:cubicBezTo>
                  <a:pt x="753" y="246"/>
                  <a:pt x="753" y="246"/>
                  <a:pt x="753" y="246"/>
                </a:cubicBezTo>
                <a:cubicBezTo>
                  <a:pt x="753" y="246"/>
                  <a:pt x="764" y="244"/>
                  <a:pt x="772" y="252"/>
                </a:cubicBezTo>
                <a:cubicBezTo>
                  <a:pt x="779" y="260"/>
                  <a:pt x="783" y="275"/>
                  <a:pt x="782" y="296"/>
                </a:cubicBezTo>
                <a:cubicBezTo>
                  <a:pt x="781" y="355"/>
                  <a:pt x="755" y="357"/>
                  <a:pt x="754" y="358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44" name="Freeform 5" descr="D:\51PPT模板网\51pptmoban.com\图片.jpg">
            <a:extLst>
              <a:ext uri="{FF2B5EF4-FFF2-40B4-BE49-F238E27FC236}">
                <a16:creationId xmlns:a16="http://schemas.microsoft.com/office/drawing/2014/main" id="{9074DC25-4558-58AC-639F-EE75B8E1FEA0}"/>
              </a:ext>
            </a:extLst>
          </p:cNvPr>
          <p:cNvSpPr>
            <a:spLocks noEditPoints="1"/>
          </p:cNvSpPr>
          <p:nvPr/>
        </p:nvSpPr>
        <p:spPr bwMode="auto">
          <a:xfrm>
            <a:off x="9463461" y="2062857"/>
            <a:ext cx="658824" cy="658824"/>
          </a:xfrm>
          <a:custGeom>
            <a:avLst/>
            <a:gdLst>
              <a:gd name="T0" fmla="*/ 335 w 441"/>
              <a:gd name="T1" fmla="*/ 205 h 440"/>
              <a:gd name="T2" fmla="*/ 256 w 441"/>
              <a:gd name="T3" fmla="*/ 152 h 440"/>
              <a:gd name="T4" fmla="*/ 271 w 441"/>
              <a:gd name="T5" fmla="*/ 68 h 440"/>
              <a:gd name="T6" fmla="*/ 185 w 441"/>
              <a:gd name="T7" fmla="*/ 45 h 440"/>
              <a:gd name="T8" fmla="*/ 0 w 441"/>
              <a:gd name="T9" fmla="*/ 235 h 440"/>
              <a:gd name="T10" fmla="*/ 185 w 441"/>
              <a:gd name="T11" fmla="*/ 433 h 440"/>
              <a:gd name="T12" fmla="*/ 363 w 441"/>
              <a:gd name="T13" fmla="*/ 235 h 440"/>
              <a:gd name="T14" fmla="*/ 335 w 441"/>
              <a:gd name="T15" fmla="*/ 205 h 440"/>
              <a:gd name="T16" fmla="*/ 100 w 441"/>
              <a:gd name="T17" fmla="*/ 129 h 440"/>
              <a:gd name="T18" fmla="*/ 143 w 441"/>
              <a:gd name="T19" fmla="*/ 144 h 440"/>
              <a:gd name="T20" fmla="*/ 121 w 441"/>
              <a:gd name="T21" fmla="*/ 197 h 440"/>
              <a:gd name="T22" fmla="*/ 71 w 441"/>
              <a:gd name="T23" fmla="*/ 174 h 440"/>
              <a:gd name="T24" fmla="*/ 100 w 441"/>
              <a:gd name="T25" fmla="*/ 129 h 440"/>
              <a:gd name="T26" fmla="*/ 50 w 441"/>
              <a:gd name="T27" fmla="*/ 273 h 440"/>
              <a:gd name="T28" fmla="*/ 71 w 441"/>
              <a:gd name="T29" fmla="*/ 227 h 440"/>
              <a:gd name="T30" fmla="*/ 114 w 441"/>
              <a:gd name="T31" fmla="*/ 243 h 440"/>
              <a:gd name="T32" fmla="*/ 100 w 441"/>
              <a:gd name="T33" fmla="*/ 288 h 440"/>
              <a:gd name="T34" fmla="*/ 50 w 441"/>
              <a:gd name="T35" fmla="*/ 273 h 440"/>
              <a:gd name="T36" fmla="*/ 143 w 441"/>
              <a:gd name="T37" fmla="*/ 364 h 440"/>
              <a:gd name="T38" fmla="*/ 107 w 441"/>
              <a:gd name="T39" fmla="*/ 349 h 440"/>
              <a:gd name="T40" fmla="*/ 121 w 441"/>
              <a:gd name="T41" fmla="*/ 303 h 440"/>
              <a:gd name="T42" fmla="*/ 157 w 441"/>
              <a:gd name="T43" fmla="*/ 326 h 440"/>
              <a:gd name="T44" fmla="*/ 143 w 441"/>
              <a:gd name="T45" fmla="*/ 364 h 440"/>
              <a:gd name="T46" fmla="*/ 420 w 441"/>
              <a:gd name="T47" fmla="*/ 98 h 440"/>
              <a:gd name="T48" fmla="*/ 441 w 441"/>
              <a:gd name="T49" fmla="*/ 53 h 440"/>
              <a:gd name="T50" fmla="*/ 399 w 441"/>
              <a:gd name="T51" fmla="*/ 0 h 440"/>
              <a:gd name="T52" fmla="*/ 391 w 441"/>
              <a:gd name="T53" fmla="*/ 38 h 440"/>
              <a:gd name="T54" fmla="*/ 391 w 441"/>
              <a:gd name="T55" fmla="*/ 98 h 440"/>
              <a:gd name="T56" fmla="*/ 420 w 441"/>
              <a:gd name="T57" fmla="*/ 98 h 440"/>
              <a:gd name="T58" fmla="*/ 420 w 441"/>
              <a:gd name="T59" fmla="*/ 121 h 440"/>
              <a:gd name="T60" fmla="*/ 406 w 441"/>
              <a:gd name="T61" fmla="*/ 106 h 440"/>
              <a:gd name="T62" fmla="*/ 391 w 441"/>
              <a:gd name="T63" fmla="*/ 121 h 440"/>
              <a:gd name="T64" fmla="*/ 406 w 441"/>
              <a:gd name="T65" fmla="*/ 433 h 440"/>
              <a:gd name="T66" fmla="*/ 406 w 441"/>
              <a:gd name="T67" fmla="*/ 440 h 440"/>
              <a:gd name="T68" fmla="*/ 413 w 441"/>
              <a:gd name="T69" fmla="*/ 433 h 440"/>
              <a:gd name="T70" fmla="*/ 420 w 441"/>
              <a:gd name="T71" fmla="*/ 121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1" h="440">
                <a:moveTo>
                  <a:pt x="335" y="205"/>
                </a:moveTo>
                <a:cubicBezTo>
                  <a:pt x="278" y="212"/>
                  <a:pt x="249" y="197"/>
                  <a:pt x="256" y="152"/>
                </a:cubicBezTo>
                <a:cubicBezTo>
                  <a:pt x="256" y="121"/>
                  <a:pt x="299" y="91"/>
                  <a:pt x="271" y="68"/>
                </a:cubicBezTo>
                <a:cubicBezTo>
                  <a:pt x="242" y="53"/>
                  <a:pt x="214" y="45"/>
                  <a:pt x="185" y="45"/>
                </a:cubicBezTo>
                <a:cubicBezTo>
                  <a:pt x="86" y="45"/>
                  <a:pt x="0" y="129"/>
                  <a:pt x="0" y="235"/>
                </a:cubicBezTo>
                <a:cubicBezTo>
                  <a:pt x="0" y="341"/>
                  <a:pt x="86" y="433"/>
                  <a:pt x="185" y="433"/>
                </a:cubicBezTo>
                <a:cubicBezTo>
                  <a:pt x="285" y="433"/>
                  <a:pt x="363" y="341"/>
                  <a:pt x="363" y="235"/>
                </a:cubicBezTo>
                <a:cubicBezTo>
                  <a:pt x="363" y="227"/>
                  <a:pt x="356" y="205"/>
                  <a:pt x="335" y="205"/>
                </a:cubicBezTo>
                <a:close/>
                <a:moveTo>
                  <a:pt x="100" y="129"/>
                </a:moveTo>
                <a:cubicBezTo>
                  <a:pt x="114" y="121"/>
                  <a:pt x="135" y="129"/>
                  <a:pt x="143" y="144"/>
                </a:cubicBezTo>
                <a:cubicBezTo>
                  <a:pt x="150" y="167"/>
                  <a:pt x="143" y="182"/>
                  <a:pt x="121" y="197"/>
                </a:cubicBezTo>
                <a:cubicBezTo>
                  <a:pt x="100" y="205"/>
                  <a:pt x="79" y="197"/>
                  <a:pt x="71" y="174"/>
                </a:cubicBezTo>
                <a:cubicBezTo>
                  <a:pt x="64" y="159"/>
                  <a:pt x="79" y="136"/>
                  <a:pt x="100" y="129"/>
                </a:cubicBezTo>
                <a:close/>
                <a:moveTo>
                  <a:pt x="50" y="273"/>
                </a:moveTo>
                <a:cubicBezTo>
                  <a:pt x="43" y="258"/>
                  <a:pt x="57" y="235"/>
                  <a:pt x="71" y="227"/>
                </a:cubicBezTo>
                <a:cubicBezTo>
                  <a:pt x="93" y="220"/>
                  <a:pt x="114" y="227"/>
                  <a:pt x="114" y="243"/>
                </a:cubicBezTo>
                <a:cubicBezTo>
                  <a:pt x="121" y="265"/>
                  <a:pt x="114" y="281"/>
                  <a:pt x="100" y="288"/>
                </a:cubicBezTo>
                <a:cubicBezTo>
                  <a:pt x="79" y="296"/>
                  <a:pt x="57" y="288"/>
                  <a:pt x="50" y="273"/>
                </a:cubicBezTo>
                <a:close/>
                <a:moveTo>
                  <a:pt x="143" y="364"/>
                </a:moveTo>
                <a:cubicBezTo>
                  <a:pt x="128" y="372"/>
                  <a:pt x="107" y="364"/>
                  <a:pt x="107" y="349"/>
                </a:cubicBezTo>
                <a:cubicBezTo>
                  <a:pt x="100" y="334"/>
                  <a:pt x="107" y="311"/>
                  <a:pt x="121" y="303"/>
                </a:cubicBezTo>
                <a:cubicBezTo>
                  <a:pt x="135" y="303"/>
                  <a:pt x="150" y="311"/>
                  <a:pt x="157" y="326"/>
                </a:cubicBezTo>
                <a:cubicBezTo>
                  <a:pt x="164" y="341"/>
                  <a:pt x="157" y="357"/>
                  <a:pt x="143" y="364"/>
                </a:cubicBezTo>
                <a:close/>
                <a:moveTo>
                  <a:pt x="420" y="98"/>
                </a:moveTo>
                <a:cubicBezTo>
                  <a:pt x="434" y="91"/>
                  <a:pt x="441" y="68"/>
                  <a:pt x="441" y="53"/>
                </a:cubicBezTo>
                <a:cubicBezTo>
                  <a:pt x="434" y="22"/>
                  <a:pt x="399" y="0"/>
                  <a:pt x="399" y="0"/>
                </a:cubicBezTo>
                <a:cubicBezTo>
                  <a:pt x="399" y="0"/>
                  <a:pt x="406" y="15"/>
                  <a:pt x="391" y="38"/>
                </a:cubicBezTo>
                <a:cubicBezTo>
                  <a:pt x="363" y="60"/>
                  <a:pt x="377" y="83"/>
                  <a:pt x="391" y="98"/>
                </a:cubicBezTo>
                <a:cubicBezTo>
                  <a:pt x="399" y="106"/>
                  <a:pt x="413" y="106"/>
                  <a:pt x="420" y="98"/>
                </a:cubicBezTo>
                <a:close/>
                <a:moveTo>
                  <a:pt x="420" y="121"/>
                </a:moveTo>
                <a:cubicBezTo>
                  <a:pt x="420" y="114"/>
                  <a:pt x="413" y="106"/>
                  <a:pt x="406" y="106"/>
                </a:cubicBezTo>
                <a:cubicBezTo>
                  <a:pt x="406" y="106"/>
                  <a:pt x="391" y="114"/>
                  <a:pt x="391" y="121"/>
                </a:cubicBezTo>
                <a:cubicBezTo>
                  <a:pt x="377" y="273"/>
                  <a:pt x="406" y="433"/>
                  <a:pt x="406" y="433"/>
                </a:cubicBezTo>
                <a:cubicBezTo>
                  <a:pt x="406" y="433"/>
                  <a:pt x="399" y="440"/>
                  <a:pt x="406" y="440"/>
                </a:cubicBezTo>
                <a:cubicBezTo>
                  <a:pt x="413" y="440"/>
                  <a:pt x="413" y="433"/>
                  <a:pt x="413" y="433"/>
                </a:cubicBezTo>
                <a:cubicBezTo>
                  <a:pt x="413" y="433"/>
                  <a:pt x="441" y="273"/>
                  <a:pt x="420" y="121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5221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60D10-7309-3102-05C1-687EA4780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F405CA15-8102-D191-D101-DFFA349940F0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A34ECEBF-7C12-D7E2-E48C-237A5D2A6813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ECA2D24A-ADFC-9354-6823-51BBFB4D6EA5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A0ECEC17-C858-8C62-FF26-53848392564C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EC49888-C934-13E6-30F0-C48E2EAACE32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09E127AE-34A4-6CE0-8425-C7E3DB89B72C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BBCBFFE6-35B5-4DA3-B8BE-64E462A64F8F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4237CAE8-D99B-2A66-B502-975FB3FCBC89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5445D175-E9C2-D43F-208C-05D024CC87C9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0707D0EF-EB66-88F0-BECD-9267CF96BAD1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0171DDE-D559-D71F-AF41-B55B6818341E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78466062-A484-4A84-3F98-067C2DE39978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5D604090-0134-AF88-5C6F-FFAD0C478467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1414C18F-737E-3F01-38A0-7705BB553116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BF29C25-65C6-721C-E39A-5793361A88CB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F16FCDFB-3BDC-8FB8-2118-CB48E2A41DC8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C2D84427-9494-7316-9A60-3F1D8C5722A4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40174182-B4B3-A649-B2D3-1FD4D22F7D56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EED17A9A-519C-C575-BB88-1B49E80FCB15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AAFC908F-DC50-DA36-F641-42F01C9F2AF6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374D34CB-36E7-18B5-A707-6E498344EB06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F6BAD7DE-09F6-2174-50D1-003699D784BD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20A5B16C-2548-E4C0-C67E-F99281222C87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DB9B2BC3-7F0E-6EF8-1FA5-3902199D7692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0BB1A60-AE74-9E1D-BF3A-98F072498DEE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E7A649B1-4606-9313-814A-E895E6A4D4F3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82EDBE0-757B-AAEB-774E-3AFC859B0C05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9A9D557B-968A-BE85-9F4E-D9F96E6BBED2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60FD627D-03AA-231E-3284-5A22B2358975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D32E1136-361F-FC1B-E3DE-0EA793258107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6280E745-B96D-D1C2-2749-6EF622386B70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40F8D634-4A1F-F99C-06F0-849B22C63D71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6E3142D8-7E84-60CE-4FB5-864297267676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9D823B31-DFED-04E1-F3C3-850B1093849A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EC45E7AB-C229-EFD2-4930-E87FC547FFC5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6ADCFB3A-5BE3-BBC3-5A5B-4DE3E16267C5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643012C8-1F48-56B9-D5B6-C4A6A01FED23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399733F6-F747-7F37-F6C6-0FCF94CAB99C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8EB474AB-50F7-4BC6-F0F4-5B3DB2A8DDF4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C287A84-7834-C288-8799-12752F7C9D98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9DAACD2B-CD94-96C3-8146-E0047EBEDFDB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98495C78-DB2D-3C27-B9D2-36C8EC1FFF41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BE9436C7-B679-D2A3-C03F-51D4828566F0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56EE6653-E7FA-D5F2-A4E2-012CC982F64F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75D26D22-E500-20B9-C5A2-3C3C3869CF4A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46677D45-E734-4498-E6F9-048FF0AF7BC9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3014939-7C9F-29B2-CB0F-D6103CD27729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DF80F92-F7D6-D3DC-CEEA-71A015F2A5F1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1C2BAE37-0288-2716-7B71-C32299D68529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F28FB7FA-E5D7-ED7A-4A97-1011B472CB53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33222F12-61F5-C982-464D-86857E3C3A35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59F5B1EB-43E7-A27A-94F9-1940834B01C5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F4E496DB-D824-4AC2-514B-14FBDB4F239E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C09288A2-82E8-F19B-4C6D-3A9F603237CD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411345DF-609B-06C8-5D22-B28AC8A7F458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32B970F4-DA7A-10DE-C56B-1AF2AA9BEBFB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89F72F05-C8A9-3513-D701-74C3CB097F01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F36A196B-3B6F-84A9-7205-02ADE886050A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9E880129-9404-79AE-58CC-27DFA1A020CD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2F9C82DF-F8BD-DFEB-B5A1-A08A75B44322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E201CD87-4241-DAE6-6DB3-0C9DB9EA90CF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857F2F1C-8DE9-9010-6066-EACC3023195B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B0E192E2-889F-81CC-C112-0B40B6D885CC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1DF7C019-5852-486E-B7EE-8405871EBB81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AC045EBF-F7CC-324D-F2C1-08AF337578F0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C0D778B9-3C5A-1EE5-30BA-62D2A865715B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D6FF28A5-C9F0-7F44-80BB-D432C945ED3C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0A892C24-1863-2021-9E34-40BE98ABD9B0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FA21E878-4A79-8B5A-112C-9212FF540A21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6DF03F53-C59B-5C88-92D4-DED3F6D2C10E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E8936185-F543-8E89-F2A0-07B44EECDAED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42DB20F6-DBAD-7097-6CE4-084C46B58F51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13DEE8B4-D883-146A-5E98-86B5B841015D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1DC08122-3EA3-B206-5BA4-DE955E1830BF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23730BB9-313B-DA82-8C56-0319AC1B9A10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68BD2E0D-0C1F-D7B2-356E-F27051B8156C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F003C2D9-F6EF-EAFE-11F1-48CA7C00E85F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29C10693-7479-0D59-B716-3754435F1C3B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339F185-AE0C-31C1-7BF4-B56AD2F06068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63CDC53E-015D-22C4-E52F-4D0B12C3931B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8E5A5445-6BE7-E112-00C9-E298972799FC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65D07138-B1A0-D4A9-1D0C-C11105F689C8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9" name="图形 6" descr="D:\51PPT模板网\51pptmoban.com\图片.jpg">
            <a:extLst>
              <a:ext uri="{FF2B5EF4-FFF2-40B4-BE49-F238E27FC236}">
                <a16:creationId xmlns:a16="http://schemas.microsoft.com/office/drawing/2014/main" id="{81F311E7-76B3-7C9C-4AF4-AFBC7607FFC8}"/>
              </a:ext>
            </a:extLst>
          </p:cNvPr>
          <p:cNvGrpSpPr/>
          <p:nvPr/>
        </p:nvGrpSpPr>
        <p:grpSpPr>
          <a:xfrm>
            <a:off x="7056454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615FC28-44D0-F60B-87DF-3328223736C1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50462E1-B9BF-70EE-2CC8-FB4299020C5D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11B3788-E77C-1CE6-AAFF-F2E4407EA23A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B6DED4D-5B1A-3CD6-7930-C61ADCD7AC77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91DA0CD-6B96-820D-4836-F77F1126F1E7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5CA12FF-BA5D-1728-054A-B193A79EE454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BEB82ED-EBE6-665E-0DB4-DB93D55C493B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8EF5C7D-CB59-1D32-8995-ED0E170C9947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8E69420-EAA7-39E2-FAAA-B5AF44D66F9F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B4F95A1-0310-7D21-388E-994C864DEAAE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08CD4F79-64B1-09DE-79E6-37B266FA8946}"/>
              </a:ext>
            </a:extLst>
          </p:cNvPr>
          <p:cNvGrpSpPr/>
          <p:nvPr/>
        </p:nvGrpSpPr>
        <p:grpSpPr>
          <a:xfrm>
            <a:off x="272518" y="491452"/>
            <a:ext cx="770710" cy="775621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1197F6F-37C5-2DB9-032D-6C3E51FD950E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DDBA8DD-AD22-FBE4-5708-7D1C0C82DFBD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45C38625-4EC5-BD60-9CA5-BE5E0D816236}"/>
              </a:ext>
            </a:extLst>
          </p:cNvPr>
          <p:cNvGrpSpPr/>
          <p:nvPr/>
        </p:nvGrpSpPr>
        <p:grpSpPr>
          <a:xfrm>
            <a:off x="10694034" y="2466181"/>
            <a:ext cx="1013947" cy="1038258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F19B51A-FD2C-8626-AE45-88FBF9B29A40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13EBB26-1471-D0F4-B567-C55A49A3E08C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>
            <a:extLst>
              <a:ext uri="{FF2B5EF4-FFF2-40B4-BE49-F238E27FC236}">
                <a16:creationId xmlns:a16="http://schemas.microsoft.com/office/drawing/2014/main" id="{0BA32BB1-ABD4-3ED0-B80D-2B9E78B83879}"/>
              </a:ext>
            </a:extLst>
          </p:cNvPr>
          <p:cNvGrpSpPr/>
          <p:nvPr/>
        </p:nvGrpSpPr>
        <p:grpSpPr>
          <a:xfrm>
            <a:off x="6637435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C586C1F-004B-B48D-95AF-5F80D5D8A726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7C2C91D-A300-1438-DDC7-50C6BD61E09C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1A9402E-64BC-C02E-F5FB-7C0D68DD94AE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AA15AED-7F90-03B3-D7D4-DAEDD0940B58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7EEE975-6534-F5C1-EF7B-E971D2C95E6E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10BC941-92E5-F721-51DA-3E1961292100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2C87514-FF34-8348-B334-7282B3317940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4AFD832-4623-E681-2911-4D5F1634C405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4B7C27B-CDF7-A5D7-B0E8-3A53844DCDE3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EBB8644-D483-1A1B-6DFF-0ECCFFDA65BD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9BB3380-6990-6652-B767-17EFAAF70E2E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2EFB82A-C96B-4873-071E-E6004CFE52AB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BBD30D5-C4AB-898B-732F-FFD81A5C4457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E774CE3-E4C7-4A7F-0EA3-3E9F7E875DBE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1EF74E7-FFC4-A42F-869F-0E82DE79FD4A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3EBC61C-9D6B-647D-332D-7E915B4FD438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F8B1CAC-402A-AEFB-145B-59D2D8953D50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D4B1C55-5DE6-5503-5BA4-97E5BEFCAF4C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07ACB44-5DC2-856C-3BB1-FF9314435856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AB58672F-690C-8493-BC0D-A76688B651E5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B402634-FA11-C3C8-9836-5B7C8865455C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63DFBFB-69AC-F883-FCF2-3B086564C018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51CC3E5-986A-0A4E-53A3-DF088A305975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EFB86D5-13F0-EC3E-315D-4CDF33AEABAA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35D9650-E455-226A-353D-7FE77CC927B7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3076017-A6AF-FCBB-5817-6217A8A3F547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00A79BD-47D2-67FE-28B4-7AD18CC41690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010ABEC-4957-A3F4-1CDC-EB0E9BCBCEF5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5C44C46-4992-8B6E-B96E-C32284B2B793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A139254-3E62-6595-659D-B295986E4802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E207161-73EF-F398-D437-B350CEFD9067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2178813-DDA5-C10E-0CD7-43014A21D729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E6C8D37-462F-A170-FE23-B3DF01257ABE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B35C08C-EB1C-3EC4-A40C-903999A08BD2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8DA49C6-248D-B5C6-4508-BE55C02CA49D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C6A3D4A-3402-65EF-577C-FC7D10F4313C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A3D76A2-D069-8915-9797-673CDBF12508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08BC342-1920-DB6E-EEBE-2F990FA2D894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26CCC0E-C667-51EC-683E-6FF526F9C8CA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FB86CC9-F073-E17C-6588-7BE838684B8B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CAF7E4BF-D61A-5292-039E-CD8CE28C1B64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8675836-F562-A054-E32B-A9A8633D2830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CDAA6156-4D06-037A-0C55-07FED46DC6EA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EE27A37-C9C6-0A4E-9527-FA5781F315C2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6E0D2C3-C12F-4C99-B088-8D32F85BA86B}"/>
              </a:ext>
            </a:extLst>
          </p:cNvPr>
          <p:cNvSpPr txBox="1"/>
          <p:nvPr/>
        </p:nvSpPr>
        <p:spPr>
          <a:xfrm>
            <a:off x="1167015" y="392886"/>
            <a:ext cx="14029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  <a:endParaRPr lang="zh-CN" altLang="en-US" sz="4800" dirty="0">
              <a:solidFill>
                <a:srgbClr val="5C69A5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A849AE-4010-02D2-AF32-35A44D089A17}"/>
              </a:ext>
            </a:extLst>
          </p:cNvPr>
          <p:cNvSpPr txBox="1"/>
          <p:nvPr/>
        </p:nvSpPr>
        <p:spPr>
          <a:xfrm>
            <a:off x="1214536" y="1163408"/>
            <a:ext cx="2011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rgbClr val="333333"/>
                </a:solidFill>
                <a:effectLst/>
              </a:rPr>
              <a:t>CONTENTS</a:t>
            </a:r>
            <a:endParaRPr lang="zh-CN" altLang="en-US" sz="1600" i="1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CBF1E86-EE1E-1580-1C16-AD9191BD0D23}"/>
              </a:ext>
            </a:extLst>
          </p:cNvPr>
          <p:cNvGrpSpPr/>
          <p:nvPr/>
        </p:nvGrpSpPr>
        <p:grpSpPr>
          <a:xfrm>
            <a:off x="1308100" y="2057532"/>
            <a:ext cx="3819504" cy="529348"/>
            <a:chOff x="1048564" y="1855671"/>
            <a:chExt cx="3819504" cy="52934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E57F8EE-D6CC-7032-CAC2-BE7BD49B7535}"/>
                </a:ext>
              </a:extLst>
            </p:cNvPr>
            <p:cNvSpPr/>
            <p:nvPr/>
          </p:nvSpPr>
          <p:spPr>
            <a:xfrm>
              <a:off x="1048564" y="1855671"/>
              <a:ext cx="3819504" cy="529348"/>
            </a:xfrm>
            <a:custGeom>
              <a:avLst/>
              <a:gdLst>
                <a:gd name="connsiteX0" fmla="*/ 0 w 3819504"/>
                <a:gd name="connsiteY0" fmla="*/ 264673 h 529348"/>
                <a:gd name="connsiteX1" fmla="*/ 0 w 3819504"/>
                <a:gd name="connsiteY1" fmla="*/ 264674 h 529348"/>
                <a:gd name="connsiteX2" fmla="*/ 0 w 3819504"/>
                <a:gd name="connsiteY2" fmla="*/ 264674 h 529348"/>
                <a:gd name="connsiteX3" fmla="*/ 264674 w 3819504"/>
                <a:gd name="connsiteY3" fmla="*/ 0 h 529348"/>
                <a:gd name="connsiteX4" fmla="*/ 494487 w 3819504"/>
                <a:gd name="connsiteY4" fmla="*/ 0 h 529348"/>
                <a:gd name="connsiteX5" fmla="*/ 669029 w 3819504"/>
                <a:gd name="connsiteY5" fmla="*/ 0 h 529348"/>
                <a:gd name="connsiteX6" fmla="*/ 717303 w 3819504"/>
                <a:gd name="connsiteY6" fmla="*/ 0 h 529348"/>
                <a:gd name="connsiteX7" fmla="*/ 1063489 w 3819504"/>
                <a:gd name="connsiteY7" fmla="*/ 229468 h 529348"/>
                <a:gd name="connsiteX8" fmla="*/ 1091228 w 3819504"/>
                <a:gd name="connsiteY8" fmla="*/ 366867 h 529348"/>
                <a:gd name="connsiteX9" fmla="*/ 1118968 w 3819504"/>
                <a:gd name="connsiteY9" fmla="*/ 229468 h 529348"/>
                <a:gd name="connsiteX10" fmla="*/ 1465154 w 3819504"/>
                <a:gd name="connsiteY10" fmla="*/ 0 h 529348"/>
                <a:gd name="connsiteX11" fmla="*/ 3150475 w 3819504"/>
                <a:gd name="connsiteY11" fmla="*/ 0 h 529348"/>
                <a:gd name="connsiteX12" fmla="*/ 3151962 w 3819504"/>
                <a:gd name="connsiteY12" fmla="*/ 0 h 529348"/>
                <a:gd name="connsiteX13" fmla="*/ 3554830 w 3819504"/>
                <a:gd name="connsiteY13" fmla="*/ 0 h 529348"/>
                <a:gd name="connsiteX14" fmla="*/ 3819504 w 3819504"/>
                <a:gd name="connsiteY14" fmla="*/ 264674 h 529348"/>
                <a:gd name="connsiteX15" fmla="*/ 3819503 w 3819504"/>
                <a:gd name="connsiteY15" fmla="*/ 264674 h 529348"/>
                <a:gd name="connsiteX16" fmla="*/ 3554829 w 3819504"/>
                <a:gd name="connsiteY16" fmla="*/ 529348 h 529348"/>
                <a:gd name="connsiteX17" fmla="*/ 3150475 w 3819504"/>
                <a:gd name="connsiteY17" fmla="*/ 529347 h 529348"/>
                <a:gd name="connsiteX18" fmla="*/ 669038 w 3819504"/>
                <a:gd name="connsiteY18" fmla="*/ 529347 h 529348"/>
                <a:gd name="connsiteX19" fmla="*/ 669028 w 3819504"/>
                <a:gd name="connsiteY19" fmla="*/ 529348 h 529348"/>
                <a:gd name="connsiteX20" fmla="*/ 264674 w 3819504"/>
                <a:gd name="connsiteY20" fmla="*/ 529347 h 529348"/>
                <a:gd name="connsiteX21" fmla="*/ 20799 w 3819504"/>
                <a:gd name="connsiteY21" fmla="*/ 367696 h 529348"/>
                <a:gd name="connsiteX22" fmla="*/ 0 w 3819504"/>
                <a:gd name="connsiteY22" fmla="*/ 264674 h 529348"/>
                <a:gd name="connsiteX23" fmla="*/ 20799 w 3819504"/>
                <a:gd name="connsiteY23" fmla="*/ 161651 h 529348"/>
                <a:gd name="connsiteX24" fmla="*/ 264674 w 3819504"/>
                <a:gd name="connsiteY24" fmla="*/ 0 h 5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19504" h="529348">
                  <a:moveTo>
                    <a:pt x="0" y="264673"/>
                  </a:moveTo>
                  <a:lnTo>
                    <a:pt x="0" y="264674"/>
                  </a:lnTo>
                  <a:lnTo>
                    <a:pt x="0" y="264674"/>
                  </a:lnTo>
                  <a:close/>
                  <a:moveTo>
                    <a:pt x="264674" y="0"/>
                  </a:moveTo>
                  <a:lnTo>
                    <a:pt x="494487" y="0"/>
                  </a:lnTo>
                  <a:lnTo>
                    <a:pt x="669029" y="0"/>
                  </a:lnTo>
                  <a:lnTo>
                    <a:pt x="717303" y="0"/>
                  </a:lnTo>
                  <a:cubicBezTo>
                    <a:pt x="872927" y="0"/>
                    <a:pt x="1006452" y="94620"/>
                    <a:pt x="1063489" y="229468"/>
                  </a:cubicBezTo>
                  <a:lnTo>
                    <a:pt x="1091228" y="366867"/>
                  </a:lnTo>
                  <a:lnTo>
                    <a:pt x="1118968" y="229468"/>
                  </a:lnTo>
                  <a:cubicBezTo>
                    <a:pt x="1176004" y="94620"/>
                    <a:pt x="1309529" y="0"/>
                    <a:pt x="1465154" y="0"/>
                  </a:cubicBezTo>
                  <a:lnTo>
                    <a:pt x="3150475" y="0"/>
                  </a:lnTo>
                  <a:lnTo>
                    <a:pt x="3151962" y="0"/>
                  </a:lnTo>
                  <a:lnTo>
                    <a:pt x="3554830" y="0"/>
                  </a:lnTo>
                  <a:cubicBezTo>
                    <a:pt x="3701005" y="0"/>
                    <a:pt x="3819504" y="118499"/>
                    <a:pt x="3819504" y="264674"/>
                  </a:cubicBezTo>
                  <a:lnTo>
                    <a:pt x="3819503" y="264674"/>
                  </a:lnTo>
                  <a:cubicBezTo>
                    <a:pt x="3819503" y="410849"/>
                    <a:pt x="3701004" y="529348"/>
                    <a:pt x="3554829" y="529348"/>
                  </a:cubicBezTo>
                  <a:lnTo>
                    <a:pt x="3150475" y="529347"/>
                  </a:lnTo>
                  <a:lnTo>
                    <a:pt x="669038" y="529347"/>
                  </a:lnTo>
                  <a:lnTo>
                    <a:pt x="669028" y="529348"/>
                  </a:lnTo>
                  <a:lnTo>
                    <a:pt x="264674" y="529347"/>
                  </a:lnTo>
                  <a:cubicBezTo>
                    <a:pt x="155043" y="529347"/>
                    <a:pt x="60979" y="462691"/>
                    <a:pt x="20799" y="367696"/>
                  </a:cubicBezTo>
                  <a:lnTo>
                    <a:pt x="0" y="264674"/>
                  </a:lnTo>
                  <a:lnTo>
                    <a:pt x="20799" y="161651"/>
                  </a:lnTo>
                  <a:cubicBezTo>
                    <a:pt x="60979" y="66656"/>
                    <a:pt x="155043" y="0"/>
                    <a:pt x="264674" y="0"/>
                  </a:cubicBez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677838A-1EC6-3850-AB6A-987819BBDB8D}"/>
                </a:ext>
              </a:extLst>
            </p:cNvPr>
            <p:cNvSpPr txBox="1"/>
            <p:nvPr/>
          </p:nvSpPr>
          <p:spPr>
            <a:xfrm>
              <a:off x="1423118" y="1906068"/>
              <a:ext cx="5549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D630DBA-1C44-4B22-2151-CCF5E4B680A4}"/>
                </a:ext>
              </a:extLst>
            </p:cNvPr>
            <p:cNvSpPr txBox="1"/>
            <p:nvPr/>
          </p:nvSpPr>
          <p:spPr>
            <a:xfrm>
              <a:off x="2819462" y="1936271"/>
              <a:ext cx="19049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上学期工作回顾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A851811-5CBE-43AF-A48B-CA2364C4786B}"/>
              </a:ext>
            </a:extLst>
          </p:cNvPr>
          <p:cNvGrpSpPr/>
          <p:nvPr/>
        </p:nvGrpSpPr>
        <p:grpSpPr>
          <a:xfrm>
            <a:off x="1308100" y="2883592"/>
            <a:ext cx="3819504" cy="529348"/>
            <a:chOff x="1048564" y="1855671"/>
            <a:chExt cx="3819504" cy="529348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F96843C-95E0-FD93-46E9-A71F7EC2F4E5}"/>
                </a:ext>
              </a:extLst>
            </p:cNvPr>
            <p:cNvSpPr/>
            <p:nvPr/>
          </p:nvSpPr>
          <p:spPr>
            <a:xfrm>
              <a:off x="1048564" y="1855671"/>
              <a:ext cx="3819504" cy="529348"/>
            </a:xfrm>
            <a:custGeom>
              <a:avLst/>
              <a:gdLst>
                <a:gd name="connsiteX0" fmla="*/ 0 w 3819504"/>
                <a:gd name="connsiteY0" fmla="*/ 264673 h 529348"/>
                <a:gd name="connsiteX1" fmla="*/ 0 w 3819504"/>
                <a:gd name="connsiteY1" fmla="*/ 264674 h 529348"/>
                <a:gd name="connsiteX2" fmla="*/ 0 w 3819504"/>
                <a:gd name="connsiteY2" fmla="*/ 264674 h 529348"/>
                <a:gd name="connsiteX3" fmla="*/ 264674 w 3819504"/>
                <a:gd name="connsiteY3" fmla="*/ 0 h 529348"/>
                <a:gd name="connsiteX4" fmla="*/ 494487 w 3819504"/>
                <a:gd name="connsiteY4" fmla="*/ 0 h 529348"/>
                <a:gd name="connsiteX5" fmla="*/ 669029 w 3819504"/>
                <a:gd name="connsiteY5" fmla="*/ 0 h 529348"/>
                <a:gd name="connsiteX6" fmla="*/ 717303 w 3819504"/>
                <a:gd name="connsiteY6" fmla="*/ 0 h 529348"/>
                <a:gd name="connsiteX7" fmla="*/ 1063489 w 3819504"/>
                <a:gd name="connsiteY7" fmla="*/ 229468 h 529348"/>
                <a:gd name="connsiteX8" fmla="*/ 1091228 w 3819504"/>
                <a:gd name="connsiteY8" fmla="*/ 366867 h 529348"/>
                <a:gd name="connsiteX9" fmla="*/ 1118968 w 3819504"/>
                <a:gd name="connsiteY9" fmla="*/ 229468 h 529348"/>
                <a:gd name="connsiteX10" fmla="*/ 1465154 w 3819504"/>
                <a:gd name="connsiteY10" fmla="*/ 0 h 529348"/>
                <a:gd name="connsiteX11" fmla="*/ 3150475 w 3819504"/>
                <a:gd name="connsiteY11" fmla="*/ 0 h 529348"/>
                <a:gd name="connsiteX12" fmla="*/ 3151962 w 3819504"/>
                <a:gd name="connsiteY12" fmla="*/ 0 h 529348"/>
                <a:gd name="connsiteX13" fmla="*/ 3554830 w 3819504"/>
                <a:gd name="connsiteY13" fmla="*/ 0 h 529348"/>
                <a:gd name="connsiteX14" fmla="*/ 3819504 w 3819504"/>
                <a:gd name="connsiteY14" fmla="*/ 264674 h 529348"/>
                <a:gd name="connsiteX15" fmla="*/ 3819503 w 3819504"/>
                <a:gd name="connsiteY15" fmla="*/ 264674 h 529348"/>
                <a:gd name="connsiteX16" fmla="*/ 3554829 w 3819504"/>
                <a:gd name="connsiteY16" fmla="*/ 529348 h 529348"/>
                <a:gd name="connsiteX17" fmla="*/ 3150475 w 3819504"/>
                <a:gd name="connsiteY17" fmla="*/ 529347 h 529348"/>
                <a:gd name="connsiteX18" fmla="*/ 669038 w 3819504"/>
                <a:gd name="connsiteY18" fmla="*/ 529347 h 529348"/>
                <a:gd name="connsiteX19" fmla="*/ 669028 w 3819504"/>
                <a:gd name="connsiteY19" fmla="*/ 529348 h 529348"/>
                <a:gd name="connsiteX20" fmla="*/ 264674 w 3819504"/>
                <a:gd name="connsiteY20" fmla="*/ 529347 h 529348"/>
                <a:gd name="connsiteX21" fmla="*/ 20799 w 3819504"/>
                <a:gd name="connsiteY21" fmla="*/ 367696 h 529348"/>
                <a:gd name="connsiteX22" fmla="*/ 0 w 3819504"/>
                <a:gd name="connsiteY22" fmla="*/ 264674 h 529348"/>
                <a:gd name="connsiteX23" fmla="*/ 20799 w 3819504"/>
                <a:gd name="connsiteY23" fmla="*/ 161651 h 529348"/>
                <a:gd name="connsiteX24" fmla="*/ 264674 w 3819504"/>
                <a:gd name="connsiteY24" fmla="*/ 0 h 5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19504" h="529348">
                  <a:moveTo>
                    <a:pt x="0" y="264673"/>
                  </a:moveTo>
                  <a:lnTo>
                    <a:pt x="0" y="264674"/>
                  </a:lnTo>
                  <a:lnTo>
                    <a:pt x="0" y="264674"/>
                  </a:lnTo>
                  <a:close/>
                  <a:moveTo>
                    <a:pt x="264674" y="0"/>
                  </a:moveTo>
                  <a:lnTo>
                    <a:pt x="494487" y="0"/>
                  </a:lnTo>
                  <a:lnTo>
                    <a:pt x="669029" y="0"/>
                  </a:lnTo>
                  <a:lnTo>
                    <a:pt x="717303" y="0"/>
                  </a:lnTo>
                  <a:cubicBezTo>
                    <a:pt x="872927" y="0"/>
                    <a:pt x="1006452" y="94620"/>
                    <a:pt x="1063489" y="229468"/>
                  </a:cubicBezTo>
                  <a:lnTo>
                    <a:pt x="1091228" y="366867"/>
                  </a:lnTo>
                  <a:lnTo>
                    <a:pt x="1118968" y="229468"/>
                  </a:lnTo>
                  <a:cubicBezTo>
                    <a:pt x="1176004" y="94620"/>
                    <a:pt x="1309529" y="0"/>
                    <a:pt x="1465154" y="0"/>
                  </a:cubicBezTo>
                  <a:lnTo>
                    <a:pt x="3150475" y="0"/>
                  </a:lnTo>
                  <a:lnTo>
                    <a:pt x="3151962" y="0"/>
                  </a:lnTo>
                  <a:lnTo>
                    <a:pt x="3554830" y="0"/>
                  </a:lnTo>
                  <a:cubicBezTo>
                    <a:pt x="3701005" y="0"/>
                    <a:pt x="3819504" y="118499"/>
                    <a:pt x="3819504" y="264674"/>
                  </a:cubicBezTo>
                  <a:lnTo>
                    <a:pt x="3819503" y="264674"/>
                  </a:lnTo>
                  <a:cubicBezTo>
                    <a:pt x="3819503" y="410849"/>
                    <a:pt x="3701004" y="529348"/>
                    <a:pt x="3554829" y="529348"/>
                  </a:cubicBezTo>
                  <a:lnTo>
                    <a:pt x="3150475" y="529347"/>
                  </a:lnTo>
                  <a:lnTo>
                    <a:pt x="669038" y="529347"/>
                  </a:lnTo>
                  <a:lnTo>
                    <a:pt x="669028" y="529348"/>
                  </a:lnTo>
                  <a:lnTo>
                    <a:pt x="264674" y="529347"/>
                  </a:lnTo>
                  <a:cubicBezTo>
                    <a:pt x="155043" y="529347"/>
                    <a:pt x="60979" y="462691"/>
                    <a:pt x="20799" y="367696"/>
                  </a:cubicBezTo>
                  <a:lnTo>
                    <a:pt x="0" y="264674"/>
                  </a:lnTo>
                  <a:lnTo>
                    <a:pt x="20799" y="161651"/>
                  </a:lnTo>
                  <a:cubicBezTo>
                    <a:pt x="60979" y="66656"/>
                    <a:pt x="155043" y="0"/>
                    <a:pt x="264674" y="0"/>
                  </a:cubicBez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311B881-A541-7968-1F4A-1A6A8383A4FB}"/>
                </a:ext>
              </a:extLst>
            </p:cNvPr>
            <p:cNvSpPr txBox="1"/>
            <p:nvPr/>
          </p:nvSpPr>
          <p:spPr>
            <a:xfrm>
              <a:off x="1423118" y="1906068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01CEBBC-DA62-6373-C8BD-7015A9AB6738}"/>
                </a:ext>
              </a:extLst>
            </p:cNvPr>
            <p:cNvSpPr txBox="1"/>
            <p:nvPr/>
          </p:nvSpPr>
          <p:spPr>
            <a:xfrm>
              <a:off x="2819462" y="1936271"/>
              <a:ext cx="19049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本学期重点工作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A25B090-ACDB-E87D-930D-13412DDB6380}"/>
              </a:ext>
            </a:extLst>
          </p:cNvPr>
          <p:cNvGrpSpPr/>
          <p:nvPr/>
        </p:nvGrpSpPr>
        <p:grpSpPr>
          <a:xfrm>
            <a:off x="1308100" y="3709652"/>
            <a:ext cx="3819504" cy="529348"/>
            <a:chOff x="1048564" y="1855671"/>
            <a:chExt cx="3819504" cy="529348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8709390-1E8B-906E-7D21-C4CBAC2C8B05}"/>
                </a:ext>
              </a:extLst>
            </p:cNvPr>
            <p:cNvSpPr/>
            <p:nvPr/>
          </p:nvSpPr>
          <p:spPr>
            <a:xfrm>
              <a:off x="1048564" y="1855671"/>
              <a:ext cx="3819504" cy="529348"/>
            </a:xfrm>
            <a:custGeom>
              <a:avLst/>
              <a:gdLst>
                <a:gd name="connsiteX0" fmla="*/ 0 w 3819504"/>
                <a:gd name="connsiteY0" fmla="*/ 264673 h 529348"/>
                <a:gd name="connsiteX1" fmla="*/ 0 w 3819504"/>
                <a:gd name="connsiteY1" fmla="*/ 264674 h 529348"/>
                <a:gd name="connsiteX2" fmla="*/ 0 w 3819504"/>
                <a:gd name="connsiteY2" fmla="*/ 264674 h 529348"/>
                <a:gd name="connsiteX3" fmla="*/ 264674 w 3819504"/>
                <a:gd name="connsiteY3" fmla="*/ 0 h 529348"/>
                <a:gd name="connsiteX4" fmla="*/ 494487 w 3819504"/>
                <a:gd name="connsiteY4" fmla="*/ 0 h 529348"/>
                <a:gd name="connsiteX5" fmla="*/ 669029 w 3819504"/>
                <a:gd name="connsiteY5" fmla="*/ 0 h 529348"/>
                <a:gd name="connsiteX6" fmla="*/ 717303 w 3819504"/>
                <a:gd name="connsiteY6" fmla="*/ 0 h 529348"/>
                <a:gd name="connsiteX7" fmla="*/ 1063489 w 3819504"/>
                <a:gd name="connsiteY7" fmla="*/ 229468 h 529348"/>
                <a:gd name="connsiteX8" fmla="*/ 1091228 w 3819504"/>
                <a:gd name="connsiteY8" fmla="*/ 366867 h 529348"/>
                <a:gd name="connsiteX9" fmla="*/ 1118968 w 3819504"/>
                <a:gd name="connsiteY9" fmla="*/ 229468 h 529348"/>
                <a:gd name="connsiteX10" fmla="*/ 1465154 w 3819504"/>
                <a:gd name="connsiteY10" fmla="*/ 0 h 529348"/>
                <a:gd name="connsiteX11" fmla="*/ 3150475 w 3819504"/>
                <a:gd name="connsiteY11" fmla="*/ 0 h 529348"/>
                <a:gd name="connsiteX12" fmla="*/ 3151962 w 3819504"/>
                <a:gd name="connsiteY12" fmla="*/ 0 h 529348"/>
                <a:gd name="connsiteX13" fmla="*/ 3554830 w 3819504"/>
                <a:gd name="connsiteY13" fmla="*/ 0 h 529348"/>
                <a:gd name="connsiteX14" fmla="*/ 3819504 w 3819504"/>
                <a:gd name="connsiteY14" fmla="*/ 264674 h 529348"/>
                <a:gd name="connsiteX15" fmla="*/ 3819503 w 3819504"/>
                <a:gd name="connsiteY15" fmla="*/ 264674 h 529348"/>
                <a:gd name="connsiteX16" fmla="*/ 3554829 w 3819504"/>
                <a:gd name="connsiteY16" fmla="*/ 529348 h 529348"/>
                <a:gd name="connsiteX17" fmla="*/ 3150475 w 3819504"/>
                <a:gd name="connsiteY17" fmla="*/ 529347 h 529348"/>
                <a:gd name="connsiteX18" fmla="*/ 669038 w 3819504"/>
                <a:gd name="connsiteY18" fmla="*/ 529347 h 529348"/>
                <a:gd name="connsiteX19" fmla="*/ 669028 w 3819504"/>
                <a:gd name="connsiteY19" fmla="*/ 529348 h 529348"/>
                <a:gd name="connsiteX20" fmla="*/ 264674 w 3819504"/>
                <a:gd name="connsiteY20" fmla="*/ 529347 h 529348"/>
                <a:gd name="connsiteX21" fmla="*/ 20799 w 3819504"/>
                <a:gd name="connsiteY21" fmla="*/ 367696 h 529348"/>
                <a:gd name="connsiteX22" fmla="*/ 0 w 3819504"/>
                <a:gd name="connsiteY22" fmla="*/ 264674 h 529348"/>
                <a:gd name="connsiteX23" fmla="*/ 20799 w 3819504"/>
                <a:gd name="connsiteY23" fmla="*/ 161651 h 529348"/>
                <a:gd name="connsiteX24" fmla="*/ 264674 w 3819504"/>
                <a:gd name="connsiteY24" fmla="*/ 0 h 5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19504" h="529348">
                  <a:moveTo>
                    <a:pt x="0" y="264673"/>
                  </a:moveTo>
                  <a:lnTo>
                    <a:pt x="0" y="264674"/>
                  </a:lnTo>
                  <a:lnTo>
                    <a:pt x="0" y="264674"/>
                  </a:lnTo>
                  <a:close/>
                  <a:moveTo>
                    <a:pt x="264674" y="0"/>
                  </a:moveTo>
                  <a:lnTo>
                    <a:pt x="494487" y="0"/>
                  </a:lnTo>
                  <a:lnTo>
                    <a:pt x="669029" y="0"/>
                  </a:lnTo>
                  <a:lnTo>
                    <a:pt x="717303" y="0"/>
                  </a:lnTo>
                  <a:cubicBezTo>
                    <a:pt x="872927" y="0"/>
                    <a:pt x="1006452" y="94620"/>
                    <a:pt x="1063489" y="229468"/>
                  </a:cubicBezTo>
                  <a:lnTo>
                    <a:pt x="1091228" y="366867"/>
                  </a:lnTo>
                  <a:lnTo>
                    <a:pt x="1118968" y="229468"/>
                  </a:lnTo>
                  <a:cubicBezTo>
                    <a:pt x="1176004" y="94620"/>
                    <a:pt x="1309529" y="0"/>
                    <a:pt x="1465154" y="0"/>
                  </a:cubicBezTo>
                  <a:lnTo>
                    <a:pt x="3150475" y="0"/>
                  </a:lnTo>
                  <a:lnTo>
                    <a:pt x="3151962" y="0"/>
                  </a:lnTo>
                  <a:lnTo>
                    <a:pt x="3554830" y="0"/>
                  </a:lnTo>
                  <a:cubicBezTo>
                    <a:pt x="3701005" y="0"/>
                    <a:pt x="3819504" y="118499"/>
                    <a:pt x="3819504" y="264674"/>
                  </a:cubicBezTo>
                  <a:lnTo>
                    <a:pt x="3819503" y="264674"/>
                  </a:lnTo>
                  <a:cubicBezTo>
                    <a:pt x="3819503" y="410849"/>
                    <a:pt x="3701004" y="529348"/>
                    <a:pt x="3554829" y="529348"/>
                  </a:cubicBezTo>
                  <a:lnTo>
                    <a:pt x="3150475" y="529347"/>
                  </a:lnTo>
                  <a:lnTo>
                    <a:pt x="669038" y="529347"/>
                  </a:lnTo>
                  <a:lnTo>
                    <a:pt x="669028" y="529348"/>
                  </a:lnTo>
                  <a:lnTo>
                    <a:pt x="264674" y="529347"/>
                  </a:lnTo>
                  <a:cubicBezTo>
                    <a:pt x="155043" y="529347"/>
                    <a:pt x="60979" y="462691"/>
                    <a:pt x="20799" y="367696"/>
                  </a:cubicBezTo>
                  <a:lnTo>
                    <a:pt x="0" y="264674"/>
                  </a:lnTo>
                  <a:lnTo>
                    <a:pt x="20799" y="161651"/>
                  </a:lnTo>
                  <a:cubicBezTo>
                    <a:pt x="60979" y="66656"/>
                    <a:pt x="155043" y="0"/>
                    <a:pt x="264674" y="0"/>
                  </a:cubicBez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A25DAEE-6547-D558-C6BA-606CE7D93CA2}"/>
                </a:ext>
              </a:extLst>
            </p:cNvPr>
            <p:cNvSpPr txBox="1"/>
            <p:nvPr/>
          </p:nvSpPr>
          <p:spPr>
            <a:xfrm>
              <a:off x="1423118" y="1906068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CB25999-D7C1-182C-5444-A57234925E25}"/>
                </a:ext>
              </a:extLst>
            </p:cNvPr>
            <p:cNvSpPr txBox="1"/>
            <p:nvPr/>
          </p:nvSpPr>
          <p:spPr>
            <a:xfrm>
              <a:off x="2819462" y="1936271"/>
              <a:ext cx="19049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安全工作要求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CD52E0A-D27C-70A7-BA33-D1C8158C7118}"/>
              </a:ext>
            </a:extLst>
          </p:cNvPr>
          <p:cNvGrpSpPr/>
          <p:nvPr/>
        </p:nvGrpSpPr>
        <p:grpSpPr>
          <a:xfrm>
            <a:off x="1308100" y="4535712"/>
            <a:ext cx="3819504" cy="529348"/>
            <a:chOff x="1048564" y="1855671"/>
            <a:chExt cx="3819504" cy="529348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B232173-0BE6-779A-001C-CC897271D47E}"/>
                </a:ext>
              </a:extLst>
            </p:cNvPr>
            <p:cNvSpPr/>
            <p:nvPr/>
          </p:nvSpPr>
          <p:spPr>
            <a:xfrm>
              <a:off x="1048564" y="1855671"/>
              <a:ext cx="3819504" cy="529348"/>
            </a:xfrm>
            <a:custGeom>
              <a:avLst/>
              <a:gdLst>
                <a:gd name="connsiteX0" fmla="*/ 0 w 3819504"/>
                <a:gd name="connsiteY0" fmla="*/ 264673 h 529348"/>
                <a:gd name="connsiteX1" fmla="*/ 0 w 3819504"/>
                <a:gd name="connsiteY1" fmla="*/ 264674 h 529348"/>
                <a:gd name="connsiteX2" fmla="*/ 0 w 3819504"/>
                <a:gd name="connsiteY2" fmla="*/ 264674 h 529348"/>
                <a:gd name="connsiteX3" fmla="*/ 264674 w 3819504"/>
                <a:gd name="connsiteY3" fmla="*/ 0 h 529348"/>
                <a:gd name="connsiteX4" fmla="*/ 494487 w 3819504"/>
                <a:gd name="connsiteY4" fmla="*/ 0 h 529348"/>
                <a:gd name="connsiteX5" fmla="*/ 669029 w 3819504"/>
                <a:gd name="connsiteY5" fmla="*/ 0 h 529348"/>
                <a:gd name="connsiteX6" fmla="*/ 717303 w 3819504"/>
                <a:gd name="connsiteY6" fmla="*/ 0 h 529348"/>
                <a:gd name="connsiteX7" fmla="*/ 1063489 w 3819504"/>
                <a:gd name="connsiteY7" fmla="*/ 229468 h 529348"/>
                <a:gd name="connsiteX8" fmla="*/ 1091228 w 3819504"/>
                <a:gd name="connsiteY8" fmla="*/ 366867 h 529348"/>
                <a:gd name="connsiteX9" fmla="*/ 1118968 w 3819504"/>
                <a:gd name="connsiteY9" fmla="*/ 229468 h 529348"/>
                <a:gd name="connsiteX10" fmla="*/ 1465154 w 3819504"/>
                <a:gd name="connsiteY10" fmla="*/ 0 h 529348"/>
                <a:gd name="connsiteX11" fmla="*/ 3150475 w 3819504"/>
                <a:gd name="connsiteY11" fmla="*/ 0 h 529348"/>
                <a:gd name="connsiteX12" fmla="*/ 3151962 w 3819504"/>
                <a:gd name="connsiteY12" fmla="*/ 0 h 529348"/>
                <a:gd name="connsiteX13" fmla="*/ 3554830 w 3819504"/>
                <a:gd name="connsiteY13" fmla="*/ 0 h 529348"/>
                <a:gd name="connsiteX14" fmla="*/ 3819504 w 3819504"/>
                <a:gd name="connsiteY14" fmla="*/ 264674 h 529348"/>
                <a:gd name="connsiteX15" fmla="*/ 3819503 w 3819504"/>
                <a:gd name="connsiteY15" fmla="*/ 264674 h 529348"/>
                <a:gd name="connsiteX16" fmla="*/ 3554829 w 3819504"/>
                <a:gd name="connsiteY16" fmla="*/ 529348 h 529348"/>
                <a:gd name="connsiteX17" fmla="*/ 3150475 w 3819504"/>
                <a:gd name="connsiteY17" fmla="*/ 529347 h 529348"/>
                <a:gd name="connsiteX18" fmla="*/ 669038 w 3819504"/>
                <a:gd name="connsiteY18" fmla="*/ 529347 h 529348"/>
                <a:gd name="connsiteX19" fmla="*/ 669028 w 3819504"/>
                <a:gd name="connsiteY19" fmla="*/ 529348 h 529348"/>
                <a:gd name="connsiteX20" fmla="*/ 264674 w 3819504"/>
                <a:gd name="connsiteY20" fmla="*/ 529347 h 529348"/>
                <a:gd name="connsiteX21" fmla="*/ 20799 w 3819504"/>
                <a:gd name="connsiteY21" fmla="*/ 367696 h 529348"/>
                <a:gd name="connsiteX22" fmla="*/ 0 w 3819504"/>
                <a:gd name="connsiteY22" fmla="*/ 264674 h 529348"/>
                <a:gd name="connsiteX23" fmla="*/ 20799 w 3819504"/>
                <a:gd name="connsiteY23" fmla="*/ 161651 h 529348"/>
                <a:gd name="connsiteX24" fmla="*/ 264674 w 3819504"/>
                <a:gd name="connsiteY24" fmla="*/ 0 h 5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19504" h="529348">
                  <a:moveTo>
                    <a:pt x="0" y="264673"/>
                  </a:moveTo>
                  <a:lnTo>
                    <a:pt x="0" y="264674"/>
                  </a:lnTo>
                  <a:lnTo>
                    <a:pt x="0" y="264674"/>
                  </a:lnTo>
                  <a:close/>
                  <a:moveTo>
                    <a:pt x="264674" y="0"/>
                  </a:moveTo>
                  <a:lnTo>
                    <a:pt x="494487" y="0"/>
                  </a:lnTo>
                  <a:lnTo>
                    <a:pt x="669029" y="0"/>
                  </a:lnTo>
                  <a:lnTo>
                    <a:pt x="717303" y="0"/>
                  </a:lnTo>
                  <a:cubicBezTo>
                    <a:pt x="872927" y="0"/>
                    <a:pt x="1006452" y="94620"/>
                    <a:pt x="1063489" y="229468"/>
                  </a:cubicBezTo>
                  <a:lnTo>
                    <a:pt x="1091228" y="366867"/>
                  </a:lnTo>
                  <a:lnTo>
                    <a:pt x="1118968" y="229468"/>
                  </a:lnTo>
                  <a:cubicBezTo>
                    <a:pt x="1176004" y="94620"/>
                    <a:pt x="1309529" y="0"/>
                    <a:pt x="1465154" y="0"/>
                  </a:cubicBezTo>
                  <a:lnTo>
                    <a:pt x="3150475" y="0"/>
                  </a:lnTo>
                  <a:lnTo>
                    <a:pt x="3151962" y="0"/>
                  </a:lnTo>
                  <a:lnTo>
                    <a:pt x="3554830" y="0"/>
                  </a:lnTo>
                  <a:cubicBezTo>
                    <a:pt x="3701005" y="0"/>
                    <a:pt x="3819504" y="118499"/>
                    <a:pt x="3819504" y="264674"/>
                  </a:cubicBezTo>
                  <a:lnTo>
                    <a:pt x="3819503" y="264674"/>
                  </a:lnTo>
                  <a:cubicBezTo>
                    <a:pt x="3819503" y="410849"/>
                    <a:pt x="3701004" y="529348"/>
                    <a:pt x="3554829" y="529348"/>
                  </a:cubicBezTo>
                  <a:lnTo>
                    <a:pt x="3150475" y="529347"/>
                  </a:lnTo>
                  <a:lnTo>
                    <a:pt x="669038" y="529347"/>
                  </a:lnTo>
                  <a:lnTo>
                    <a:pt x="669028" y="529348"/>
                  </a:lnTo>
                  <a:lnTo>
                    <a:pt x="264674" y="529347"/>
                  </a:lnTo>
                  <a:cubicBezTo>
                    <a:pt x="155043" y="529347"/>
                    <a:pt x="60979" y="462691"/>
                    <a:pt x="20799" y="367696"/>
                  </a:cubicBezTo>
                  <a:lnTo>
                    <a:pt x="0" y="264674"/>
                  </a:lnTo>
                  <a:lnTo>
                    <a:pt x="20799" y="161651"/>
                  </a:lnTo>
                  <a:cubicBezTo>
                    <a:pt x="60979" y="66656"/>
                    <a:pt x="155043" y="0"/>
                    <a:pt x="264674" y="0"/>
                  </a:cubicBez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0277FB9-EC70-25F8-1A0E-127BF1CE23D8}"/>
                </a:ext>
              </a:extLst>
            </p:cNvPr>
            <p:cNvSpPr txBox="1"/>
            <p:nvPr/>
          </p:nvSpPr>
          <p:spPr>
            <a:xfrm>
              <a:off x="1423118" y="1906068"/>
              <a:ext cx="6014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2A0C1A1-7F5E-A4E9-8ABB-898BA74FB1EC}"/>
                </a:ext>
              </a:extLst>
            </p:cNvPr>
            <p:cNvSpPr txBox="1"/>
            <p:nvPr/>
          </p:nvSpPr>
          <p:spPr>
            <a:xfrm>
              <a:off x="2819462" y="1936271"/>
              <a:ext cx="19049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校领导总结</a:t>
              </a:r>
            </a:p>
          </p:txBody>
        </p:sp>
      </p:grpSp>
      <p:grpSp>
        <p:nvGrpSpPr>
          <p:cNvPr id="76" name="图形 6">
            <a:extLst>
              <a:ext uri="{FF2B5EF4-FFF2-40B4-BE49-F238E27FC236}">
                <a16:creationId xmlns:a16="http://schemas.microsoft.com/office/drawing/2014/main" id="{B1ABBEC3-EC82-8392-AC5E-1E30E7AB6A9F}"/>
              </a:ext>
            </a:extLst>
          </p:cNvPr>
          <p:cNvGrpSpPr/>
          <p:nvPr/>
        </p:nvGrpSpPr>
        <p:grpSpPr>
          <a:xfrm>
            <a:off x="8532921" y="484852"/>
            <a:ext cx="380710" cy="389838"/>
            <a:chOff x="10800024" y="570723"/>
            <a:chExt cx="387943" cy="39724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E7C8B15-4947-E45C-B22F-BA439671875D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487BF0D-ED1D-D116-C873-E7EC63E48C33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154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CDD24-7012-9D7A-A7D5-81DE5E34D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0ECA32C-4171-740C-2286-0D813BF7FFD4}"/>
              </a:ext>
            </a:extLst>
          </p:cNvPr>
          <p:cNvSpPr/>
          <p:nvPr/>
        </p:nvSpPr>
        <p:spPr>
          <a:xfrm flipH="1">
            <a:off x="0" y="2147611"/>
            <a:ext cx="12192000" cy="1831624"/>
          </a:xfrm>
          <a:custGeom>
            <a:avLst/>
            <a:gdLst>
              <a:gd name="connsiteX0" fmla="*/ 0 w 12192000"/>
              <a:gd name="connsiteY0" fmla="*/ 0 h 1831624"/>
              <a:gd name="connsiteX1" fmla="*/ 0 w 12192000"/>
              <a:gd name="connsiteY1" fmla="*/ 1489737 h 1831624"/>
              <a:gd name="connsiteX2" fmla="*/ 557704 w 12192000"/>
              <a:gd name="connsiteY2" fmla="*/ 1501573 h 1831624"/>
              <a:gd name="connsiteX3" fmla="*/ 5304177 w 12192000"/>
              <a:gd name="connsiteY3" fmla="*/ 1744529 h 1831624"/>
              <a:gd name="connsiteX4" fmla="*/ 6130142 w 12192000"/>
              <a:gd name="connsiteY4" fmla="*/ 1831624 h 1831624"/>
              <a:gd name="connsiteX5" fmla="*/ 6949635 w 12192000"/>
              <a:gd name="connsiteY5" fmla="*/ 1744529 h 1831624"/>
              <a:gd name="connsiteX6" fmla="*/ 11658913 w 12192000"/>
              <a:gd name="connsiteY6" fmla="*/ 1501573 h 1831624"/>
              <a:gd name="connsiteX7" fmla="*/ 12192000 w 12192000"/>
              <a:gd name="connsiteY7" fmla="*/ 1490170 h 1831624"/>
              <a:gd name="connsiteX8" fmla="*/ 12192000 w 12192000"/>
              <a:gd name="connsiteY8" fmla="*/ 828 h 1831624"/>
              <a:gd name="connsiteX9" fmla="*/ 11402368 w 12192000"/>
              <a:gd name="connsiteY9" fmla="*/ 33135 h 1831624"/>
              <a:gd name="connsiteX10" fmla="*/ 6949635 w 12192000"/>
              <a:gd name="connsiteY10" fmla="*/ 461858 h 1831624"/>
              <a:gd name="connsiteX11" fmla="*/ 6130142 w 12192000"/>
              <a:gd name="connsiteY11" fmla="*/ 619902 h 1831624"/>
              <a:gd name="connsiteX12" fmla="*/ 5304177 w 12192000"/>
              <a:gd name="connsiteY12" fmla="*/ 461858 h 1831624"/>
              <a:gd name="connsiteX13" fmla="*/ 816275 w 12192000"/>
              <a:gd name="connsiteY13" fmla="*/ 33135 h 183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831624">
                <a:moveTo>
                  <a:pt x="0" y="0"/>
                </a:moveTo>
                <a:lnTo>
                  <a:pt x="0" y="1489737"/>
                </a:lnTo>
                <a:lnTo>
                  <a:pt x="557704" y="1501573"/>
                </a:lnTo>
                <a:cubicBezTo>
                  <a:pt x="2376991" y="1546525"/>
                  <a:pt x="4003409" y="1631362"/>
                  <a:pt x="5304177" y="1744529"/>
                </a:cubicBezTo>
                <a:lnTo>
                  <a:pt x="6130142" y="1831624"/>
                </a:lnTo>
                <a:lnTo>
                  <a:pt x="6949635" y="1744529"/>
                </a:lnTo>
                <a:cubicBezTo>
                  <a:pt x="8240211" y="1631362"/>
                  <a:pt x="9853884" y="1546525"/>
                  <a:pt x="11658913" y="1501573"/>
                </a:cubicBezTo>
                <a:lnTo>
                  <a:pt x="12192000" y="1490170"/>
                </a:lnTo>
                <a:lnTo>
                  <a:pt x="12192000" y="828"/>
                </a:lnTo>
                <a:lnTo>
                  <a:pt x="11402368" y="33135"/>
                </a:lnTo>
                <a:cubicBezTo>
                  <a:pt x="9700933" y="117340"/>
                  <a:pt x="8178755" y="266285"/>
                  <a:pt x="6949635" y="461858"/>
                </a:cubicBezTo>
                <a:lnTo>
                  <a:pt x="6130142" y="619902"/>
                </a:lnTo>
                <a:lnTo>
                  <a:pt x="5304177" y="461858"/>
                </a:lnTo>
                <a:cubicBezTo>
                  <a:pt x="4065349" y="266285"/>
                  <a:pt x="2531148" y="117340"/>
                  <a:pt x="816275" y="33135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6C6DD9-1584-D04A-1BF4-A144D3A33684}"/>
              </a:ext>
            </a:extLst>
          </p:cNvPr>
          <p:cNvSpPr txBox="1"/>
          <p:nvPr/>
        </p:nvSpPr>
        <p:spPr>
          <a:xfrm>
            <a:off x="590454" y="215629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68DF71C-B352-8762-65F2-146791C1C33B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校领导总结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97A75F8-A250-8812-5E90-A744D0914CF4}"/>
              </a:ext>
            </a:extLst>
          </p:cNvPr>
          <p:cNvSpPr/>
          <p:nvPr/>
        </p:nvSpPr>
        <p:spPr>
          <a:xfrm flipH="1">
            <a:off x="3321118" y="2286943"/>
            <a:ext cx="5571178" cy="975493"/>
          </a:xfrm>
          <a:custGeom>
            <a:avLst/>
            <a:gdLst>
              <a:gd name="connsiteX0" fmla="*/ 0 w 5571178"/>
              <a:gd name="connsiteY0" fmla="*/ 0 h 975493"/>
              <a:gd name="connsiteX1" fmla="*/ 261533 w 5571178"/>
              <a:gd name="connsiteY1" fmla="*/ 44853 h 975493"/>
              <a:gd name="connsiteX2" fmla="*/ 2326627 w 5571178"/>
              <a:gd name="connsiteY2" fmla="*/ 697255 h 975493"/>
              <a:gd name="connsiteX3" fmla="*/ 2816547 w 5571178"/>
              <a:gd name="connsiteY3" fmla="*/ 975493 h 975493"/>
              <a:gd name="connsiteX4" fmla="*/ 3302629 w 5571178"/>
              <a:gd name="connsiteY4" fmla="*/ 697255 h 975493"/>
              <a:gd name="connsiteX5" fmla="*/ 5351540 w 5571178"/>
              <a:gd name="connsiteY5" fmla="*/ 44853 h 975493"/>
              <a:gd name="connsiteX6" fmla="*/ 5571178 w 5571178"/>
              <a:gd name="connsiteY6" fmla="*/ 6888 h 975493"/>
              <a:gd name="connsiteX7" fmla="*/ 5258260 w 5571178"/>
              <a:gd name="connsiteY7" fmla="*/ 38808 h 975493"/>
              <a:gd name="connsiteX8" fmla="*/ 3649931 w 5571178"/>
              <a:gd name="connsiteY8" fmla="*/ 249955 h 975493"/>
              <a:gd name="connsiteX9" fmla="*/ 2830438 w 5571178"/>
              <a:gd name="connsiteY9" fmla="*/ 407999 h 975493"/>
              <a:gd name="connsiteX10" fmla="*/ 2004473 w 5571178"/>
              <a:gd name="connsiteY10" fmla="*/ 249955 h 975493"/>
              <a:gd name="connsiteX11" fmla="*/ 383441 w 5571178"/>
              <a:gd name="connsiteY11" fmla="*/ 38808 h 975493"/>
              <a:gd name="connsiteX12" fmla="*/ 0 w 5571178"/>
              <a:gd name="connsiteY12" fmla="*/ 0 h 9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1178" h="975493">
                <a:moveTo>
                  <a:pt x="0" y="0"/>
                </a:moveTo>
                <a:lnTo>
                  <a:pt x="261533" y="44853"/>
                </a:lnTo>
                <a:cubicBezTo>
                  <a:pt x="1038803" y="198900"/>
                  <a:pt x="1738779" y="421808"/>
                  <a:pt x="2326627" y="697255"/>
                </a:cubicBezTo>
                <a:lnTo>
                  <a:pt x="2816547" y="975493"/>
                </a:lnTo>
                <a:lnTo>
                  <a:pt x="3302629" y="697255"/>
                </a:lnTo>
                <a:cubicBezTo>
                  <a:pt x="3885870" y="421808"/>
                  <a:pt x="4580361" y="198900"/>
                  <a:pt x="5351540" y="44853"/>
                </a:cubicBezTo>
                <a:lnTo>
                  <a:pt x="5571178" y="6888"/>
                </a:lnTo>
                <a:lnTo>
                  <a:pt x="5258260" y="38808"/>
                </a:lnTo>
                <a:cubicBezTo>
                  <a:pt x="4680117" y="100957"/>
                  <a:pt x="4141579" y="171726"/>
                  <a:pt x="3649931" y="249955"/>
                </a:cubicBezTo>
                <a:lnTo>
                  <a:pt x="2830438" y="407999"/>
                </a:lnTo>
                <a:lnTo>
                  <a:pt x="2004473" y="249955"/>
                </a:lnTo>
                <a:cubicBezTo>
                  <a:pt x="1508942" y="171726"/>
                  <a:pt x="966151" y="100957"/>
                  <a:pt x="383441" y="38808"/>
                </a:cubicBezTo>
                <a:lnTo>
                  <a:pt x="0" y="0"/>
                </a:lnTo>
                <a:close/>
              </a:path>
            </a:pathLst>
          </a:custGeom>
          <a:solidFill>
            <a:srgbClr val="F7B369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A63785F-E9E1-BE86-CE44-786811135C57}"/>
              </a:ext>
            </a:extLst>
          </p:cNvPr>
          <p:cNvGrpSpPr/>
          <p:nvPr/>
        </p:nvGrpSpPr>
        <p:grpSpPr>
          <a:xfrm>
            <a:off x="1117599" y="1020390"/>
            <a:ext cx="9956802" cy="1035121"/>
            <a:chOff x="-3211590" y="1819450"/>
            <a:chExt cx="9956802" cy="103512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2491BE-396B-C922-5A31-A9846745337B}"/>
                </a:ext>
              </a:extLst>
            </p:cNvPr>
            <p:cNvSpPr txBox="1"/>
            <p:nvPr/>
          </p:nvSpPr>
          <p:spPr>
            <a:xfrm>
              <a:off x="-3211590" y="2234145"/>
              <a:ext cx="995680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67DC52F-4079-F848-065F-11F67905C6E8}"/>
                </a:ext>
              </a:extLst>
            </p:cNvPr>
            <p:cNvSpPr txBox="1"/>
            <p:nvPr/>
          </p:nvSpPr>
          <p:spPr>
            <a:xfrm>
              <a:off x="-410335" y="1819450"/>
              <a:ext cx="43542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47819876-72BD-33DB-13AA-FE01A481F66B}"/>
              </a:ext>
            </a:extLst>
          </p:cNvPr>
          <p:cNvSpPr/>
          <p:nvPr/>
        </p:nvSpPr>
        <p:spPr>
          <a:xfrm>
            <a:off x="1465278" y="2973545"/>
            <a:ext cx="288891" cy="288891"/>
          </a:xfrm>
          <a:prstGeom prst="ellipse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628F745-F3B3-3021-8DA0-6056F67F0450}"/>
              </a:ext>
            </a:extLst>
          </p:cNvPr>
          <p:cNvSpPr/>
          <p:nvPr/>
        </p:nvSpPr>
        <p:spPr>
          <a:xfrm>
            <a:off x="4456128" y="2973545"/>
            <a:ext cx="288891" cy="288891"/>
          </a:xfrm>
          <a:prstGeom prst="ellipse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D823D79-0185-3D86-5A54-D542BB251B9D}"/>
              </a:ext>
            </a:extLst>
          </p:cNvPr>
          <p:cNvSpPr/>
          <p:nvPr/>
        </p:nvSpPr>
        <p:spPr>
          <a:xfrm>
            <a:off x="7446978" y="2973545"/>
            <a:ext cx="288891" cy="288891"/>
          </a:xfrm>
          <a:prstGeom prst="ellipse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AE9184-8DC3-111A-18C4-7CC0003DDB28}"/>
              </a:ext>
            </a:extLst>
          </p:cNvPr>
          <p:cNvGrpSpPr/>
          <p:nvPr/>
        </p:nvGrpSpPr>
        <p:grpSpPr>
          <a:xfrm>
            <a:off x="1609724" y="3149600"/>
            <a:ext cx="8972550" cy="1304925"/>
            <a:chOff x="1609724" y="3429000"/>
            <a:chExt cx="8972550" cy="2012948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16CEBC4-7BE9-B704-211F-C30F05702D24}"/>
                </a:ext>
              </a:extLst>
            </p:cNvPr>
            <p:cNvCxnSpPr/>
            <p:nvPr/>
          </p:nvCxnSpPr>
          <p:spPr>
            <a:xfrm>
              <a:off x="1609724" y="3429000"/>
              <a:ext cx="0" cy="2012948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C858A23-6905-A9A5-AEC4-E87349F1C52C}"/>
                </a:ext>
              </a:extLst>
            </p:cNvPr>
            <p:cNvCxnSpPr/>
            <p:nvPr/>
          </p:nvCxnSpPr>
          <p:spPr>
            <a:xfrm>
              <a:off x="4600574" y="3429000"/>
              <a:ext cx="0" cy="2012948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E80B335-4EAF-6161-B71B-05F8CD6728A9}"/>
                </a:ext>
              </a:extLst>
            </p:cNvPr>
            <p:cNvCxnSpPr/>
            <p:nvPr/>
          </p:nvCxnSpPr>
          <p:spPr>
            <a:xfrm>
              <a:off x="7591424" y="3429000"/>
              <a:ext cx="0" cy="2012948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33C274D-2B49-7B68-47CD-B3A8ACE30D5E}"/>
                </a:ext>
              </a:extLst>
            </p:cNvPr>
            <p:cNvCxnSpPr/>
            <p:nvPr/>
          </p:nvCxnSpPr>
          <p:spPr>
            <a:xfrm>
              <a:off x="10582274" y="3429000"/>
              <a:ext cx="0" cy="2012948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A9F035C8-E1BC-9AC2-F5D1-F1D3C09DA695}"/>
              </a:ext>
            </a:extLst>
          </p:cNvPr>
          <p:cNvSpPr/>
          <p:nvPr/>
        </p:nvSpPr>
        <p:spPr>
          <a:xfrm>
            <a:off x="10437828" y="2973545"/>
            <a:ext cx="288891" cy="288891"/>
          </a:xfrm>
          <a:prstGeom prst="ellipse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9C1C690-7054-74CD-A5E0-FEC47862CB94}"/>
              </a:ext>
            </a:extLst>
          </p:cNvPr>
          <p:cNvGrpSpPr/>
          <p:nvPr/>
        </p:nvGrpSpPr>
        <p:grpSpPr>
          <a:xfrm>
            <a:off x="819562" y="4450765"/>
            <a:ext cx="1580321" cy="1278187"/>
            <a:chOff x="976650" y="1906534"/>
            <a:chExt cx="1580321" cy="127818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6454E53-10D6-8B2C-980D-F82C4CF5E74C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077AF03-2D43-1288-5EE3-8D763EF2B2BC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35A98E7-B65D-01AD-5032-211A31C2B8E6}"/>
              </a:ext>
            </a:extLst>
          </p:cNvPr>
          <p:cNvGrpSpPr/>
          <p:nvPr/>
        </p:nvGrpSpPr>
        <p:grpSpPr>
          <a:xfrm>
            <a:off x="3810412" y="4450765"/>
            <a:ext cx="1580321" cy="1278187"/>
            <a:chOff x="976650" y="1906534"/>
            <a:chExt cx="1580321" cy="12781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561F396-8EDC-73BB-FF0E-E812873E4EA6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F487209-A987-2F65-384A-BD5F20719106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9E74B83-8237-F0D0-3444-A37054A05E37}"/>
              </a:ext>
            </a:extLst>
          </p:cNvPr>
          <p:cNvGrpSpPr/>
          <p:nvPr/>
        </p:nvGrpSpPr>
        <p:grpSpPr>
          <a:xfrm>
            <a:off x="6801262" y="4450765"/>
            <a:ext cx="1580321" cy="1278187"/>
            <a:chOff x="976650" y="1906534"/>
            <a:chExt cx="1580321" cy="12781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9572D64-69BE-9AC2-4ECB-0DF18B5EEED7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4A6BC25-07FE-0CD6-3C8E-D734958F41CC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2D0540A-9663-743D-A555-E99EFCD294E0}"/>
              </a:ext>
            </a:extLst>
          </p:cNvPr>
          <p:cNvGrpSpPr/>
          <p:nvPr/>
        </p:nvGrpSpPr>
        <p:grpSpPr>
          <a:xfrm>
            <a:off x="9792112" y="4450765"/>
            <a:ext cx="1580321" cy="1278187"/>
            <a:chOff x="976650" y="1906534"/>
            <a:chExt cx="1580321" cy="127818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541DB9E-06CB-D92A-39A0-E3218C3F5F2E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F2D450C-4B76-331C-9E44-18078198111F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890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2FAA2-0E17-C2EE-3CDA-E1C5D78CA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DE83F6E2-0AD6-60F5-0CA3-E3CAA5D8605B}"/>
              </a:ext>
            </a:extLst>
          </p:cNvPr>
          <p:cNvSpPr txBox="1"/>
          <p:nvPr/>
        </p:nvSpPr>
        <p:spPr>
          <a:xfrm>
            <a:off x="590454" y="215629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FE7798-0599-58D3-CE3C-3062396F8796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校领导总结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6B10C28-F1E9-D19A-DB66-F799A8C6B815}"/>
              </a:ext>
            </a:extLst>
          </p:cNvPr>
          <p:cNvGrpSpPr/>
          <p:nvPr/>
        </p:nvGrpSpPr>
        <p:grpSpPr>
          <a:xfrm>
            <a:off x="5821788" y="1307916"/>
            <a:ext cx="5422475" cy="1738667"/>
            <a:chOff x="6247971" y="1717755"/>
            <a:chExt cx="5422475" cy="1738667"/>
          </a:xfrm>
        </p:grpSpPr>
        <p:cxnSp>
          <p:nvCxnSpPr>
            <p:cNvPr id="72" name="Title Line"/>
            <p:cNvCxnSpPr/>
            <p:nvPr/>
          </p:nvCxnSpPr>
          <p:spPr>
            <a:xfrm flipV="1">
              <a:off x="6247971" y="2884218"/>
              <a:ext cx="5422475" cy="6770"/>
            </a:xfrm>
            <a:prstGeom prst="line">
              <a:avLst/>
            </a:prstGeom>
            <a:solidFill>
              <a:schemeClr val="tx1"/>
            </a:solidFill>
            <a:ln w="12700"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</p:cxnSp>
        <p:sp>
          <p:nvSpPr>
            <p:cNvPr id="73" name="5 Rectángulo redondeado"/>
            <p:cNvSpPr/>
            <p:nvPr/>
          </p:nvSpPr>
          <p:spPr>
            <a:xfrm>
              <a:off x="6799453" y="2179945"/>
              <a:ext cx="276319" cy="803329"/>
            </a:xfrm>
            <a:prstGeom prst="roundRect">
              <a:avLst>
                <a:gd name="adj" fmla="val 50000"/>
              </a:avLst>
            </a:pr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4" name="6 Rectángulo redondeado"/>
            <p:cNvSpPr/>
            <p:nvPr/>
          </p:nvSpPr>
          <p:spPr>
            <a:xfrm>
              <a:off x="7164878" y="1943627"/>
              <a:ext cx="276319" cy="1039646"/>
            </a:xfrm>
            <a:prstGeom prst="roundRect">
              <a:avLst>
                <a:gd name="adj" fmla="val 50000"/>
              </a:avLst>
            </a:prstGeom>
            <a:solidFill>
              <a:srgbClr val="D3D2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5" name="7 Rectángulo redondeado"/>
            <p:cNvSpPr/>
            <p:nvPr/>
          </p:nvSpPr>
          <p:spPr>
            <a:xfrm>
              <a:off x="6434027" y="2325370"/>
              <a:ext cx="276319" cy="657903"/>
            </a:xfrm>
            <a:prstGeom prst="roundRect">
              <a:avLst>
                <a:gd name="adj" fmla="val 50000"/>
              </a:avLst>
            </a:pr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6" name="12 Rectángulo redondeado"/>
            <p:cNvSpPr/>
            <p:nvPr/>
          </p:nvSpPr>
          <p:spPr>
            <a:xfrm>
              <a:off x="8171946" y="2179945"/>
              <a:ext cx="276319" cy="803329"/>
            </a:xfrm>
            <a:prstGeom prst="roundRect">
              <a:avLst>
                <a:gd name="adj" fmla="val 50000"/>
              </a:avLst>
            </a:pr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7" name="13 Rectángulo redondeado"/>
            <p:cNvSpPr/>
            <p:nvPr/>
          </p:nvSpPr>
          <p:spPr>
            <a:xfrm>
              <a:off x="8537372" y="2179945"/>
              <a:ext cx="276319" cy="803329"/>
            </a:xfrm>
            <a:prstGeom prst="roundRect">
              <a:avLst>
                <a:gd name="adj" fmla="val 50000"/>
              </a:avLst>
            </a:prstGeom>
            <a:solidFill>
              <a:srgbClr val="D3D2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8" name="14 Rectángulo redondeado"/>
            <p:cNvSpPr/>
            <p:nvPr/>
          </p:nvSpPr>
          <p:spPr>
            <a:xfrm>
              <a:off x="7806520" y="2032753"/>
              <a:ext cx="276319" cy="950520"/>
            </a:xfrm>
            <a:prstGeom prst="roundRect">
              <a:avLst>
                <a:gd name="adj" fmla="val 50000"/>
              </a:avLst>
            </a:pr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9" name="24 Rectángulo redondeado"/>
            <p:cNvSpPr/>
            <p:nvPr/>
          </p:nvSpPr>
          <p:spPr>
            <a:xfrm>
              <a:off x="9544440" y="1875254"/>
              <a:ext cx="276319" cy="1108019"/>
            </a:xfrm>
            <a:prstGeom prst="roundRect">
              <a:avLst>
                <a:gd name="adj" fmla="val 50000"/>
              </a:avLst>
            </a:pr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0" name="25 Rectángulo redondeado"/>
            <p:cNvSpPr/>
            <p:nvPr/>
          </p:nvSpPr>
          <p:spPr>
            <a:xfrm>
              <a:off x="9909866" y="2429264"/>
              <a:ext cx="276319" cy="554009"/>
            </a:xfrm>
            <a:prstGeom prst="roundRect">
              <a:avLst>
                <a:gd name="adj" fmla="val 50000"/>
              </a:avLst>
            </a:prstGeom>
            <a:solidFill>
              <a:srgbClr val="D3D2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1" name="26 Rectángulo redondeado"/>
            <p:cNvSpPr/>
            <p:nvPr/>
          </p:nvSpPr>
          <p:spPr>
            <a:xfrm>
              <a:off x="9179014" y="2077753"/>
              <a:ext cx="276319" cy="905520"/>
            </a:xfrm>
            <a:prstGeom prst="roundRect">
              <a:avLst>
                <a:gd name="adj" fmla="val 50000"/>
              </a:avLst>
            </a:pr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2" name="32 Rectángulo redondeado"/>
            <p:cNvSpPr/>
            <p:nvPr/>
          </p:nvSpPr>
          <p:spPr>
            <a:xfrm>
              <a:off x="10911139" y="2032753"/>
              <a:ext cx="276319" cy="950520"/>
            </a:xfrm>
            <a:prstGeom prst="roundRect">
              <a:avLst>
                <a:gd name="adj" fmla="val 50000"/>
              </a:avLst>
            </a:pr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3" name="33 Rectángulo redondeado"/>
            <p:cNvSpPr/>
            <p:nvPr/>
          </p:nvSpPr>
          <p:spPr>
            <a:xfrm>
              <a:off x="11276565" y="1717755"/>
              <a:ext cx="276319" cy="1265519"/>
            </a:xfrm>
            <a:prstGeom prst="roundRect">
              <a:avLst>
                <a:gd name="adj" fmla="val 50000"/>
              </a:avLst>
            </a:prstGeom>
            <a:solidFill>
              <a:srgbClr val="D3D2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4" name="34 Rectángulo redondeado"/>
            <p:cNvSpPr/>
            <p:nvPr/>
          </p:nvSpPr>
          <p:spPr>
            <a:xfrm>
              <a:off x="10545713" y="2179944"/>
              <a:ext cx="276319" cy="803329"/>
            </a:xfrm>
            <a:prstGeom prst="roundRect">
              <a:avLst>
                <a:gd name="adj" fmla="val 50000"/>
              </a:avLst>
            </a:pr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5" name="87 Rectángulo"/>
            <p:cNvSpPr/>
            <p:nvPr/>
          </p:nvSpPr>
          <p:spPr>
            <a:xfrm>
              <a:off x="10822032" y="3180247"/>
              <a:ext cx="416887" cy="276175"/>
            </a:xfrm>
            <a:prstGeom prst="rect">
              <a:avLst/>
            </a:prstGeom>
          </p:spPr>
          <p:txBody>
            <a:bodyPr wrap="square" lIns="0" tIns="45312" rIns="0" bIns="45312">
              <a:spAutoFit/>
            </a:bodyPr>
            <a:lstStyle/>
            <a:p>
              <a:pPr marL="0" lvl="1" algn="ctr"/>
              <a:r>
                <a:rPr lang="en-US" sz="1200" spc="300" dirty="0">
                  <a:cs typeface="+mn-ea"/>
                  <a:sym typeface="+mn-lt"/>
                </a:rPr>
                <a:t>Q4</a:t>
              </a:r>
            </a:p>
          </p:txBody>
        </p:sp>
        <p:sp>
          <p:nvSpPr>
            <p:cNvPr id="86" name="87 Rectángulo"/>
            <p:cNvSpPr/>
            <p:nvPr/>
          </p:nvSpPr>
          <p:spPr>
            <a:xfrm>
              <a:off x="9457744" y="3180247"/>
              <a:ext cx="416887" cy="276175"/>
            </a:xfrm>
            <a:prstGeom prst="rect">
              <a:avLst/>
            </a:prstGeom>
          </p:spPr>
          <p:txBody>
            <a:bodyPr wrap="square" lIns="0" tIns="45312" rIns="0" bIns="45312">
              <a:spAutoFit/>
            </a:bodyPr>
            <a:lstStyle/>
            <a:p>
              <a:pPr marL="0" lvl="1" algn="ctr"/>
              <a:r>
                <a:rPr lang="en-US" sz="1200" spc="300" dirty="0">
                  <a:cs typeface="+mn-ea"/>
                  <a:sym typeface="+mn-lt"/>
                </a:rPr>
                <a:t>Q3</a:t>
              </a:r>
            </a:p>
          </p:txBody>
        </p:sp>
        <p:sp>
          <p:nvSpPr>
            <p:cNvPr id="87" name="87 Rectángulo"/>
            <p:cNvSpPr/>
            <p:nvPr/>
          </p:nvSpPr>
          <p:spPr>
            <a:xfrm>
              <a:off x="8093456" y="3180247"/>
              <a:ext cx="416887" cy="276175"/>
            </a:xfrm>
            <a:prstGeom prst="rect">
              <a:avLst/>
            </a:prstGeom>
          </p:spPr>
          <p:txBody>
            <a:bodyPr wrap="square" lIns="0" tIns="45312" rIns="0" bIns="45312">
              <a:spAutoFit/>
            </a:bodyPr>
            <a:lstStyle/>
            <a:p>
              <a:pPr marL="0" lvl="1" algn="ctr"/>
              <a:r>
                <a:rPr lang="en-US" sz="1200" spc="300" dirty="0">
                  <a:cs typeface="+mn-ea"/>
                  <a:sym typeface="+mn-lt"/>
                </a:rPr>
                <a:t>Q2</a:t>
              </a:r>
            </a:p>
          </p:txBody>
        </p:sp>
        <p:sp>
          <p:nvSpPr>
            <p:cNvPr id="88" name="87 Rectángulo"/>
            <p:cNvSpPr/>
            <p:nvPr/>
          </p:nvSpPr>
          <p:spPr>
            <a:xfrm>
              <a:off x="6729168" y="3180247"/>
              <a:ext cx="416887" cy="276175"/>
            </a:xfrm>
            <a:prstGeom prst="rect">
              <a:avLst/>
            </a:prstGeom>
          </p:spPr>
          <p:txBody>
            <a:bodyPr wrap="square" lIns="0" tIns="45312" rIns="0" bIns="45312">
              <a:spAutoFit/>
            </a:bodyPr>
            <a:lstStyle/>
            <a:p>
              <a:pPr marL="0" lvl="1" algn="ctr"/>
              <a:r>
                <a:rPr lang="en-US" sz="1200" spc="300" dirty="0">
                  <a:cs typeface="+mn-ea"/>
                  <a:sym typeface="+mn-lt"/>
                </a:rPr>
                <a:t>Q1</a:t>
              </a:r>
            </a:p>
          </p:txBody>
        </p:sp>
      </p:grpSp>
      <p:sp>
        <p:nvSpPr>
          <p:cNvPr id="90" name="Freeform 263"/>
          <p:cNvSpPr>
            <a:spLocks/>
          </p:cNvSpPr>
          <p:nvPr/>
        </p:nvSpPr>
        <p:spPr bwMode="auto">
          <a:xfrm>
            <a:off x="3393885" y="1521677"/>
            <a:ext cx="1767746" cy="2140754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rgbClr val="5C69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1" name="Freeform 264"/>
          <p:cNvSpPr>
            <a:spLocks/>
          </p:cNvSpPr>
          <p:nvPr/>
        </p:nvSpPr>
        <p:spPr bwMode="auto">
          <a:xfrm>
            <a:off x="1428282" y="1518433"/>
            <a:ext cx="2140755" cy="1767745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rgbClr val="F7B36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2" name="Freeform 265"/>
          <p:cNvSpPr>
            <a:spLocks/>
          </p:cNvSpPr>
          <p:nvPr/>
        </p:nvSpPr>
        <p:spPr bwMode="auto">
          <a:xfrm>
            <a:off x="3020876" y="3490522"/>
            <a:ext cx="2137513" cy="1767745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rgbClr val="D3D2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3" name="Freeform 266"/>
          <p:cNvSpPr>
            <a:spLocks/>
          </p:cNvSpPr>
          <p:nvPr/>
        </p:nvSpPr>
        <p:spPr bwMode="auto">
          <a:xfrm>
            <a:off x="1425040" y="3114268"/>
            <a:ext cx="1767746" cy="2140754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>
              <a:cs typeface="+mn-ea"/>
              <a:sym typeface="+mn-lt"/>
            </a:endParaRPr>
          </a:p>
        </p:txBody>
      </p:sp>
      <p:sp>
        <p:nvSpPr>
          <p:cNvPr id="94" name="4 Elipse"/>
          <p:cNvSpPr>
            <a:spLocks noChangeAspect="1"/>
          </p:cNvSpPr>
          <p:nvPr/>
        </p:nvSpPr>
        <p:spPr bwMode="auto">
          <a:xfrm>
            <a:off x="4403711" y="3046583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s-SV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4 Elipse"/>
          <p:cNvSpPr>
            <a:spLocks noChangeAspect="1"/>
          </p:cNvSpPr>
          <p:nvPr/>
        </p:nvSpPr>
        <p:spPr bwMode="auto">
          <a:xfrm>
            <a:off x="3137027" y="4517915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s-SV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8" name="4 Elipse"/>
          <p:cNvSpPr>
            <a:spLocks noChangeAspect="1"/>
          </p:cNvSpPr>
          <p:nvPr/>
        </p:nvSpPr>
        <p:spPr bwMode="auto">
          <a:xfrm>
            <a:off x="1722158" y="3240669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s-SV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0" name="4 Elipse"/>
          <p:cNvSpPr>
            <a:spLocks noChangeAspect="1"/>
          </p:cNvSpPr>
          <p:nvPr/>
        </p:nvSpPr>
        <p:spPr bwMode="auto">
          <a:xfrm>
            <a:off x="2959028" y="1800676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s-SV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B96286-A330-DD18-78D1-15751C9163A6}"/>
              </a:ext>
            </a:extLst>
          </p:cNvPr>
          <p:cNvSpPr txBox="1"/>
          <p:nvPr/>
        </p:nvSpPr>
        <p:spPr>
          <a:xfrm>
            <a:off x="2050865" y="2296528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4FD415-C2F5-6933-4291-5033EAA53675}"/>
              </a:ext>
            </a:extLst>
          </p:cNvPr>
          <p:cNvSpPr txBox="1"/>
          <p:nvPr/>
        </p:nvSpPr>
        <p:spPr>
          <a:xfrm>
            <a:off x="3879110" y="2296528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5D609F-B780-548B-88EE-45B24CA4E384}"/>
              </a:ext>
            </a:extLst>
          </p:cNvPr>
          <p:cNvSpPr txBox="1"/>
          <p:nvPr/>
        </p:nvSpPr>
        <p:spPr>
          <a:xfrm>
            <a:off x="2050865" y="4207794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B0C532-1B35-BE7E-6A30-C591B892C6F7}"/>
              </a:ext>
            </a:extLst>
          </p:cNvPr>
          <p:cNvSpPr txBox="1"/>
          <p:nvPr/>
        </p:nvSpPr>
        <p:spPr>
          <a:xfrm>
            <a:off x="3879110" y="4207794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8CF881B-5D33-F82C-B427-5F4322079FC7}"/>
              </a:ext>
            </a:extLst>
          </p:cNvPr>
          <p:cNvGrpSpPr/>
          <p:nvPr/>
        </p:nvGrpSpPr>
        <p:grpSpPr>
          <a:xfrm>
            <a:off x="5870103" y="3243556"/>
            <a:ext cx="5438930" cy="1589119"/>
            <a:chOff x="-3215345" y="1819450"/>
            <a:chExt cx="5438930" cy="158911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03E0F88-B700-36E4-BAA6-FB600E78EC4A}"/>
                </a:ext>
              </a:extLst>
            </p:cNvPr>
            <p:cNvSpPr txBox="1"/>
            <p:nvPr/>
          </p:nvSpPr>
          <p:spPr>
            <a:xfrm>
              <a:off x="-3198890" y="2234145"/>
              <a:ext cx="542247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D7E81CA-388C-799B-5A1E-3533102B6D18}"/>
                </a:ext>
              </a:extLst>
            </p:cNvPr>
            <p:cNvSpPr txBox="1"/>
            <p:nvPr/>
          </p:nvSpPr>
          <p:spPr>
            <a:xfrm>
              <a:off x="-3215345" y="1819450"/>
              <a:ext cx="43542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411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B2FA1-853F-2AD5-92BE-75B765E6C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3CCD30E-E7D9-2148-83CB-7508AB4DD02E}"/>
              </a:ext>
            </a:extLst>
          </p:cNvPr>
          <p:cNvSpPr txBox="1"/>
          <p:nvPr/>
        </p:nvSpPr>
        <p:spPr>
          <a:xfrm>
            <a:off x="590454" y="215629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1BD1F14-250C-37F8-3312-3198817521CD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校领导总结</a:t>
            </a:r>
          </a:p>
        </p:txBody>
      </p:sp>
      <p:grpSp>
        <p:nvGrpSpPr>
          <p:cNvPr id="2" name="Group 118">
            <a:extLst>
              <a:ext uri="{FF2B5EF4-FFF2-40B4-BE49-F238E27FC236}">
                <a16:creationId xmlns:a16="http://schemas.microsoft.com/office/drawing/2014/main" id="{59300DDD-0C82-4407-0CDE-F3FEB98FA11D}"/>
              </a:ext>
            </a:extLst>
          </p:cNvPr>
          <p:cNvGrpSpPr/>
          <p:nvPr/>
        </p:nvGrpSpPr>
        <p:grpSpPr>
          <a:xfrm>
            <a:off x="2533901" y="1748158"/>
            <a:ext cx="512110" cy="632250"/>
            <a:chOff x="1994399" y="2158871"/>
            <a:chExt cx="589804" cy="72817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C0C4574-DEC2-5B31-A874-1835B156F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F1471315-7CDA-829E-DF20-5FAB95F00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8CCD0792-3FAC-073A-E4F2-BF015CB75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</p:grpSp>
      <p:grpSp>
        <p:nvGrpSpPr>
          <p:cNvPr id="6" name="Group 122">
            <a:extLst>
              <a:ext uri="{FF2B5EF4-FFF2-40B4-BE49-F238E27FC236}">
                <a16:creationId xmlns:a16="http://schemas.microsoft.com/office/drawing/2014/main" id="{170D8CEC-3204-57E3-F656-7662E1614FDC}"/>
              </a:ext>
            </a:extLst>
          </p:cNvPr>
          <p:cNvGrpSpPr/>
          <p:nvPr/>
        </p:nvGrpSpPr>
        <p:grpSpPr>
          <a:xfrm>
            <a:off x="3046009" y="1748158"/>
            <a:ext cx="879905" cy="632250"/>
            <a:chOff x="4530194" y="4285619"/>
            <a:chExt cx="382215" cy="532444"/>
          </a:xfrm>
        </p:grpSpPr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id="{01BE936E-FA72-BF86-CC6E-44809B9F7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rgbClr val="5C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27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id-ID" sz="132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6D6AA784-AEA7-8DCE-AAA3-EB424FA02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</p:grpSp>
      <p:grpSp>
        <p:nvGrpSpPr>
          <p:cNvPr id="9" name="Group 125">
            <a:extLst>
              <a:ext uri="{FF2B5EF4-FFF2-40B4-BE49-F238E27FC236}">
                <a16:creationId xmlns:a16="http://schemas.microsoft.com/office/drawing/2014/main" id="{78708ED3-E6B8-1CBE-5AE4-FE7E16111F16}"/>
              </a:ext>
            </a:extLst>
          </p:cNvPr>
          <p:cNvGrpSpPr/>
          <p:nvPr/>
        </p:nvGrpSpPr>
        <p:grpSpPr>
          <a:xfrm>
            <a:off x="3925914" y="1748158"/>
            <a:ext cx="1236022" cy="632250"/>
            <a:chOff x="4912409" y="4285619"/>
            <a:chExt cx="382215" cy="532444"/>
          </a:xfrm>
        </p:grpSpPr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82DCED7F-A233-7F44-EBFD-4D2E1D475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rgbClr val="F7B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27" dirty="0">
                  <a:solidFill>
                    <a:schemeClr val="bg1"/>
                  </a:solidFill>
                  <a:cs typeface="+mn-ea"/>
                  <a:sym typeface="+mn-lt"/>
                </a:rPr>
                <a:t>2024</a:t>
              </a:r>
              <a:endParaRPr lang="id-ID" sz="132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51E73887-E92A-8CE7-0331-47B428B27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</p:grpSp>
      <p:grpSp>
        <p:nvGrpSpPr>
          <p:cNvPr id="12" name="Group 128">
            <a:extLst>
              <a:ext uri="{FF2B5EF4-FFF2-40B4-BE49-F238E27FC236}">
                <a16:creationId xmlns:a16="http://schemas.microsoft.com/office/drawing/2014/main" id="{2C21B8F8-E1A9-3D45-6CE4-D8EBC2A0E215}"/>
              </a:ext>
            </a:extLst>
          </p:cNvPr>
          <p:cNvGrpSpPr/>
          <p:nvPr/>
        </p:nvGrpSpPr>
        <p:grpSpPr>
          <a:xfrm>
            <a:off x="5161937" y="1748158"/>
            <a:ext cx="1815642" cy="632250"/>
            <a:chOff x="5294624" y="4285619"/>
            <a:chExt cx="383237" cy="53244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57AB6EB-0DEB-F114-DD99-3C442ED01C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rgbClr val="5C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27" dirty="0">
                  <a:solidFill>
                    <a:schemeClr val="bg1"/>
                  </a:solidFill>
                  <a:cs typeface="+mn-ea"/>
                  <a:sym typeface="+mn-lt"/>
                </a:rPr>
                <a:t>2025</a:t>
              </a:r>
              <a:endParaRPr lang="id-ID" sz="132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4CF4F96-A490-C43F-67D2-82D1BFDAE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</p:grpSp>
      <p:grpSp>
        <p:nvGrpSpPr>
          <p:cNvPr id="17" name="Group 131">
            <a:extLst>
              <a:ext uri="{FF2B5EF4-FFF2-40B4-BE49-F238E27FC236}">
                <a16:creationId xmlns:a16="http://schemas.microsoft.com/office/drawing/2014/main" id="{1BC7A61B-2F00-8FC0-4466-F1C2CAF87913}"/>
              </a:ext>
            </a:extLst>
          </p:cNvPr>
          <p:cNvGrpSpPr/>
          <p:nvPr/>
        </p:nvGrpSpPr>
        <p:grpSpPr>
          <a:xfrm>
            <a:off x="6977578" y="1748158"/>
            <a:ext cx="1224465" cy="632250"/>
            <a:chOff x="5677862" y="4285619"/>
            <a:chExt cx="382215" cy="532444"/>
          </a:xfrm>
        </p:grpSpPr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C24374BA-C964-81A8-AD11-D4AED9D59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rgbClr val="F7B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27" dirty="0">
                  <a:solidFill>
                    <a:schemeClr val="bg1"/>
                  </a:solidFill>
                  <a:cs typeface="+mn-ea"/>
                  <a:sym typeface="+mn-lt"/>
                </a:rPr>
                <a:t>2026</a:t>
              </a:r>
              <a:endParaRPr lang="id-ID" sz="132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2049633E-8E82-4DA6-DD39-2CF56F396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</p:grpSp>
      <p:grpSp>
        <p:nvGrpSpPr>
          <p:cNvPr id="20" name="Group 134">
            <a:extLst>
              <a:ext uri="{FF2B5EF4-FFF2-40B4-BE49-F238E27FC236}">
                <a16:creationId xmlns:a16="http://schemas.microsoft.com/office/drawing/2014/main" id="{93DCEC27-FE44-78CD-08AF-992821A46F6B}"/>
              </a:ext>
            </a:extLst>
          </p:cNvPr>
          <p:cNvGrpSpPr/>
          <p:nvPr/>
        </p:nvGrpSpPr>
        <p:grpSpPr>
          <a:xfrm>
            <a:off x="8202042" y="1748158"/>
            <a:ext cx="879905" cy="632250"/>
            <a:chOff x="6060077" y="4285619"/>
            <a:chExt cx="382215" cy="532444"/>
          </a:xfrm>
        </p:grpSpPr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1B97402E-3C24-0CBC-F991-64469C9AAC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rgbClr val="5C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27" dirty="0">
                  <a:solidFill>
                    <a:schemeClr val="bg1"/>
                  </a:solidFill>
                  <a:cs typeface="+mn-ea"/>
                  <a:sym typeface="+mn-lt"/>
                </a:rPr>
                <a:t>202X</a:t>
              </a:r>
              <a:endParaRPr lang="id-ID" sz="132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C960C93D-F66C-39C4-6929-FA90B8597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 dirty="0">
                <a:cs typeface="+mn-ea"/>
                <a:sym typeface="+mn-lt"/>
              </a:endParaRPr>
            </a:p>
          </p:txBody>
        </p:sp>
      </p:grpSp>
      <p:grpSp>
        <p:nvGrpSpPr>
          <p:cNvPr id="23" name="Group 137">
            <a:extLst>
              <a:ext uri="{FF2B5EF4-FFF2-40B4-BE49-F238E27FC236}">
                <a16:creationId xmlns:a16="http://schemas.microsoft.com/office/drawing/2014/main" id="{71428A0A-CBC3-A30C-2797-D4024006581F}"/>
              </a:ext>
            </a:extLst>
          </p:cNvPr>
          <p:cNvGrpSpPr/>
          <p:nvPr/>
        </p:nvGrpSpPr>
        <p:grpSpPr>
          <a:xfrm>
            <a:off x="9081947" y="1748158"/>
            <a:ext cx="574565" cy="632250"/>
            <a:chOff x="7739063" y="3990975"/>
            <a:chExt cx="414338" cy="827088"/>
          </a:xfrm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2E91EEDA-D865-721E-A3C6-E2FB4A569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8704A16A-AFF4-E1DD-50A9-AAC19A3C4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D701B85C-1454-0961-8121-873662569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79396" tIns="39698" rIns="79396" bIns="3969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327">
                <a:cs typeface="+mn-ea"/>
                <a:sym typeface="+mn-lt"/>
              </a:endParaRPr>
            </a:p>
          </p:txBody>
        </p:sp>
      </p:grpSp>
      <p:grpSp>
        <p:nvGrpSpPr>
          <p:cNvPr id="27" name="Group 1">
            <a:extLst>
              <a:ext uri="{FF2B5EF4-FFF2-40B4-BE49-F238E27FC236}">
                <a16:creationId xmlns:a16="http://schemas.microsoft.com/office/drawing/2014/main" id="{DAABD6CD-8D5E-EC0B-CF89-58B62B8F4507}"/>
              </a:ext>
            </a:extLst>
          </p:cNvPr>
          <p:cNvGrpSpPr/>
          <p:nvPr/>
        </p:nvGrpSpPr>
        <p:grpSpPr>
          <a:xfrm>
            <a:off x="3205620" y="2442578"/>
            <a:ext cx="479280" cy="709093"/>
            <a:chOff x="2768028" y="2732605"/>
            <a:chExt cx="551992" cy="816671"/>
          </a:xfrm>
        </p:grpSpPr>
        <p:cxnSp>
          <p:nvCxnSpPr>
            <p:cNvPr id="28" name="Straight Connector 142">
              <a:extLst>
                <a:ext uri="{FF2B5EF4-FFF2-40B4-BE49-F238E27FC236}">
                  <a16:creationId xmlns:a16="http://schemas.microsoft.com/office/drawing/2014/main" id="{ECDEEFBC-8542-5868-DD8C-4ED236BBF4E7}"/>
                </a:ext>
              </a:extLst>
            </p:cNvPr>
            <p:cNvCxnSpPr/>
            <p:nvPr/>
          </p:nvCxnSpPr>
          <p:spPr>
            <a:xfrm rot="10800000">
              <a:off x="3044025" y="2732605"/>
              <a:ext cx="0" cy="360191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143">
              <a:extLst>
                <a:ext uri="{FF2B5EF4-FFF2-40B4-BE49-F238E27FC236}">
                  <a16:creationId xmlns:a16="http://schemas.microsoft.com/office/drawing/2014/main" id="{A292FD6E-218C-2980-14E7-2F355115E0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68028" y="2997284"/>
              <a:ext cx="551992" cy="551992"/>
            </a:xfrm>
            <a:prstGeom prst="ellipse">
              <a:avLst/>
            </a:prstGeom>
            <a:solidFill>
              <a:srgbClr val="5C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48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AU" sz="94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4">
            <a:extLst>
              <a:ext uri="{FF2B5EF4-FFF2-40B4-BE49-F238E27FC236}">
                <a16:creationId xmlns:a16="http://schemas.microsoft.com/office/drawing/2014/main" id="{4F916BE2-1612-AF54-29FB-6DBF4FB40640}"/>
              </a:ext>
            </a:extLst>
          </p:cNvPr>
          <p:cNvGrpSpPr/>
          <p:nvPr/>
        </p:nvGrpSpPr>
        <p:grpSpPr>
          <a:xfrm>
            <a:off x="5801563" y="2442578"/>
            <a:ext cx="479280" cy="709093"/>
            <a:chOff x="5757807" y="2732605"/>
            <a:chExt cx="551992" cy="816671"/>
          </a:xfrm>
        </p:grpSpPr>
        <p:cxnSp>
          <p:nvCxnSpPr>
            <p:cNvPr id="33" name="Straight Connector 147">
              <a:extLst>
                <a:ext uri="{FF2B5EF4-FFF2-40B4-BE49-F238E27FC236}">
                  <a16:creationId xmlns:a16="http://schemas.microsoft.com/office/drawing/2014/main" id="{D0AA5076-046B-C999-2668-57A1FBD4D117}"/>
                </a:ext>
              </a:extLst>
            </p:cNvPr>
            <p:cNvCxnSpPr/>
            <p:nvPr/>
          </p:nvCxnSpPr>
          <p:spPr>
            <a:xfrm rot="10800000">
              <a:off x="6033804" y="2732605"/>
              <a:ext cx="0" cy="360191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4" name="Oval 148">
              <a:extLst>
                <a:ext uri="{FF2B5EF4-FFF2-40B4-BE49-F238E27FC236}">
                  <a16:creationId xmlns:a16="http://schemas.microsoft.com/office/drawing/2014/main" id="{F1A01365-3BDA-F8A9-0A36-277B00DEBD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7807" y="2997284"/>
              <a:ext cx="551992" cy="551992"/>
            </a:xfrm>
            <a:prstGeom prst="ellipse">
              <a:avLst/>
            </a:prstGeom>
            <a:solidFill>
              <a:srgbClr val="5C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48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94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2">
            <a:extLst>
              <a:ext uri="{FF2B5EF4-FFF2-40B4-BE49-F238E27FC236}">
                <a16:creationId xmlns:a16="http://schemas.microsoft.com/office/drawing/2014/main" id="{F9E4F324-FA93-100C-1476-67DB6ECE8200}"/>
              </a:ext>
            </a:extLst>
          </p:cNvPr>
          <p:cNvGrpSpPr/>
          <p:nvPr/>
        </p:nvGrpSpPr>
        <p:grpSpPr>
          <a:xfrm>
            <a:off x="4317216" y="2442578"/>
            <a:ext cx="479280" cy="1888342"/>
            <a:chOff x="4048268" y="2732606"/>
            <a:chExt cx="551992" cy="2174827"/>
          </a:xfrm>
        </p:grpSpPr>
        <p:cxnSp>
          <p:nvCxnSpPr>
            <p:cNvPr id="38" name="Straight Connector 152">
              <a:extLst>
                <a:ext uri="{FF2B5EF4-FFF2-40B4-BE49-F238E27FC236}">
                  <a16:creationId xmlns:a16="http://schemas.microsoft.com/office/drawing/2014/main" id="{0D622966-FF27-D645-B9C5-FF8DE9E1536D}"/>
                </a:ext>
              </a:extLst>
            </p:cNvPr>
            <p:cNvCxnSpPr/>
            <p:nvPr/>
          </p:nvCxnSpPr>
          <p:spPr>
            <a:xfrm flipV="1">
              <a:off x="4324265" y="2732606"/>
              <a:ext cx="0" cy="1848567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9" name="Oval 153">
              <a:extLst>
                <a:ext uri="{FF2B5EF4-FFF2-40B4-BE49-F238E27FC236}">
                  <a16:creationId xmlns:a16="http://schemas.microsoft.com/office/drawing/2014/main" id="{AF43C8D8-0A16-3781-0190-B99D012E53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8268" y="4355441"/>
              <a:ext cx="551992" cy="551992"/>
            </a:xfrm>
            <a:prstGeom prst="ellipse">
              <a:avLst/>
            </a:pr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48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endParaRPr lang="en-AU" sz="948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5">
            <a:extLst>
              <a:ext uri="{FF2B5EF4-FFF2-40B4-BE49-F238E27FC236}">
                <a16:creationId xmlns:a16="http://schemas.microsoft.com/office/drawing/2014/main" id="{C5DCE0BF-43F5-D2E7-CBA4-C5476586BC61}"/>
              </a:ext>
            </a:extLst>
          </p:cNvPr>
          <p:cNvGrpSpPr/>
          <p:nvPr/>
        </p:nvGrpSpPr>
        <p:grpSpPr>
          <a:xfrm>
            <a:off x="7349363" y="2442578"/>
            <a:ext cx="479280" cy="1888342"/>
            <a:chOff x="7540429" y="2732606"/>
            <a:chExt cx="551992" cy="2174827"/>
          </a:xfrm>
        </p:grpSpPr>
        <p:cxnSp>
          <p:nvCxnSpPr>
            <p:cNvPr id="43" name="Straight Connector 157">
              <a:extLst>
                <a:ext uri="{FF2B5EF4-FFF2-40B4-BE49-F238E27FC236}">
                  <a16:creationId xmlns:a16="http://schemas.microsoft.com/office/drawing/2014/main" id="{7EB741C4-D2F7-2356-8FBF-FD20F966113C}"/>
                </a:ext>
              </a:extLst>
            </p:cNvPr>
            <p:cNvCxnSpPr/>
            <p:nvPr/>
          </p:nvCxnSpPr>
          <p:spPr>
            <a:xfrm flipV="1">
              <a:off x="7816426" y="2732606"/>
              <a:ext cx="0" cy="1848567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158">
              <a:extLst>
                <a:ext uri="{FF2B5EF4-FFF2-40B4-BE49-F238E27FC236}">
                  <a16:creationId xmlns:a16="http://schemas.microsoft.com/office/drawing/2014/main" id="{CCCA6A92-F376-484B-E6EC-17B08BCC24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40429" y="4355441"/>
              <a:ext cx="551992" cy="551992"/>
            </a:xfrm>
            <a:prstGeom prst="ellipse">
              <a:avLst/>
            </a:pr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48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endParaRPr lang="en-AU" sz="948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6">
            <a:extLst>
              <a:ext uri="{FF2B5EF4-FFF2-40B4-BE49-F238E27FC236}">
                <a16:creationId xmlns:a16="http://schemas.microsoft.com/office/drawing/2014/main" id="{04990735-2B1E-D262-B1F0-5FC4E62519CF}"/>
              </a:ext>
            </a:extLst>
          </p:cNvPr>
          <p:cNvGrpSpPr/>
          <p:nvPr/>
        </p:nvGrpSpPr>
        <p:grpSpPr>
          <a:xfrm>
            <a:off x="8397505" y="2442578"/>
            <a:ext cx="479280" cy="709093"/>
            <a:chOff x="8747586" y="2732605"/>
            <a:chExt cx="551992" cy="816671"/>
          </a:xfrm>
        </p:grpSpPr>
        <p:cxnSp>
          <p:nvCxnSpPr>
            <p:cNvPr id="48" name="Straight Connector 162">
              <a:extLst>
                <a:ext uri="{FF2B5EF4-FFF2-40B4-BE49-F238E27FC236}">
                  <a16:creationId xmlns:a16="http://schemas.microsoft.com/office/drawing/2014/main" id="{1760AB18-7C20-512A-F222-AD092C7866C7}"/>
                </a:ext>
              </a:extLst>
            </p:cNvPr>
            <p:cNvCxnSpPr/>
            <p:nvPr/>
          </p:nvCxnSpPr>
          <p:spPr>
            <a:xfrm rot="10800000">
              <a:off x="9023583" y="2732605"/>
              <a:ext cx="0" cy="360191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9" name="Oval 163">
              <a:extLst>
                <a:ext uri="{FF2B5EF4-FFF2-40B4-BE49-F238E27FC236}">
                  <a16:creationId xmlns:a16="http://schemas.microsoft.com/office/drawing/2014/main" id="{FAA17CF0-BA49-9E6A-5F18-159DC8C9F8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7586" y="2997284"/>
              <a:ext cx="551992" cy="551992"/>
            </a:xfrm>
            <a:prstGeom prst="ellipse">
              <a:avLst/>
            </a:prstGeom>
            <a:solidFill>
              <a:srgbClr val="5C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48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94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0B8714D-8848-43CC-EC77-B0E6E42193B3}"/>
              </a:ext>
            </a:extLst>
          </p:cNvPr>
          <p:cNvGrpSpPr/>
          <p:nvPr/>
        </p:nvGrpSpPr>
        <p:grpSpPr>
          <a:xfrm>
            <a:off x="2655099" y="3381485"/>
            <a:ext cx="1580321" cy="1278187"/>
            <a:chOff x="976650" y="1906534"/>
            <a:chExt cx="1580321" cy="127818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C9A1DE2-AC0B-4CDB-F68D-2A5B6AF57020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2E7FE0C-CE22-7EBD-C863-733FB14EFF53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58E0CB3-24D9-444F-1737-D439B39DC43B}"/>
              </a:ext>
            </a:extLst>
          </p:cNvPr>
          <p:cNvGrpSpPr/>
          <p:nvPr/>
        </p:nvGrpSpPr>
        <p:grpSpPr>
          <a:xfrm>
            <a:off x="5305839" y="3381485"/>
            <a:ext cx="1580321" cy="1278187"/>
            <a:chOff x="976650" y="1906534"/>
            <a:chExt cx="1580321" cy="127818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26D2119-B158-BC33-EC46-59E37C0CA0A6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20EF720-D72C-9C6F-C4D8-D4C640B82FC6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061E75E-51FA-01AE-4ED4-C9E5EF0DAEC8}"/>
              </a:ext>
            </a:extLst>
          </p:cNvPr>
          <p:cNvGrpSpPr/>
          <p:nvPr/>
        </p:nvGrpSpPr>
        <p:grpSpPr>
          <a:xfrm>
            <a:off x="7846984" y="3381485"/>
            <a:ext cx="1580321" cy="1278187"/>
            <a:chOff x="976650" y="1906534"/>
            <a:chExt cx="1580321" cy="127818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15B0797-BED7-88F9-FFBA-EC55854B4C32}"/>
                </a:ext>
              </a:extLst>
            </p:cNvPr>
            <p:cNvSpPr txBox="1"/>
            <p:nvPr/>
          </p:nvSpPr>
          <p:spPr>
            <a:xfrm>
              <a:off x="976651" y="2190603"/>
              <a:ext cx="15803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02FCDA1-F3A3-61BE-1687-C10CAF9E1892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6605F49-26BC-A47F-BD28-EBDEADE078D3}"/>
              </a:ext>
            </a:extLst>
          </p:cNvPr>
          <p:cNvGrpSpPr/>
          <p:nvPr/>
        </p:nvGrpSpPr>
        <p:grpSpPr>
          <a:xfrm>
            <a:off x="2971800" y="4659672"/>
            <a:ext cx="2827758" cy="816522"/>
            <a:chOff x="352932" y="1906534"/>
            <a:chExt cx="2827758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F91FAB7-B980-C4CB-6814-21B225BF3B6D}"/>
                </a:ext>
              </a:extLst>
            </p:cNvPr>
            <p:cNvSpPr txBox="1"/>
            <p:nvPr/>
          </p:nvSpPr>
          <p:spPr>
            <a:xfrm>
              <a:off x="352932" y="2190603"/>
              <a:ext cx="28277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CF9718A-B1B3-1FB1-DB29-B6860DB72D95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B96AA3B-C4EE-E773-D1D2-E0586384343E}"/>
              </a:ext>
            </a:extLst>
          </p:cNvPr>
          <p:cNvGrpSpPr/>
          <p:nvPr/>
        </p:nvGrpSpPr>
        <p:grpSpPr>
          <a:xfrm>
            <a:off x="6197446" y="4659672"/>
            <a:ext cx="3262394" cy="816522"/>
            <a:chOff x="135614" y="1906534"/>
            <a:chExt cx="3262394" cy="8165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E92BE2F-245B-335F-FFD5-D637010ED852}"/>
                </a:ext>
              </a:extLst>
            </p:cNvPr>
            <p:cNvSpPr txBox="1"/>
            <p:nvPr/>
          </p:nvSpPr>
          <p:spPr>
            <a:xfrm>
              <a:off x="135614" y="2190603"/>
              <a:ext cx="32623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0C8E29F-A115-268A-D51B-51E49CF90057}"/>
                </a:ext>
              </a:extLst>
            </p:cNvPr>
            <p:cNvSpPr txBox="1"/>
            <p:nvPr/>
          </p:nvSpPr>
          <p:spPr>
            <a:xfrm>
              <a:off x="976650" y="1906534"/>
              <a:ext cx="158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437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988A-244D-5473-100E-FE5610D29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4E1426EE-AD59-7745-6A94-91360E32FB2A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F2BE75D9-5ED5-FA7E-98EB-F8A41BC3D5AD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6208BCE8-7706-B1B2-4516-32A7E14B02D7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55B1AE91-75C3-FF5C-0EAE-23398B4453D4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0060E1A4-59ED-F4AE-FF9B-8AC0F0DA912B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B069099B-7B26-D5B5-7FB2-571A865088A3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1AFC5E0B-3EB2-C633-0513-4F141C274C91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8986A7C9-C912-8770-215B-9096AFC9A566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48F63D3B-1273-3F7B-96C0-2269C4D6B205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EE54D295-43B1-A51E-D08D-E2B087D6C1B5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CA6EF11D-7DC6-824C-8589-CDB0AACA3246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F8B4201-8335-EF8E-97A8-C707614F2BA4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EDA9628E-E772-2034-CF4B-A32151F8EFB0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D6E66165-9CCD-A484-E36B-8DFE4174B83B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564B07D-4012-668C-0B5E-AFE29C481290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21A37FF-5609-C49E-5BCF-13C7E5AEC2A7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55ADB42-3E1D-0257-5639-C0B40FAB583B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DF34BDB7-60FB-9D68-D275-D47978139985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43952252-28F1-297E-EA48-6D7A68CAFAAF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994A3741-1D16-EBDE-2270-D749E296B2A7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2F59AC0B-B84D-4E19-5A19-9869E93FEF4F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FDC126DB-0ECF-C482-3FA1-26F3702F8CCA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420F7DDB-252F-DEC7-0854-F42503856EF0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20DF052B-FCA9-F724-1A71-08FC93BB9CFB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3BFF090F-5325-E63F-C250-188A000C0D5D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11C4A45-4CF8-69BA-B969-55B9C81F62AC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F7A882E4-F718-3912-05A5-4E2FD919D95D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1C41EAC8-0DD2-A460-2C11-77C799B1EFCC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4EB2B92-94E6-1B5B-8DBD-5A2EAAC10384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1980E698-B0B2-D39C-6DE4-F4BF35C96BCE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BE66B1DD-723F-6B2B-8AA4-AE76EBE23E99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D7A52DD-27CD-876C-ADD3-5B0EC649B27C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CA0B602D-9FCC-1507-ED5E-51FDCF7A8063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DAF9BF5A-40AC-329E-D21C-FA4B0AB24A6D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AC57862E-509D-7F09-25C5-D0963CDB928D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70A64ED-7D01-8CD3-154E-699561949C6A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1A2D6FAD-98B5-83D8-61EC-1DD07725F5B3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8760C360-2EBD-89D9-64CD-B3252C4D381F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4819ABDB-46F6-8570-9156-E054D3940A6A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8BA7170-2DB0-5F16-496C-EDD3113AFF13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9AAEC14F-D1C3-AE86-C070-83AC0AADAF7F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96C54904-4C2F-400D-7882-98C25759E10C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65C754A2-158D-7DE3-90FE-47F18E8067DE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624D1C7-EF38-59FB-63CA-82E1DB956F37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BB985C70-7606-91DB-1295-63D7EDC7573A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9EF2145D-283F-3DD2-8FD1-631E6938E383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B0056621-390E-69E8-9A98-9645EE81948D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590F7F3D-F470-693C-EBDC-E9A89F753FC4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0914955-67A8-50D0-66FD-A3EEC43BD4EC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40E4C686-3024-5C11-ECC4-7CE610F7697B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D33C9FFA-7FC7-C35A-C4F5-7C03FA5BC474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3103058D-7310-2AE1-024E-1765DC8E93BA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B51746C1-7FC6-2360-A9F3-1684A17838AA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15B61671-7A21-B83C-7A21-85B5396E0C3D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B677D5D0-97FC-C827-40B6-6F4C5C5B71F2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87FC97CF-CDBF-2A5F-1946-2CEBB9A9FB2F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E808BD9-7E49-5B13-48FB-BDD574B678C8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1929BEA5-5BED-8FD3-20AD-9FF0ABDBC89D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391EB5B6-19FC-BEB3-DA36-92385F65DBEF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A1826168-87F4-ECA5-4B05-3115E0761082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52DE5864-7C33-7CA1-B001-796AE837839A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3C973CCE-FFB8-C33E-1488-E5DC3CF4D374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34E05E68-5D9E-9CF9-294C-F46943808619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32AC538D-7544-9D21-CA63-FC925CE74C1E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90F972B8-FEFA-6989-3601-B20160BDC5E0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991124EA-DCC6-C737-FAF8-61E696467590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27064733-7C52-1C0C-D89C-9FC198C50A98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AFD2867A-1AF2-B1E9-0E32-73FC93B4AD8E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BA665273-BA3F-953A-6BE7-CFB9E6E03FC5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7198B0B7-6473-3AB6-35B0-699E996C3F00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13E32759-4E4D-DF0C-0F5F-8066E30C4385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64C408EC-8203-AC34-510D-0557C8D77B9C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9EA8E9B1-08DA-F18F-48FC-FE13F4DBC12A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89C3A007-1CFD-C19A-3959-EE88A795948A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5CAB2A2F-CACC-E041-00B9-FE55A0D87E7D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C97E9C3B-6E5A-551A-972D-E30AAC6086AB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CBC8878F-0C65-9F85-B9AF-1C4CE91B24B9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556A9C6-5B05-FC16-1061-25EA008A144E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758D014-9173-98CB-FCF0-D2498C500030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2F0747D-8C3D-9C06-EAD1-EFF0A1A9C49E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F2B94C05-1A6D-A295-EF22-06A424C52D13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8D31A20C-1D0C-5A68-0F40-BADEF4B48A43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D3282EFB-C37A-BC66-A214-7986C3A1C425}"/>
              </a:ext>
            </a:extLst>
          </p:cNvPr>
          <p:cNvGrpSpPr/>
          <p:nvPr/>
        </p:nvGrpSpPr>
        <p:grpSpPr>
          <a:xfrm>
            <a:off x="699505" y="2746411"/>
            <a:ext cx="7092305" cy="2140272"/>
            <a:chOff x="772143" y="2746411"/>
            <a:chExt cx="7092305" cy="2140272"/>
          </a:xfrm>
        </p:grpSpPr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E0A664C-5C87-65BF-7766-2AFF912A7798}"/>
                </a:ext>
              </a:extLst>
            </p:cNvPr>
            <p:cNvSpPr/>
            <p:nvPr/>
          </p:nvSpPr>
          <p:spPr>
            <a:xfrm flipH="1">
              <a:off x="772143" y="2746411"/>
              <a:ext cx="4292053" cy="2140272"/>
            </a:xfrm>
            <a:custGeom>
              <a:avLst/>
              <a:gdLst>
                <a:gd name="connsiteX0" fmla="*/ 4292053 w 4292053"/>
                <a:gd name="connsiteY0" fmla="*/ 0 h 2140272"/>
                <a:gd name="connsiteX1" fmla="*/ 4088415 w 4292053"/>
                <a:gd name="connsiteY1" fmla="*/ 8828 h 2140272"/>
                <a:gd name="connsiteX2" fmla="*/ 522037 w 4292053"/>
                <a:gd name="connsiteY2" fmla="*/ 554972 h 2140272"/>
                <a:gd name="connsiteX3" fmla="*/ 0 w 4292053"/>
                <a:gd name="connsiteY3" fmla="*/ 734689 h 2140272"/>
                <a:gd name="connsiteX4" fmla="*/ 0 w 4292053"/>
                <a:gd name="connsiteY4" fmla="*/ 2140272 h 2140272"/>
                <a:gd name="connsiteX5" fmla="*/ 522037 w 4292053"/>
                <a:gd name="connsiteY5" fmla="*/ 2041233 h 2140272"/>
                <a:gd name="connsiteX6" fmla="*/ 4088415 w 4292053"/>
                <a:gd name="connsiteY6" fmla="*/ 1740260 h 2140272"/>
                <a:gd name="connsiteX7" fmla="*/ 4292053 w 4292053"/>
                <a:gd name="connsiteY7" fmla="*/ 1735395 h 214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2053" h="2140272">
                  <a:moveTo>
                    <a:pt x="4292053" y="0"/>
                  </a:moveTo>
                  <a:lnTo>
                    <a:pt x="4088415" y="8828"/>
                  </a:lnTo>
                  <a:cubicBezTo>
                    <a:pt x="2710791" y="88898"/>
                    <a:pt x="1479449" y="283034"/>
                    <a:pt x="522037" y="554972"/>
                  </a:cubicBezTo>
                  <a:lnTo>
                    <a:pt x="0" y="734689"/>
                  </a:lnTo>
                  <a:lnTo>
                    <a:pt x="0" y="2140272"/>
                  </a:lnTo>
                  <a:lnTo>
                    <a:pt x="522037" y="2041233"/>
                  </a:lnTo>
                  <a:cubicBezTo>
                    <a:pt x="1479449" y="1891371"/>
                    <a:pt x="2710791" y="1784385"/>
                    <a:pt x="4088415" y="1740260"/>
                  </a:cubicBezTo>
                  <a:lnTo>
                    <a:pt x="4292053" y="1735395"/>
                  </a:lnTo>
                  <a:close/>
                </a:path>
              </a:pathLst>
            </a:custGeom>
            <a:solidFill>
              <a:srgbClr val="5C69A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2E4DE120-94EB-4F20-8D38-17527EB13A13}"/>
                </a:ext>
              </a:extLst>
            </p:cNvPr>
            <p:cNvSpPr/>
            <p:nvPr/>
          </p:nvSpPr>
          <p:spPr>
            <a:xfrm>
              <a:off x="3574906" y="2746411"/>
              <a:ext cx="4289542" cy="2140272"/>
            </a:xfrm>
            <a:custGeom>
              <a:avLst/>
              <a:gdLst>
                <a:gd name="connsiteX0" fmla="*/ 4292053 w 4292053"/>
                <a:gd name="connsiteY0" fmla="*/ 0 h 2140272"/>
                <a:gd name="connsiteX1" fmla="*/ 4088415 w 4292053"/>
                <a:gd name="connsiteY1" fmla="*/ 8828 h 2140272"/>
                <a:gd name="connsiteX2" fmla="*/ 522037 w 4292053"/>
                <a:gd name="connsiteY2" fmla="*/ 554972 h 2140272"/>
                <a:gd name="connsiteX3" fmla="*/ 0 w 4292053"/>
                <a:gd name="connsiteY3" fmla="*/ 734689 h 2140272"/>
                <a:gd name="connsiteX4" fmla="*/ 0 w 4292053"/>
                <a:gd name="connsiteY4" fmla="*/ 2140272 h 2140272"/>
                <a:gd name="connsiteX5" fmla="*/ 522037 w 4292053"/>
                <a:gd name="connsiteY5" fmla="*/ 2041233 h 2140272"/>
                <a:gd name="connsiteX6" fmla="*/ 4088415 w 4292053"/>
                <a:gd name="connsiteY6" fmla="*/ 1740260 h 2140272"/>
                <a:gd name="connsiteX7" fmla="*/ 4292053 w 4292053"/>
                <a:gd name="connsiteY7" fmla="*/ 1735395 h 214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2053" h="2140272">
                  <a:moveTo>
                    <a:pt x="4292053" y="0"/>
                  </a:moveTo>
                  <a:lnTo>
                    <a:pt x="4088415" y="8828"/>
                  </a:lnTo>
                  <a:cubicBezTo>
                    <a:pt x="2710791" y="88898"/>
                    <a:pt x="1479449" y="283034"/>
                    <a:pt x="522037" y="554972"/>
                  </a:cubicBezTo>
                  <a:lnTo>
                    <a:pt x="0" y="734689"/>
                  </a:lnTo>
                  <a:lnTo>
                    <a:pt x="0" y="2140272"/>
                  </a:lnTo>
                  <a:lnTo>
                    <a:pt x="522037" y="2041233"/>
                  </a:lnTo>
                  <a:cubicBezTo>
                    <a:pt x="1479449" y="1891371"/>
                    <a:pt x="2710791" y="1784385"/>
                    <a:pt x="4088415" y="1740260"/>
                  </a:cubicBezTo>
                  <a:lnTo>
                    <a:pt x="4292053" y="1735395"/>
                  </a:lnTo>
                  <a:close/>
                </a:path>
              </a:pathLst>
            </a:cu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图形 6">
            <a:extLst>
              <a:ext uri="{FF2B5EF4-FFF2-40B4-BE49-F238E27FC236}">
                <a16:creationId xmlns:a16="http://schemas.microsoft.com/office/drawing/2014/main" id="{5A4A82AE-A231-D936-8E05-8922B9F9462F}"/>
              </a:ext>
            </a:extLst>
          </p:cNvPr>
          <p:cNvGrpSpPr/>
          <p:nvPr/>
        </p:nvGrpSpPr>
        <p:grpSpPr>
          <a:xfrm>
            <a:off x="8009058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0CC2663-E1DC-6B71-13B5-A0364F845C62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8A1F602-3ED7-C4A8-E022-196A9038191B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7BCE8AC-2F20-563C-D0DA-EBDE2CBCABA7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94A1BC6-04F7-CE17-A72A-DE4FD82EC1F8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09BA147-99B3-983B-CDF1-D62E3FAF966A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A4133BC-4A26-818C-2BEE-66C162F17DC1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919424C-2983-A582-AC37-0BF44A23BA10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B858119-E823-8F82-C28C-278BE2BA91D4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B06FC9B-7062-57BA-09FC-80666B6E6266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A3A6230-DB23-9AAF-892C-6D247520C0E3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8D966C5B-1401-828F-9EC2-90518C712262}"/>
              </a:ext>
            </a:extLst>
          </p:cNvPr>
          <p:cNvGrpSpPr/>
          <p:nvPr/>
        </p:nvGrpSpPr>
        <p:grpSpPr>
          <a:xfrm>
            <a:off x="9544991" y="-385001"/>
            <a:ext cx="1012157" cy="1018607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B53AA4B-2716-6D63-952A-E884D8DEE582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6558E0C-5F68-8EB6-0448-7CC767BC5CDD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18ECD90A-ED3D-3C33-1F78-66DA1B5001F3}"/>
              </a:ext>
            </a:extLst>
          </p:cNvPr>
          <p:cNvGrpSpPr/>
          <p:nvPr/>
        </p:nvGrpSpPr>
        <p:grpSpPr>
          <a:xfrm>
            <a:off x="11484956" y="2323626"/>
            <a:ext cx="634654" cy="649871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BC5897D-86A2-6849-4422-498092D84DC0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4EAEC57-D01B-57D8-97B3-D2BE7624789E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 descr="D:\51PPT模板网\51pptmoban.com\图片.jpg">
            <a:extLst>
              <a:ext uri="{FF2B5EF4-FFF2-40B4-BE49-F238E27FC236}">
                <a16:creationId xmlns:a16="http://schemas.microsoft.com/office/drawing/2014/main" id="{87E60CF9-5234-7050-4D86-6EB9B1A5236C}"/>
              </a:ext>
            </a:extLst>
          </p:cNvPr>
          <p:cNvGrpSpPr/>
          <p:nvPr/>
        </p:nvGrpSpPr>
        <p:grpSpPr>
          <a:xfrm>
            <a:off x="7590039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0EEF2B4-5655-3958-D351-EB35C87612E7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DEB6D13-D5CC-BF85-B0E1-2C49BADCF933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60BB62F-430C-1C83-F9C9-5CBAD4661732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B540058-F464-71F8-BD57-2F1CF4BD95A2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002A0FD-1748-0427-E422-70B75F8CC63A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2E7BCA0-070B-8F7B-15FC-673198272E6D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7E21BBB-2765-80CB-F3F0-E5AA00A5012F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08888C6-10D2-B4F9-CAB9-07CE707A4E51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66B3410-3D20-5DE6-B52A-F6B287C9D16A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F0B1F14-541B-69E9-8037-32DB30372CEC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4472DAB-DD13-C1B4-A40B-AE2EE809E51B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9015A32-2373-6E98-F08E-1A9917A0BB2D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47253D6-5EDC-35BD-979C-917F21A9421B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C7C2AAD-AE2C-D8BD-BFAF-A2AF09D966CF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0FE9F5C-826E-84A7-097B-3ED17C3C5044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2C8D326-CB85-F6AE-AF59-25F7143C9844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8633107-2C29-E37F-A44B-A9C83279D339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7590CAE-B4EE-7129-9BA2-7EFFF3CDD4A9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25CEEC2-85BC-1A4B-00C2-28BED6B8F0F7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E7C6C74-876B-5585-61E4-1558FF6C18B0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C54CEE2-E786-DB59-495D-64808B2D28BC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7C42E55-C9C4-0B7A-2D12-FFE73CFFC05B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358E6C6-9D75-1B23-696D-C700D9D8B64E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F3E8968-307A-6F04-4937-7C62F83F403D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801BE2D-BC20-9D72-35C4-06B37B3042CC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83AF1F9-4924-C106-7826-DD6EDEE05F69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69D42574-DEB1-3655-BC85-2CDD6B1DC546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998FD2E-93F7-DE3D-3556-74ABD5745808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2C26E02-213C-C943-CB6D-AB0BB2DF3905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E0FE5CE-783E-FE3B-E9BA-50806BB8CEE9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11C9D6CE-611D-4DCB-EE66-7B945199B6BF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E29E15F-6CC7-8437-FBC0-B0E2AECBD7B2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3CAE90-F5ED-8AB5-97EB-6B51870EE9BB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360030F-F6F3-B58F-AC28-07DA075463AC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FE419ED0-86D1-9662-FF0D-59BE996A3E06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2951AD1-37E1-1410-5138-422FB2A1534A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80BD0F3-00F4-F082-59FB-0DCB2EE2F4F5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57A56C1-7C18-57E7-499C-DF7B5A73ADFC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9C225F-F479-CFA7-0695-8F3E0411AB86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FEBD556-2E53-7BED-D08A-9449AC479A9D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3FFB046-ACC1-342F-DEAC-47AE72F5F77D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1E85CAF-1208-8FBE-F6AC-73A5910BC811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85A7727-60B8-8A12-66C2-78B6E1DE1561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D6574DE-BE89-6864-B135-F3491FB05A6B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2C209A34-2DD3-E2B0-00B1-EA5ACEEE47A8}"/>
              </a:ext>
            </a:extLst>
          </p:cNvPr>
          <p:cNvSpPr txBox="1"/>
          <p:nvPr/>
        </p:nvSpPr>
        <p:spPr>
          <a:xfrm>
            <a:off x="1940422" y="1511545"/>
            <a:ext cx="42498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谢谢</a:t>
            </a:r>
            <a:r>
              <a:rPr lang="zh-CN" altLang="en-US" sz="8000" dirty="0">
                <a:solidFill>
                  <a:srgbClr val="5C69A5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观看</a:t>
            </a:r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id="{12FB22C4-95BB-AC61-3A73-216BD890E37D}"/>
              </a:ext>
            </a:extLst>
          </p:cNvPr>
          <p:cNvSpPr/>
          <p:nvPr/>
        </p:nvSpPr>
        <p:spPr>
          <a:xfrm>
            <a:off x="0" y="-609600"/>
            <a:ext cx="224599" cy="224599"/>
          </a:xfrm>
          <a:prstGeom prst="ellipse">
            <a:avLst/>
          </a:prstGeom>
          <a:solidFill>
            <a:srgbClr val="5C69A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>
            <a:extLst>
              <a:ext uri="{FF2B5EF4-FFF2-40B4-BE49-F238E27FC236}">
                <a16:creationId xmlns:a16="http://schemas.microsoft.com/office/drawing/2014/main" id="{ED33C844-05ED-166C-8176-ACF651AFB7AF}"/>
              </a:ext>
            </a:extLst>
          </p:cNvPr>
          <p:cNvSpPr/>
          <p:nvPr/>
        </p:nvSpPr>
        <p:spPr>
          <a:xfrm>
            <a:off x="352425" y="-609600"/>
            <a:ext cx="224599" cy="224599"/>
          </a:xfrm>
          <a:prstGeom prst="ellipse">
            <a:avLst/>
          </a:prstGeom>
          <a:solidFill>
            <a:srgbClr val="F7B36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>
            <a:extLst>
              <a:ext uri="{FF2B5EF4-FFF2-40B4-BE49-F238E27FC236}">
                <a16:creationId xmlns:a16="http://schemas.microsoft.com/office/drawing/2014/main" id="{995A9918-9121-E903-769D-E98748AA8A8D}"/>
              </a:ext>
            </a:extLst>
          </p:cNvPr>
          <p:cNvSpPr/>
          <p:nvPr/>
        </p:nvSpPr>
        <p:spPr>
          <a:xfrm>
            <a:off x="704850" y="-609600"/>
            <a:ext cx="224599" cy="224599"/>
          </a:xfrm>
          <a:prstGeom prst="ellipse">
            <a:avLst/>
          </a:prstGeom>
          <a:solidFill>
            <a:srgbClr val="D3D2D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08FBBE56-2EBA-4BBE-CF03-764301AA5A97}"/>
              </a:ext>
            </a:extLst>
          </p:cNvPr>
          <p:cNvSpPr txBox="1"/>
          <p:nvPr/>
        </p:nvSpPr>
        <p:spPr>
          <a:xfrm>
            <a:off x="1214739" y="438658"/>
            <a:ext cx="443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家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校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同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心  成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就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未</a:t>
            </a:r>
            <a:r>
              <a:rPr lang="en-US" altLang="zh-CN" sz="1600" i="0" dirty="0">
                <a:solidFill>
                  <a:srgbClr val="333333"/>
                </a:solidFill>
                <a:effectLst/>
                <a:latin typeface="+mn-ea"/>
              </a:rPr>
              <a:t>/</a:t>
            </a:r>
            <a:r>
              <a:rPr lang="zh-CN" altLang="en-US" sz="1600" i="0" dirty="0">
                <a:solidFill>
                  <a:srgbClr val="333333"/>
                </a:solidFill>
                <a:effectLst/>
                <a:latin typeface="+mn-ea"/>
              </a:rPr>
              <a:t>来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0C9E4BBE-D546-DEFF-0B33-F95823EE31D4}"/>
              </a:ext>
            </a:extLst>
          </p:cNvPr>
          <p:cNvGrpSpPr/>
          <p:nvPr/>
        </p:nvGrpSpPr>
        <p:grpSpPr>
          <a:xfrm>
            <a:off x="1309596" y="5310861"/>
            <a:ext cx="4580298" cy="315056"/>
            <a:chOff x="1317327" y="6047272"/>
            <a:chExt cx="4580298" cy="315056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A64F092F-51B8-CFCF-1D77-491565DA3400}"/>
                </a:ext>
              </a:extLst>
            </p:cNvPr>
            <p:cNvSpPr txBox="1"/>
            <p:nvPr/>
          </p:nvSpPr>
          <p:spPr>
            <a:xfrm>
              <a:off x="1694553" y="6054551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主持人：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12" name="iconfont-10019-4889788">
              <a:extLst>
                <a:ext uri="{FF2B5EF4-FFF2-40B4-BE49-F238E27FC236}">
                  <a16:creationId xmlns:a16="http://schemas.microsoft.com/office/drawing/2014/main" id="{FD997774-870F-D91E-294A-0B670AF2F51E}"/>
                </a:ext>
              </a:extLst>
            </p:cNvPr>
            <p:cNvSpPr/>
            <p:nvPr/>
          </p:nvSpPr>
          <p:spPr>
            <a:xfrm>
              <a:off x="1317327" y="6047274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7B36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990C156B-51CE-3BD2-F1FE-EFA452BEF4D9}"/>
                </a:ext>
              </a:extLst>
            </p:cNvPr>
            <p:cNvGrpSpPr/>
            <p:nvPr/>
          </p:nvGrpSpPr>
          <p:grpSpPr>
            <a:xfrm>
              <a:off x="3823931" y="6047272"/>
              <a:ext cx="2073694" cy="307778"/>
              <a:chOff x="3990049" y="6047272"/>
              <a:chExt cx="2073694" cy="307778"/>
            </a:xfrm>
          </p:grpSpPr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5A9588D6-BAC8-9DD2-4D83-3B141B91E852}"/>
                  </a:ext>
                </a:extLst>
              </p:cNvPr>
              <p:cNvSpPr txBox="1"/>
              <p:nvPr/>
            </p:nvSpPr>
            <p:spPr>
              <a:xfrm>
                <a:off x="4395538" y="6047272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2024.02.27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14" name="iconfont-11899-5651509">
                <a:extLst>
                  <a:ext uri="{FF2B5EF4-FFF2-40B4-BE49-F238E27FC236}">
                    <a16:creationId xmlns:a16="http://schemas.microsoft.com/office/drawing/2014/main" id="{B7036EFB-CAA7-E618-CEC4-68EA7ADA6A31}"/>
                  </a:ext>
                </a:extLst>
              </p:cNvPr>
              <p:cNvSpPr/>
              <p:nvPr/>
            </p:nvSpPr>
            <p:spPr>
              <a:xfrm>
                <a:off x="3990049" y="6047276"/>
                <a:ext cx="307836" cy="307774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rgbClr val="F7B36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90" name="文本框 189">
            <a:extLst>
              <a:ext uri="{FF2B5EF4-FFF2-40B4-BE49-F238E27FC236}">
                <a16:creationId xmlns:a16="http://schemas.microsoft.com/office/drawing/2014/main" id="{F4CD89C5-DAF6-56D2-1F14-D5A0D69D2C2F}"/>
              </a:ext>
            </a:extLst>
          </p:cNvPr>
          <p:cNvSpPr txBox="1"/>
          <p:nvPr/>
        </p:nvSpPr>
        <p:spPr>
          <a:xfrm>
            <a:off x="4069871" y="3663655"/>
            <a:ext cx="3255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</a:rPr>
              <a:t>XX</a:t>
            </a:r>
            <a:r>
              <a:rPr lang="zh-CN" altLang="en-US" b="1" dirty="0">
                <a:solidFill>
                  <a:schemeClr val="bg1"/>
                </a:solidFill>
              </a:rPr>
              <a:t>区高新实验初级中学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55056C98-CC93-3CE9-9FFF-201452D63887}"/>
              </a:ext>
            </a:extLst>
          </p:cNvPr>
          <p:cNvSpPr txBox="1"/>
          <p:nvPr/>
        </p:nvSpPr>
        <p:spPr>
          <a:xfrm>
            <a:off x="1786638" y="3613774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sz="2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01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8C5C4-7FC0-7AC7-8DAB-8358405DC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62015EDD-2F51-CAE4-B769-5CC48557ED71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BFD088A3-4D79-3146-C186-9736D9F35188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D19DF5C3-C465-45CA-0A15-679C90AF3B6B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EBC633FE-2AF0-4AE4-485E-87BCC0B83EC9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F0E1278D-7B8D-FBDD-7749-7763D61F9661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204C211D-FC94-5BEC-BFD3-833F7AE0814F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1F7973A1-B7B8-4B0E-0184-032B9C7EE7B0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0CB6FD7E-6115-494C-E429-ED6F2D4E8C54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F9F8EA52-0395-1FD2-DD26-2D98DDF8C2D8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E5E0377B-9922-8C9C-D901-055610FB7C0F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698034BD-F38B-C2A8-641B-CB388043B678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F662C8D-DFDF-5671-DA92-69637BB8F40A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280B7FBD-A950-D7C7-1F9E-3D6B087EDE08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D26F953-CF9A-731C-8129-E21620B09603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C14539E-6B07-DEFA-FEA0-B2D2B3BC089E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1EF6C783-96DD-6C41-9040-DA66BC1B925F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61D0B418-32A1-9A51-BEF6-71BFB09F65C5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D6F97110-13D6-5AC9-FB43-9CC1A681D512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2210BC4C-5A38-E13C-E24B-B3DBF3E3A16E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21BA28F6-354D-B121-4A54-BA1BD0739DFC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BA892691-61D5-0C2C-EECA-5BF2A763EFAD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00D3F2E-355B-B6B4-1BA8-BF6FC7E3AF4C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37614FAC-7464-2528-152E-B1E2AD71773C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240D554D-C583-70F8-222F-D059D323B927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7C6DDE12-C430-4D6C-60B0-58AA0404040E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6E52AAE-EB2D-AF03-3F6D-D6FCE8907F06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913E254-6C4D-4A60-189D-D6FED14D1C80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1AD7272-7BDF-4A9A-6432-75B017D6496C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C0CEE3B8-38D1-3B32-228C-7BEDD7E96FB8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5E1C1000-BE37-0415-94C4-458E2A4ABD10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CE90486F-9F8C-65AD-CE16-F6FC489115B6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1DA6D01-C0DD-72D9-2162-E11F4D86D450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AF985AD3-F6FA-1D01-04F9-0E8A731CD43B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922C19D6-EAA6-1E58-C6E4-7FAE68257208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7E97F479-581E-CF13-8E84-B01F0390BE51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9163BC78-6DC7-BDF9-076F-022824DDA10E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43ADD9BC-009F-CE19-59B5-99BB620C539E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CE3D713C-C8B9-2700-A1DA-28CC16BEF398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5B8D316E-D382-31C8-98F3-CA123763CF12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6F144563-DAB5-E727-A344-28A0D32953A4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9CC55021-677B-F922-5AF5-FC780CB5E27C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B2C92B69-E5DA-7205-4102-4B07631D952C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0EA47743-78CD-4F8C-41A8-293137324D39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893F6A0-5D2F-056D-5245-A6E8127796A5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9B2A47FD-A06B-805E-E350-C90569319724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3CD45192-580B-102C-F620-C7E3607D1649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8AB36AB-9D43-8461-425A-721AEEE741B2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96AE8105-FE80-2CFE-6B32-7A81DD36D853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9BE3574B-BDD2-2692-0F4A-BCB0872106F1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A1A9B45A-CB23-8304-FFA0-8155E5BF5BCE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E298E0D8-DA49-DDDB-E1D1-0D6B90A1B497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B230012D-AF4B-70E2-F73B-661DA64CDAA4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8E00554E-0EAF-0816-85FE-BD7012F49BB6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D1F86B68-82D3-DC6A-7ED2-3CA0E2B43434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F92D3BB5-D562-42BD-D223-016647973CA0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3B91422A-C601-E5F5-E2B2-8FA95A91C5FF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2B63DF99-0239-B77C-5562-E298E5D83BE0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C37AD390-B7DE-CFAB-16E6-9E96E49E7981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B62C0006-8BA1-3242-D2C6-26521B022E10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F45D7CBE-0FE7-26A9-0216-6169E2AE9FD1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369C7388-678F-90D0-0728-BA736080469E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7FDD5663-B549-096B-AE3E-3460D4306B3C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3D46F970-D2A6-FC95-BF5A-2D116DC4816F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D6458677-14CA-1914-FC9E-C749F12FC729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82D4BD6-A95E-7F97-FB87-5D2ECB269EB0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453F2E9B-40C0-77ED-C3F2-C624DE5A570C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6664F7BA-B7B7-CB8E-93D2-D35A23B0DD56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E707549B-BF29-4E18-AC1D-73C3938F2E02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2008869B-D12A-7BC6-0738-9689B41F996C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B994F3A4-4F8A-4295-654E-ED4C7DE6ACA6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451E0BB0-1E65-289A-44CA-3894B502915A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11704203-2E32-CE9C-99D4-4EA1F2F4DB23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CD4309D5-BEC8-2BE8-6D1F-80AE97D36F10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BE4E967A-8AF3-D960-C8C7-9C228AA8388A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8C1C6933-4BD2-F122-16BD-4083C518F27F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831CB804-F2BE-39B4-5F97-881D49159A33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8E69437-4CA5-4BD5-6082-BFC0CE477CF5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2964511-0F11-08E0-AA9F-AF369BD9B796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57B69096-DFE7-069E-FCA8-F6D1003E2821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6B6A95C-56B1-4E6A-B869-5C7F6D3D1DD4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504E4B08-B9FC-97AB-AC0E-3FADC7EF2E9E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E384451A-D805-C861-ACB1-A267B3D72AD9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9" name="图形 6">
            <a:extLst>
              <a:ext uri="{FF2B5EF4-FFF2-40B4-BE49-F238E27FC236}">
                <a16:creationId xmlns:a16="http://schemas.microsoft.com/office/drawing/2014/main" id="{A3FB361E-C82E-E691-5B68-1AB10793D3EC}"/>
              </a:ext>
            </a:extLst>
          </p:cNvPr>
          <p:cNvGrpSpPr/>
          <p:nvPr/>
        </p:nvGrpSpPr>
        <p:grpSpPr>
          <a:xfrm>
            <a:off x="7056454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2617E11-AE8F-23A4-E3DB-2080713A8973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3F4BFCE-22B9-E9A9-3C8E-8610579141DF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685BA91-A953-8439-ED5D-A0FBF5A10555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1857627-9024-8539-F52D-5DF0FDBA81A3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F968858-064C-D6F1-D395-2C919F2B1C9C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E90D0FB-E410-2879-B040-2DDA678A65D8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744979D-5C27-5FC2-A80D-73ADF2B23A76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B178CEE-76E1-A1D0-B1FB-804290277737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BB07072-29A5-3858-F0D1-ECAFDCCEF115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685AEB9-9CC0-2FB4-4FA0-2DB0830D3199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86C8F2BE-3291-8BDF-D6F1-A3A398B9D45B}"/>
              </a:ext>
            </a:extLst>
          </p:cNvPr>
          <p:cNvGrpSpPr/>
          <p:nvPr/>
        </p:nvGrpSpPr>
        <p:grpSpPr>
          <a:xfrm>
            <a:off x="1061551" y="3080949"/>
            <a:ext cx="770710" cy="775621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B021895-F8C1-2F9C-2A23-FDB52732A341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C252836-3141-FA16-DD4F-0D879A2A70BF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864353CD-F44D-82C9-1E32-CE77E24080FE}"/>
              </a:ext>
            </a:extLst>
          </p:cNvPr>
          <p:cNvGrpSpPr/>
          <p:nvPr/>
        </p:nvGrpSpPr>
        <p:grpSpPr>
          <a:xfrm>
            <a:off x="10694034" y="2466181"/>
            <a:ext cx="1013947" cy="1038258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27AEFEE-C64E-243C-3607-A6E04299645E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3C5B672-4429-9069-4E22-F3D6C8084542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>
            <a:extLst>
              <a:ext uri="{FF2B5EF4-FFF2-40B4-BE49-F238E27FC236}">
                <a16:creationId xmlns:a16="http://schemas.microsoft.com/office/drawing/2014/main" id="{72F9FE86-777D-3B17-41EF-A92EEAFD0C18}"/>
              </a:ext>
            </a:extLst>
          </p:cNvPr>
          <p:cNvGrpSpPr/>
          <p:nvPr/>
        </p:nvGrpSpPr>
        <p:grpSpPr>
          <a:xfrm>
            <a:off x="6637435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18D9BB8-4562-6A21-D19C-FB2E0765977F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BB315E1-518B-689F-CEBE-248D007449AA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9AFADE7-81F3-7007-79F9-79EBDDA7FB00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CAA3D87-4B1C-F081-0D79-2FE04AF2E0DF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1719F07-A16E-5CC9-6CD2-B59DE312FA6A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D816B73-1BA7-FC74-708B-F6D280F0F83E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9644B19-D3BF-C27E-32A2-1168AC0BE389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D9BFD347-6D4A-BAAC-DD32-A8618E5B982D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574B7C1-444E-74FC-1B15-0FE6E3E2CF1B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DC0F777-9834-FF7C-547F-EBB02BC44681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B698C19-8917-9AFD-2072-7A2EE2E93B87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9D9A506-9963-7223-5264-07C9033E4239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FE5665-99A8-AAC7-1FFB-A3C6BED90035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865754E-3DF6-C001-0D9D-AA96FF1DAEA5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F841395-31A5-A3E6-B7D0-D34643CC013C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4FFF26B-AB61-4F69-4C14-6473834A58DF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F6B95DC-66F3-0F20-87A6-A35D34FA9327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8E5E513-CE90-6293-1AF8-6761C69C34E0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7B44CF3-C674-2C72-B5E4-672CEF0F08C7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1845F-321F-2AF1-ECC2-F113B77F7543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67C27E8-9203-F67A-7A0C-7E8DF21081B9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69F03D8-B6E9-A624-3C67-251FEE188668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660AB13-14A5-3937-A3C0-DB87CBB506D2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5FCBDCC-1E0D-81EF-AACD-762CEEFEEFD1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05B25F0-C32A-3140-B480-DDBB8F1D0EDF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28B6F4A-8808-802D-01F2-0D3E26EBE4E5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A842109-55CB-047E-4D46-1765C19A1ED3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90064D0-B5D8-CD32-22CD-22D4752BA6B2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A822997-DAB7-7A5D-26C0-66E8BFCF695F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C60F659-9CC1-0704-8B10-C1536CF40CC9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427DA34-E8C6-73B9-10A8-2A47B41B62C3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EB0DFF8-4FB5-762E-067E-FBD2C3C322B4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A04C70C-12FB-7C2B-A2CE-68866AB66996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5F86491-E4B4-C5C0-684E-D7319D02B55A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9EEFBF4-8CE2-C9A9-6171-E077F3BA6A92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FC4968B-61F7-3832-BCF0-DEC979FFDF2C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94260E0-B89C-DF93-4352-5989947E9053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D112AD3-8E67-527A-6BF2-8EF7C83F6219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8322A70-4195-58D4-841A-584EB8DB6628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F281379-C23A-DACE-AB9A-301069C329F6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C5E815B-71B4-204A-A321-4D3109080175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243CFBA-5588-49E7-717D-2A6BB546DA39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B44BB2B-0B90-4FC8-6D5C-4FD72EA18502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5CA9FF9-A113-20AF-D448-428896498879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C46C716-6677-4DF0-CC7D-35B6EC8A8AAA}"/>
              </a:ext>
            </a:extLst>
          </p:cNvPr>
          <p:cNvSpPr txBox="1"/>
          <p:nvPr/>
        </p:nvSpPr>
        <p:spPr>
          <a:xfrm>
            <a:off x="1134525" y="505510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19900" dirty="0">
              <a:solidFill>
                <a:srgbClr val="5C69A5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3A7C77-9E7E-F615-C7E9-D9D8AF7ACC5C}"/>
              </a:ext>
            </a:extLst>
          </p:cNvPr>
          <p:cNvSpPr txBox="1"/>
          <p:nvPr/>
        </p:nvSpPr>
        <p:spPr>
          <a:xfrm>
            <a:off x="2228719" y="2293052"/>
            <a:ext cx="87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rgbClr val="333333"/>
                </a:solidFill>
                <a:effectLst/>
              </a:rPr>
              <a:t>PART</a:t>
            </a:r>
            <a:endParaRPr lang="zh-CN" altLang="en-US" sz="1600" i="1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6B7E85-C782-67A8-5E10-035A440A36F7}"/>
              </a:ext>
            </a:extLst>
          </p:cNvPr>
          <p:cNvSpPr/>
          <p:nvPr/>
        </p:nvSpPr>
        <p:spPr>
          <a:xfrm>
            <a:off x="1615953" y="3250210"/>
            <a:ext cx="2716167" cy="529348"/>
          </a:xfrm>
          <a:custGeom>
            <a:avLst/>
            <a:gdLst>
              <a:gd name="connsiteX0" fmla="*/ 361817 w 2716167"/>
              <a:gd name="connsiteY0" fmla="*/ 0 h 529348"/>
              <a:gd name="connsiteX1" fmla="*/ 2047138 w 2716167"/>
              <a:gd name="connsiteY1" fmla="*/ 0 h 529348"/>
              <a:gd name="connsiteX2" fmla="*/ 2048625 w 2716167"/>
              <a:gd name="connsiteY2" fmla="*/ 0 h 529348"/>
              <a:gd name="connsiteX3" fmla="*/ 2451493 w 2716167"/>
              <a:gd name="connsiteY3" fmla="*/ 0 h 529348"/>
              <a:gd name="connsiteX4" fmla="*/ 2716167 w 2716167"/>
              <a:gd name="connsiteY4" fmla="*/ 264674 h 529348"/>
              <a:gd name="connsiteX5" fmla="*/ 2716166 w 2716167"/>
              <a:gd name="connsiteY5" fmla="*/ 264674 h 529348"/>
              <a:gd name="connsiteX6" fmla="*/ 2451492 w 2716167"/>
              <a:gd name="connsiteY6" fmla="*/ 529348 h 529348"/>
              <a:gd name="connsiteX7" fmla="*/ 2047138 w 2716167"/>
              <a:gd name="connsiteY7" fmla="*/ 529347 h 529348"/>
              <a:gd name="connsiteX8" fmla="*/ 0 w 2716167"/>
              <a:gd name="connsiteY8" fmla="*/ 529347 h 529348"/>
              <a:gd name="connsiteX9" fmla="*/ 0 w 2716167"/>
              <a:gd name="connsiteY9" fmla="*/ 306890 h 529348"/>
              <a:gd name="connsiteX10" fmla="*/ 15631 w 2716167"/>
              <a:gd name="connsiteY10" fmla="*/ 229468 h 529348"/>
              <a:gd name="connsiteX11" fmla="*/ 361817 w 2716167"/>
              <a:gd name="connsiteY11" fmla="*/ 0 h 52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16167" h="529348">
                <a:moveTo>
                  <a:pt x="361817" y="0"/>
                </a:moveTo>
                <a:lnTo>
                  <a:pt x="2047138" y="0"/>
                </a:lnTo>
                <a:lnTo>
                  <a:pt x="2048625" y="0"/>
                </a:lnTo>
                <a:lnTo>
                  <a:pt x="2451493" y="0"/>
                </a:lnTo>
                <a:cubicBezTo>
                  <a:pt x="2597668" y="0"/>
                  <a:pt x="2716167" y="118499"/>
                  <a:pt x="2716167" y="264674"/>
                </a:cubicBezTo>
                <a:lnTo>
                  <a:pt x="2716166" y="264674"/>
                </a:lnTo>
                <a:cubicBezTo>
                  <a:pt x="2716166" y="410849"/>
                  <a:pt x="2597667" y="529348"/>
                  <a:pt x="2451492" y="529348"/>
                </a:cubicBezTo>
                <a:lnTo>
                  <a:pt x="2047138" y="529347"/>
                </a:lnTo>
                <a:lnTo>
                  <a:pt x="0" y="529347"/>
                </a:lnTo>
                <a:lnTo>
                  <a:pt x="0" y="306890"/>
                </a:lnTo>
                <a:lnTo>
                  <a:pt x="15631" y="229468"/>
                </a:lnTo>
                <a:cubicBezTo>
                  <a:pt x="72667" y="94620"/>
                  <a:pt x="206192" y="0"/>
                  <a:pt x="361817" y="0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9FE6AD-4BC7-56AF-64ED-B93C4EB67C6C}"/>
              </a:ext>
            </a:extLst>
          </p:cNvPr>
          <p:cNvSpPr txBox="1"/>
          <p:nvPr/>
        </p:nvSpPr>
        <p:spPr>
          <a:xfrm>
            <a:off x="2024432" y="3330810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上学期工作回顾</a:t>
            </a:r>
          </a:p>
        </p:txBody>
      </p:sp>
      <p:grpSp>
        <p:nvGrpSpPr>
          <p:cNvPr id="76" name="图形 6">
            <a:extLst>
              <a:ext uri="{FF2B5EF4-FFF2-40B4-BE49-F238E27FC236}">
                <a16:creationId xmlns:a16="http://schemas.microsoft.com/office/drawing/2014/main" id="{8AA1BF4D-79DA-5225-433F-13A13B920544}"/>
              </a:ext>
            </a:extLst>
          </p:cNvPr>
          <p:cNvGrpSpPr/>
          <p:nvPr/>
        </p:nvGrpSpPr>
        <p:grpSpPr>
          <a:xfrm>
            <a:off x="8532921" y="484852"/>
            <a:ext cx="380710" cy="389838"/>
            <a:chOff x="10800024" y="570723"/>
            <a:chExt cx="387943" cy="39724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F554783-208B-2589-6154-5D82CD9F2AC4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D1E2EAC-0913-54D8-6477-C9D98A1EDA1C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1656854-18B7-D3D4-BBD6-C4674E140C0D}"/>
              </a:ext>
            </a:extLst>
          </p:cNvPr>
          <p:cNvSpPr txBox="1"/>
          <p:nvPr/>
        </p:nvSpPr>
        <p:spPr>
          <a:xfrm>
            <a:off x="1518580" y="3909635"/>
            <a:ext cx="4724593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5127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DE687-6943-DF85-E506-2FAE4D151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9C58E32-87DE-8741-CEC0-D510AC1F6317}"/>
              </a:ext>
            </a:extLst>
          </p:cNvPr>
          <p:cNvSpPr txBox="1"/>
          <p:nvPr/>
        </p:nvSpPr>
        <p:spPr>
          <a:xfrm>
            <a:off x="590454" y="215629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3137D6-DE7D-29D5-D0C7-D22F54CA9297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上学期工作回顾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B2A05CC-D3F4-7F4A-5553-E230AFCF511B}"/>
              </a:ext>
            </a:extLst>
          </p:cNvPr>
          <p:cNvSpPr/>
          <p:nvPr/>
        </p:nvSpPr>
        <p:spPr>
          <a:xfrm flipH="1">
            <a:off x="957262" y="1411383"/>
            <a:ext cx="2328862" cy="3773979"/>
          </a:xfrm>
          <a:custGeom>
            <a:avLst/>
            <a:gdLst>
              <a:gd name="connsiteX0" fmla="*/ 2328862 w 2328862"/>
              <a:gd name="connsiteY0" fmla="*/ 0 h 3773979"/>
              <a:gd name="connsiteX1" fmla="*/ 2218368 w 2328862"/>
              <a:gd name="connsiteY1" fmla="*/ 4790 h 3773979"/>
              <a:gd name="connsiteX2" fmla="*/ 283257 w 2328862"/>
              <a:gd name="connsiteY2" fmla="*/ 301127 h 3773979"/>
              <a:gd name="connsiteX3" fmla="*/ 0 w 2328862"/>
              <a:gd name="connsiteY3" fmla="*/ 398641 h 3773979"/>
              <a:gd name="connsiteX4" fmla="*/ 0 w 2328862"/>
              <a:gd name="connsiteY4" fmla="*/ 693989 h 3773979"/>
              <a:gd name="connsiteX5" fmla="*/ 0 w 2328862"/>
              <a:gd name="connsiteY5" fmla="*/ 1161309 h 3773979"/>
              <a:gd name="connsiteX6" fmla="*/ 0 w 2328862"/>
              <a:gd name="connsiteY6" fmla="*/ 3011312 h 3773979"/>
              <a:gd name="connsiteX7" fmla="*/ 0 w 2328862"/>
              <a:gd name="connsiteY7" fmla="*/ 3194289 h 3773979"/>
              <a:gd name="connsiteX8" fmla="*/ 0 w 2328862"/>
              <a:gd name="connsiteY8" fmla="*/ 3773979 h 3773979"/>
              <a:gd name="connsiteX9" fmla="*/ 283257 w 2328862"/>
              <a:gd name="connsiteY9" fmla="*/ 3720241 h 3773979"/>
              <a:gd name="connsiteX10" fmla="*/ 2218368 w 2328862"/>
              <a:gd name="connsiteY10" fmla="*/ 3556933 h 3773979"/>
              <a:gd name="connsiteX11" fmla="*/ 2328862 w 2328862"/>
              <a:gd name="connsiteY11" fmla="*/ 3554293 h 3773979"/>
              <a:gd name="connsiteX12" fmla="*/ 2328862 w 2328862"/>
              <a:gd name="connsiteY12" fmla="*/ 3194289 h 3773979"/>
              <a:gd name="connsiteX13" fmla="*/ 2328862 w 2328862"/>
              <a:gd name="connsiteY13" fmla="*/ 2612670 h 3773979"/>
              <a:gd name="connsiteX14" fmla="*/ 2328862 w 2328862"/>
              <a:gd name="connsiteY14" fmla="*/ 941623 h 3773979"/>
              <a:gd name="connsiteX15" fmla="*/ 2328862 w 2328862"/>
              <a:gd name="connsiteY15" fmla="*/ 941623 h 377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28862" h="3773979">
                <a:moveTo>
                  <a:pt x="2328862" y="0"/>
                </a:moveTo>
                <a:lnTo>
                  <a:pt x="2218368" y="4790"/>
                </a:lnTo>
                <a:cubicBezTo>
                  <a:pt x="1470871" y="48236"/>
                  <a:pt x="802747" y="153574"/>
                  <a:pt x="283257" y="301127"/>
                </a:cubicBezTo>
                <a:lnTo>
                  <a:pt x="0" y="398641"/>
                </a:lnTo>
                <a:lnTo>
                  <a:pt x="0" y="693989"/>
                </a:lnTo>
                <a:lnTo>
                  <a:pt x="0" y="1161309"/>
                </a:lnTo>
                <a:lnTo>
                  <a:pt x="0" y="3011312"/>
                </a:lnTo>
                <a:lnTo>
                  <a:pt x="0" y="3194289"/>
                </a:lnTo>
                <a:lnTo>
                  <a:pt x="0" y="3773979"/>
                </a:lnTo>
                <a:lnTo>
                  <a:pt x="283257" y="3720241"/>
                </a:lnTo>
                <a:cubicBezTo>
                  <a:pt x="802747" y="3638926"/>
                  <a:pt x="1470871" y="3580875"/>
                  <a:pt x="2218368" y="3556933"/>
                </a:cubicBezTo>
                <a:lnTo>
                  <a:pt x="2328862" y="3554293"/>
                </a:lnTo>
                <a:lnTo>
                  <a:pt x="2328862" y="3194289"/>
                </a:lnTo>
                <a:lnTo>
                  <a:pt x="2328862" y="2612670"/>
                </a:lnTo>
                <a:lnTo>
                  <a:pt x="2328862" y="941623"/>
                </a:lnTo>
                <a:lnTo>
                  <a:pt x="2328862" y="941623"/>
                </a:lnTo>
                <a:close/>
              </a:path>
            </a:pathLst>
          </a:custGeom>
          <a:solidFill>
            <a:srgbClr val="F7B3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B4EFE0-3B1F-531D-B610-FA3FE27DBE87}"/>
              </a:ext>
            </a:extLst>
          </p:cNvPr>
          <p:cNvGrpSpPr/>
          <p:nvPr/>
        </p:nvGrpSpPr>
        <p:grpSpPr>
          <a:xfrm>
            <a:off x="1003909" y="3783782"/>
            <a:ext cx="2235567" cy="1862890"/>
            <a:chOff x="142093" y="587387"/>
            <a:chExt cx="2235567" cy="186289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B63D8F8-6188-EA00-2CCE-061F90BB3CC1}"/>
                </a:ext>
              </a:extLst>
            </p:cNvPr>
            <p:cNvSpPr txBox="1"/>
            <p:nvPr/>
          </p:nvSpPr>
          <p:spPr>
            <a:xfrm>
              <a:off x="308583" y="587387"/>
              <a:ext cx="19025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2260B9A-8E17-F0A9-EF53-0A962D93F5AD}"/>
                </a:ext>
              </a:extLst>
            </p:cNvPr>
            <p:cNvSpPr txBox="1"/>
            <p:nvPr/>
          </p:nvSpPr>
          <p:spPr>
            <a:xfrm>
              <a:off x="142093" y="2080945"/>
              <a:ext cx="2235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Freeform 76">
            <a:extLst>
              <a:ext uri="{FF2B5EF4-FFF2-40B4-BE49-F238E27FC236}">
                <a16:creationId xmlns:a16="http://schemas.microsoft.com/office/drawing/2014/main" id="{DF5C21C4-40E8-D838-2625-3D5334CD4607}"/>
              </a:ext>
            </a:extLst>
          </p:cNvPr>
          <p:cNvSpPr>
            <a:spLocks noEditPoints="1"/>
          </p:cNvSpPr>
          <p:nvPr/>
        </p:nvSpPr>
        <p:spPr bwMode="auto">
          <a:xfrm>
            <a:off x="1817125" y="2280516"/>
            <a:ext cx="609134" cy="634134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CD2627F-5B7B-2B65-B96A-89AA624EC153}"/>
              </a:ext>
            </a:extLst>
          </p:cNvPr>
          <p:cNvSpPr/>
          <p:nvPr/>
        </p:nvSpPr>
        <p:spPr>
          <a:xfrm flipH="1">
            <a:off x="3588863" y="1411383"/>
            <a:ext cx="2328862" cy="3773979"/>
          </a:xfrm>
          <a:custGeom>
            <a:avLst/>
            <a:gdLst>
              <a:gd name="connsiteX0" fmla="*/ 2328862 w 2328862"/>
              <a:gd name="connsiteY0" fmla="*/ 0 h 3773979"/>
              <a:gd name="connsiteX1" fmla="*/ 2218368 w 2328862"/>
              <a:gd name="connsiteY1" fmla="*/ 4790 h 3773979"/>
              <a:gd name="connsiteX2" fmla="*/ 283257 w 2328862"/>
              <a:gd name="connsiteY2" fmla="*/ 301127 h 3773979"/>
              <a:gd name="connsiteX3" fmla="*/ 0 w 2328862"/>
              <a:gd name="connsiteY3" fmla="*/ 398641 h 3773979"/>
              <a:gd name="connsiteX4" fmla="*/ 0 w 2328862"/>
              <a:gd name="connsiteY4" fmla="*/ 693989 h 3773979"/>
              <a:gd name="connsiteX5" fmla="*/ 0 w 2328862"/>
              <a:gd name="connsiteY5" fmla="*/ 1161309 h 3773979"/>
              <a:gd name="connsiteX6" fmla="*/ 0 w 2328862"/>
              <a:gd name="connsiteY6" fmla="*/ 3011312 h 3773979"/>
              <a:gd name="connsiteX7" fmla="*/ 0 w 2328862"/>
              <a:gd name="connsiteY7" fmla="*/ 3194289 h 3773979"/>
              <a:gd name="connsiteX8" fmla="*/ 0 w 2328862"/>
              <a:gd name="connsiteY8" fmla="*/ 3773979 h 3773979"/>
              <a:gd name="connsiteX9" fmla="*/ 283257 w 2328862"/>
              <a:gd name="connsiteY9" fmla="*/ 3720241 h 3773979"/>
              <a:gd name="connsiteX10" fmla="*/ 2218368 w 2328862"/>
              <a:gd name="connsiteY10" fmla="*/ 3556933 h 3773979"/>
              <a:gd name="connsiteX11" fmla="*/ 2328862 w 2328862"/>
              <a:gd name="connsiteY11" fmla="*/ 3554293 h 3773979"/>
              <a:gd name="connsiteX12" fmla="*/ 2328862 w 2328862"/>
              <a:gd name="connsiteY12" fmla="*/ 3194289 h 3773979"/>
              <a:gd name="connsiteX13" fmla="*/ 2328862 w 2328862"/>
              <a:gd name="connsiteY13" fmla="*/ 2612670 h 3773979"/>
              <a:gd name="connsiteX14" fmla="*/ 2328862 w 2328862"/>
              <a:gd name="connsiteY14" fmla="*/ 941623 h 3773979"/>
              <a:gd name="connsiteX15" fmla="*/ 2328862 w 2328862"/>
              <a:gd name="connsiteY15" fmla="*/ 941623 h 377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28862" h="3773979">
                <a:moveTo>
                  <a:pt x="2328862" y="0"/>
                </a:moveTo>
                <a:lnTo>
                  <a:pt x="2218368" y="4790"/>
                </a:lnTo>
                <a:cubicBezTo>
                  <a:pt x="1470871" y="48236"/>
                  <a:pt x="802747" y="153574"/>
                  <a:pt x="283257" y="301127"/>
                </a:cubicBezTo>
                <a:lnTo>
                  <a:pt x="0" y="398641"/>
                </a:lnTo>
                <a:lnTo>
                  <a:pt x="0" y="693989"/>
                </a:lnTo>
                <a:lnTo>
                  <a:pt x="0" y="1161309"/>
                </a:lnTo>
                <a:lnTo>
                  <a:pt x="0" y="3011312"/>
                </a:lnTo>
                <a:lnTo>
                  <a:pt x="0" y="3194289"/>
                </a:lnTo>
                <a:lnTo>
                  <a:pt x="0" y="3773979"/>
                </a:lnTo>
                <a:lnTo>
                  <a:pt x="283257" y="3720241"/>
                </a:lnTo>
                <a:cubicBezTo>
                  <a:pt x="802747" y="3638926"/>
                  <a:pt x="1470871" y="3580875"/>
                  <a:pt x="2218368" y="3556933"/>
                </a:cubicBezTo>
                <a:lnTo>
                  <a:pt x="2328862" y="3554293"/>
                </a:lnTo>
                <a:lnTo>
                  <a:pt x="2328862" y="3194289"/>
                </a:lnTo>
                <a:lnTo>
                  <a:pt x="2328862" y="2612670"/>
                </a:lnTo>
                <a:lnTo>
                  <a:pt x="2328862" y="941623"/>
                </a:lnTo>
                <a:lnTo>
                  <a:pt x="2328862" y="941623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466DE29-B79E-9035-0BCE-0C3CFF6D2A73}"/>
              </a:ext>
            </a:extLst>
          </p:cNvPr>
          <p:cNvGrpSpPr/>
          <p:nvPr/>
        </p:nvGrpSpPr>
        <p:grpSpPr>
          <a:xfrm>
            <a:off x="3635510" y="3783782"/>
            <a:ext cx="2235567" cy="1862890"/>
            <a:chOff x="142093" y="587387"/>
            <a:chExt cx="2235567" cy="18628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C3EDAAE-9C88-BE8D-1EC9-13E4CECB041D}"/>
                </a:ext>
              </a:extLst>
            </p:cNvPr>
            <p:cNvSpPr txBox="1"/>
            <p:nvPr/>
          </p:nvSpPr>
          <p:spPr>
            <a:xfrm>
              <a:off x="308583" y="587387"/>
              <a:ext cx="19025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FADD6B2-E11B-6F74-BEF7-E61B230C8566}"/>
                </a:ext>
              </a:extLst>
            </p:cNvPr>
            <p:cNvSpPr txBox="1"/>
            <p:nvPr/>
          </p:nvSpPr>
          <p:spPr>
            <a:xfrm>
              <a:off x="142093" y="2080945"/>
              <a:ext cx="2235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C2E96BD-3416-C3AF-D50F-67FB1EF6847C}"/>
              </a:ext>
            </a:extLst>
          </p:cNvPr>
          <p:cNvSpPr/>
          <p:nvPr/>
        </p:nvSpPr>
        <p:spPr>
          <a:xfrm>
            <a:off x="6220466" y="1411383"/>
            <a:ext cx="2328858" cy="3773979"/>
          </a:xfrm>
          <a:custGeom>
            <a:avLst/>
            <a:gdLst>
              <a:gd name="connsiteX0" fmla="*/ 2328862 w 2328862"/>
              <a:gd name="connsiteY0" fmla="*/ 0 h 3773979"/>
              <a:gd name="connsiteX1" fmla="*/ 2218368 w 2328862"/>
              <a:gd name="connsiteY1" fmla="*/ 4790 h 3773979"/>
              <a:gd name="connsiteX2" fmla="*/ 283257 w 2328862"/>
              <a:gd name="connsiteY2" fmla="*/ 301127 h 3773979"/>
              <a:gd name="connsiteX3" fmla="*/ 0 w 2328862"/>
              <a:gd name="connsiteY3" fmla="*/ 398641 h 3773979"/>
              <a:gd name="connsiteX4" fmla="*/ 0 w 2328862"/>
              <a:gd name="connsiteY4" fmla="*/ 693989 h 3773979"/>
              <a:gd name="connsiteX5" fmla="*/ 0 w 2328862"/>
              <a:gd name="connsiteY5" fmla="*/ 1161309 h 3773979"/>
              <a:gd name="connsiteX6" fmla="*/ 0 w 2328862"/>
              <a:gd name="connsiteY6" fmla="*/ 3011312 h 3773979"/>
              <a:gd name="connsiteX7" fmla="*/ 0 w 2328862"/>
              <a:gd name="connsiteY7" fmla="*/ 3194289 h 3773979"/>
              <a:gd name="connsiteX8" fmla="*/ 0 w 2328862"/>
              <a:gd name="connsiteY8" fmla="*/ 3773979 h 3773979"/>
              <a:gd name="connsiteX9" fmla="*/ 283257 w 2328862"/>
              <a:gd name="connsiteY9" fmla="*/ 3720241 h 3773979"/>
              <a:gd name="connsiteX10" fmla="*/ 2218368 w 2328862"/>
              <a:gd name="connsiteY10" fmla="*/ 3556933 h 3773979"/>
              <a:gd name="connsiteX11" fmla="*/ 2328862 w 2328862"/>
              <a:gd name="connsiteY11" fmla="*/ 3554293 h 3773979"/>
              <a:gd name="connsiteX12" fmla="*/ 2328862 w 2328862"/>
              <a:gd name="connsiteY12" fmla="*/ 3194289 h 3773979"/>
              <a:gd name="connsiteX13" fmla="*/ 2328862 w 2328862"/>
              <a:gd name="connsiteY13" fmla="*/ 2612670 h 3773979"/>
              <a:gd name="connsiteX14" fmla="*/ 2328862 w 2328862"/>
              <a:gd name="connsiteY14" fmla="*/ 941623 h 3773979"/>
              <a:gd name="connsiteX15" fmla="*/ 2328862 w 2328862"/>
              <a:gd name="connsiteY15" fmla="*/ 941623 h 377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28862" h="3773979">
                <a:moveTo>
                  <a:pt x="2328862" y="0"/>
                </a:moveTo>
                <a:lnTo>
                  <a:pt x="2218368" y="4790"/>
                </a:lnTo>
                <a:cubicBezTo>
                  <a:pt x="1470871" y="48236"/>
                  <a:pt x="802747" y="153574"/>
                  <a:pt x="283257" y="301127"/>
                </a:cubicBezTo>
                <a:lnTo>
                  <a:pt x="0" y="398641"/>
                </a:lnTo>
                <a:lnTo>
                  <a:pt x="0" y="693989"/>
                </a:lnTo>
                <a:lnTo>
                  <a:pt x="0" y="1161309"/>
                </a:lnTo>
                <a:lnTo>
                  <a:pt x="0" y="3011312"/>
                </a:lnTo>
                <a:lnTo>
                  <a:pt x="0" y="3194289"/>
                </a:lnTo>
                <a:lnTo>
                  <a:pt x="0" y="3773979"/>
                </a:lnTo>
                <a:lnTo>
                  <a:pt x="283257" y="3720241"/>
                </a:lnTo>
                <a:cubicBezTo>
                  <a:pt x="802747" y="3638926"/>
                  <a:pt x="1470871" y="3580875"/>
                  <a:pt x="2218368" y="3556933"/>
                </a:cubicBezTo>
                <a:lnTo>
                  <a:pt x="2328862" y="3554293"/>
                </a:lnTo>
                <a:lnTo>
                  <a:pt x="2328862" y="3194289"/>
                </a:lnTo>
                <a:lnTo>
                  <a:pt x="2328862" y="2612670"/>
                </a:lnTo>
                <a:lnTo>
                  <a:pt x="2328862" y="941623"/>
                </a:lnTo>
                <a:lnTo>
                  <a:pt x="2328862" y="941623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72614C3-7CD0-EAB7-F5C2-FB2F9A691612}"/>
              </a:ext>
            </a:extLst>
          </p:cNvPr>
          <p:cNvGrpSpPr/>
          <p:nvPr/>
        </p:nvGrpSpPr>
        <p:grpSpPr>
          <a:xfrm>
            <a:off x="6267111" y="3783782"/>
            <a:ext cx="2235567" cy="1862890"/>
            <a:chOff x="142093" y="587387"/>
            <a:chExt cx="2235567" cy="186289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C4A01B5-3C37-5DF1-22D7-C71C60D44F2D}"/>
                </a:ext>
              </a:extLst>
            </p:cNvPr>
            <p:cNvSpPr txBox="1"/>
            <p:nvPr/>
          </p:nvSpPr>
          <p:spPr>
            <a:xfrm>
              <a:off x="308583" y="587387"/>
              <a:ext cx="19025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874C853-C34F-A9B7-2792-6FADAF96916B}"/>
                </a:ext>
              </a:extLst>
            </p:cNvPr>
            <p:cNvSpPr txBox="1"/>
            <p:nvPr/>
          </p:nvSpPr>
          <p:spPr>
            <a:xfrm>
              <a:off x="142093" y="2080945"/>
              <a:ext cx="2235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57070F1-1475-E228-8904-E8A3557CD609}"/>
              </a:ext>
            </a:extLst>
          </p:cNvPr>
          <p:cNvSpPr/>
          <p:nvPr/>
        </p:nvSpPr>
        <p:spPr>
          <a:xfrm>
            <a:off x="8852065" y="1411383"/>
            <a:ext cx="2328862" cy="3773979"/>
          </a:xfrm>
          <a:custGeom>
            <a:avLst/>
            <a:gdLst>
              <a:gd name="connsiteX0" fmla="*/ 2328862 w 2328862"/>
              <a:gd name="connsiteY0" fmla="*/ 0 h 3773979"/>
              <a:gd name="connsiteX1" fmla="*/ 2218368 w 2328862"/>
              <a:gd name="connsiteY1" fmla="*/ 4790 h 3773979"/>
              <a:gd name="connsiteX2" fmla="*/ 283257 w 2328862"/>
              <a:gd name="connsiteY2" fmla="*/ 301127 h 3773979"/>
              <a:gd name="connsiteX3" fmla="*/ 0 w 2328862"/>
              <a:gd name="connsiteY3" fmla="*/ 398641 h 3773979"/>
              <a:gd name="connsiteX4" fmla="*/ 0 w 2328862"/>
              <a:gd name="connsiteY4" fmla="*/ 693989 h 3773979"/>
              <a:gd name="connsiteX5" fmla="*/ 0 w 2328862"/>
              <a:gd name="connsiteY5" fmla="*/ 1161309 h 3773979"/>
              <a:gd name="connsiteX6" fmla="*/ 0 w 2328862"/>
              <a:gd name="connsiteY6" fmla="*/ 3011312 h 3773979"/>
              <a:gd name="connsiteX7" fmla="*/ 0 w 2328862"/>
              <a:gd name="connsiteY7" fmla="*/ 3194289 h 3773979"/>
              <a:gd name="connsiteX8" fmla="*/ 0 w 2328862"/>
              <a:gd name="connsiteY8" fmla="*/ 3773979 h 3773979"/>
              <a:gd name="connsiteX9" fmla="*/ 283257 w 2328862"/>
              <a:gd name="connsiteY9" fmla="*/ 3720241 h 3773979"/>
              <a:gd name="connsiteX10" fmla="*/ 2218368 w 2328862"/>
              <a:gd name="connsiteY10" fmla="*/ 3556933 h 3773979"/>
              <a:gd name="connsiteX11" fmla="*/ 2328862 w 2328862"/>
              <a:gd name="connsiteY11" fmla="*/ 3554293 h 3773979"/>
              <a:gd name="connsiteX12" fmla="*/ 2328862 w 2328862"/>
              <a:gd name="connsiteY12" fmla="*/ 3194289 h 3773979"/>
              <a:gd name="connsiteX13" fmla="*/ 2328862 w 2328862"/>
              <a:gd name="connsiteY13" fmla="*/ 2612670 h 3773979"/>
              <a:gd name="connsiteX14" fmla="*/ 2328862 w 2328862"/>
              <a:gd name="connsiteY14" fmla="*/ 941623 h 3773979"/>
              <a:gd name="connsiteX15" fmla="*/ 2328862 w 2328862"/>
              <a:gd name="connsiteY15" fmla="*/ 941623 h 377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28862" h="3773979">
                <a:moveTo>
                  <a:pt x="2328862" y="0"/>
                </a:moveTo>
                <a:lnTo>
                  <a:pt x="2218368" y="4790"/>
                </a:lnTo>
                <a:cubicBezTo>
                  <a:pt x="1470871" y="48236"/>
                  <a:pt x="802747" y="153574"/>
                  <a:pt x="283257" y="301127"/>
                </a:cubicBezTo>
                <a:lnTo>
                  <a:pt x="0" y="398641"/>
                </a:lnTo>
                <a:lnTo>
                  <a:pt x="0" y="693989"/>
                </a:lnTo>
                <a:lnTo>
                  <a:pt x="0" y="1161309"/>
                </a:lnTo>
                <a:lnTo>
                  <a:pt x="0" y="3011312"/>
                </a:lnTo>
                <a:lnTo>
                  <a:pt x="0" y="3194289"/>
                </a:lnTo>
                <a:lnTo>
                  <a:pt x="0" y="3773979"/>
                </a:lnTo>
                <a:lnTo>
                  <a:pt x="283257" y="3720241"/>
                </a:lnTo>
                <a:cubicBezTo>
                  <a:pt x="802747" y="3638926"/>
                  <a:pt x="1470871" y="3580875"/>
                  <a:pt x="2218368" y="3556933"/>
                </a:cubicBezTo>
                <a:lnTo>
                  <a:pt x="2328862" y="3554293"/>
                </a:lnTo>
                <a:lnTo>
                  <a:pt x="2328862" y="3194289"/>
                </a:lnTo>
                <a:lnTo>
                  <a:pt x="2328862" y="2612670"/>
                </a:lnTo>
                <a:lnTo>
                  <a:pt x="2328862" y="941623"/>
                </a:lnTo>
                <a:lnTo>
                  <a:pt x="2328862" y="941623"/>
                </a:lnTo>
                <a:close/>
              </a:path>
            </a:pathLst>
          </a:custGeom>
          <a:solidFill>
            <a:srgbClr val="F7B3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9DA15BF-E23B-0AC0-063F-0905447F4775}"/>
              </a:ext>
            </a:extLst>
          </p:cNvPr>
          <p:cNvGrpSpPr/>
          <p:nvPr/>
        </p:nvGrpSpPr>
        <p:grpSpPr>
          <a:xfrm>
            <a:off x="8898712" y="3783782"/>
            <a:ext cx="2235567" cy="1862890"/>
            <a:chOff x="142093" y="587387"/>
            <a:chExt cx="2235567" cy="186289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DDD9B98-6F74-34C6-90AC-983324D9918C}"/>
                </a:ext>
              </a:extLst>
            </p:cNvPr>
            <p:cNvSpPr txBox="1"/>
            <p:nvPr/>
          </p:nvSpPr>
          <p:spPr>
            <a:xfrm>
              <a:off x="308583" y="587387"/>
              <a:ext cx="19025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9637E3-0642-90C5-279B-F541DB9FAE84}"/>
                </a:ext>
              </a:extLst>
            </p:cNvPr>
            <p:cNvSpPr txBox="1"/>
            <p:nvPr/>
          </p:nvSpPr>
          <p:spPr>
            <a:xfrm>
              <a:off x="142093" y="2080945"/>
              <a:ext cx="2235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Freeform 148">
            <a:extLst>
              <a:ext uri="{FF2B5EF4-FFF2-40B4-BE49-F238E27FC236}">
                <a16:creationId xmlns:a16="http://schemas.microsoft.com/office/drawing/2014/main" id="{FF1F6971-5127-B4AA-0572-7986E79C2253}"/>
              </a:ext>
            </a:extLst>
          </p:cNvPr>
          <p:cNvSpPr>
            <a:spLocks noEditPoints="1"/>
          </p:cNvSpPr>
          <p:nvPr/>
        </p:nvSpPr>
        <p:spPr bwMode="auto">
          <a:xfrm>
            <a:off x="4501912" y="2315756"/>
            <a:ext cx="502761" cy="484674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42" name="Freeform 29" descr="D:\51PPT模板网\51pptmoban.com\图片.jpg">
            <a:extLst>
              <a:ext uri="{FF2B5EF4-FFF2-40B4-BE49-F238E27FC236}">
                <a16:creationId xmlns:a16="http://schemas.microsoft.com/office/drawing/2014/main" id="{3FB23B36-BA86-E879-576A-B9701C943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3913" y="2437409"/>
            <a:ext cx="501962" cy="392840"/>
          </a:xfrm>
          <a:custGeom>
            <a:avLst/>
            <a:gdLst>
              <a:gd name="T0" fmla="*/ 75172271 w 608"/>
              <a:gd name="T1" fmla="*/ 61754124 h 475"/>
              <a:gd name="T2" fmla="*/ 75172271 w 608"/>
              <a:gd name="T3" fmla="*/ 61754124 h 475"/>
              <a:gd name="T4" fmla="*/ 3635276 w 608"/>
              <a:gd name="T5" fmla="*/ 61754124 h 475"/>
              <a:gd name="T6" fmla="*/ 0 w 608"/>
              <a:gd name="T7" fmla="*/ 57976088 h 475"/>
              <a:gd name="T8" fmla="*/ 0 w 608"/>
              <a:gd name="T9" fmla="*/ 53415879 h 475"/>
              <a:gd name="T10" fmla="*/ 0 w 608"/>
              <a:gd name="T11" fmla="*/ 46901862 h 475"/>
              <a:gd name="T12" fmla="*/ 0 w 608"/>
              <a:gd name="T13" fmla="*/ 42342014 h 475"/>
              <a:gd name="T14" fmla="*/ 0 w 608"/>
              <a:gd name="T15" fmla="*/ 35957938 h 475"/>
              <a:gd name="T16" fmla="*/ 0 w 608"/>
              <a:gd name="T17" fmla="*/ 31267788 h 475"/>
              <a:gd name="T18" fmla="*/ 0 w 608"/>
              <a:gd name="T19" fmla="*/ 18370055 h 475"/>
              <a:gd name="T20" fmla="*/ 78807547 w 608"/>
              <a:gd name="T21" fmla="*/ 18370055 h 475"/>
              <a:gd name="T22" fmla="*/ 78807547 w 608"/>
              <a:gd name="T23" fmla="*/ 31267788 h 475"/>
              <a:gd name="T24" fmla="*/ 78807547 w 608"/>
              <a:gd name="T25" fmla="*/ 35957938 h 475"/>
              <a:gd name="T26" fmla="*/ 78807547 w 608"/>
              <a:gd name="T27" fmla="*/ 42342014 h 475"/>
              <a:gd name="T28" fmla="*/ 78807547 w 608"/>
              <a:gd name="T29" fmla="*/ 46901862 h 475"/>
              <a:gd name="T30" fmla="*/ 78807547 w 608"/>
              <a:gd name="T31" fmla="*/ 53415879 h 475"/>
              <a:gd name="T32" fmla="*/ 78807547 w 608"/>
              <a:gd name="T33" fmla="*/ 57976088 h 475"/>
              <a:gd name="T34" fmla="*/ 75172271 w 608"/>
              <a:gd name="T35" fmla="*/ 61754124 h 475"/>
              <a:gd name="T36" fmla="*/ 0 w 608"/>
              <a:gd name="T37" fmla="*/ 11074226 h 475"/>
              <a:gd name="T38" fmla="*/ 0 w 608"/>
              <a:gd name="T39" fmla="*/ 11074226 h 475"/>
              <a:gd name="T40" fmla="*/ 0 w 608"/>
              <a:gd name="T41" fmla="*/ 9249998 h 475"/>
              <a:gd name="T42" fmla="*/ 0 w 608"/>
              <a:gd name="T43" fmla="*/ 3648095 h 475"/>
              <a:gd name="T44" fmla="*/ 3635276 w 608"/>
              <a:gd name="T45" fmla="*/ 0 h 475"/>
              <a:gd name="T46" fmla="*/ 9088009 w 608"/>
              <a:gd name="T47" fmla="*/ 0 h 475"/>
              <a:gd name="T48" fmla="*/ 10905827 w 608"/>
              <a:gd name="T49" fmla="*/ 0 h 475"/>
              <a:gd name="T50" fmla="*/ 14670819 w 608"/>
              <a:gd name="T51" fmla="*/ 0 h 475"/>
              <a:gd name="T52" fmla="*/ 21941370 w 608"/>
              <a:gd name="T53" fmla="*/ 0 h 475"/>
              <a:gd name="T54" fmla="*/ 29341637 w 608"/>
              <a:gd name="T55" fmla="*/ 7295829 h 475"/>
              <a:gd name="T56" fmla="*/ 75172271 w 608"/>
              <a:gd name="T57" fmla="*/ 7295829 h 475"/>
              <a:gd name="T58" fmla="*/ 78807547 w 608"/>
              <a:gd name="T59" fmla="*/ 11074226 h 475"/>
              <a:gd name="T60" fmla="*/ 78807547 w 608"/>
              <a:gd name="T61" fmla="*/ 14721960 h 475"/>
              <a:gd name="T62" fmla="*/ 0 w 608"/>
              <a:gd name="T63" fmla="*/ 14721960 h 475"/>
              <a:gd name="T64" fmla="*/ 0 w 608"/>
              <a:gd name="T65" fmla="*/ 11074226 h 4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08" h="475">
                <a:moveTo>
                  <a:pt x="579" y="474"/>
                </a:moveTo>
                <a:lnTo>
                  <a:pt x="579" y="474"/>
                </a:ln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7" y="141"/>
                  <a:pt x="607" y="141"/>
                  <a:pt x="607" y="141"/>
                </a:cubicBezTo>
                <a:cubicBezTo>
                  <a:pt x="607" y="240"/>
                  <a:pt x="607" y="240"/>
                  <a:pt x="607" y="240"/>
                </a:cubicBezTo>
                <a:cubicBezTo>
                  <a:pt x="607" y="276"/>
                  <a:pt x="607" y="276"/>
                  <a:pt x="607" y="276"/>
                </a:cubicBezTo>
                <a:cubicBezTo>
                  <a:pt x="607" y="325"/>
                  <a:pt x="607" y="325"/>
                  <a:pt x="607" y="325"/>
                </a:cubicBezTo>
                <a:cubicBezTo>
                  <a:pt x="607" y="360"/>
                  <a:pt x="607" y="360"/>
                  <a:pt x="607" y="360"/>
                </a:cubicBezTo>
                <a:cubicBezTo>
                  <a:pt x="607" y="410"/>
                  <a:pt x="607" y="410"/>
                  <a:pt x="607" y="410"/>
                </a:cubicBezTo>
                <a:cubicBezTo>
                  <a:pt x="607" y="445"/>
                  <a:pt x="607" y="445"/>
                  <a:pt x="607" y="445"/>
                </a:cubicBezTo>
                <a:cubicBezTo>
                  <a:pt x="607" y="459"/>
                  <a:pt x="593" y="474"/>
                  <a:pt x="579" y="474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9" y="56"/>
                  <a:pt x="579" y="56"/>
                  <a:pt x="579" y="56"/>
                </a:cubicBezTo>
                <a:cubicBezTo>
                  <a:pt x="593" y="56"/>
                  <a:pt x="607" y="71"/>
                  <a:pt x="607" y="85"/>
                </a:cubicBezTo>
                <a:cubicBezTo>
                  <a:pt x="607" y="113"/>
                  <a:pt x="607" y="113"/>
                  <a:pt x="60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45C49CD-CA94-5F40-0F53-2924A83C2EF0}"/>
              </a:ext>
            </a:extLst>
          </p:cNvPr>
          <p:cNvGrpSpPr/>
          <p:nvPr/>
        </p:nvGrpSpPr>
        <p:grpSpPr>
          <a:xfrm>
            <a:off x="9834547" y="2358997"/>
            <a:ext cx="548272" cy="477171"/>
            <a:chOff x="28081288" y="-22123400"/>
            <a:chExt cx="1187450" cy="1033462"/>
          </a:xfrm>
          <a:solidFill>
            <a:schemeClr val="bg1"/>
          </a:solidFill>
        </p:grpSpPr>
        <p:sp>
          <p:nvSpPr>
            <p:cNvPr id="44" name="Freeform 98">
              <a:extLst>
                <a:ext uri="{FF2B5EF4-FFF2-40B4-BE49-F238E27FC236}">
                  <a16:creationId xmlns:a16="http://schemas.microsoft.com/office/drawing/2014/main" id="{9B167200-C414-DA8D-EF7D-CAE5C045C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9800" y="-21809075"/>
              <a:ext cx="312738" cy="312737"/>
            </a:xfrm>
            <a:custGeom>
              <a:avLst/>
              <a:gdLst>
                <a:gd name="T0" fmla="*/ 0 w 197"/>
                <a:gd name="T1" fmla="*/ 183 h 197"/>
                <a:gd name="T2" fmla="*/ 12 w 197"/>
                <a:gd name="T3" fmla="*/ 197 h 197"/>
                <a:gd name="T4" fmla="*/ 197 w 197"/>
                <a:gd name="T5" fmla="*/ 12 h 197"/>
                <a:gd name="T6" fmla="*/ 183 w 197"/>
                <a:gd name="T7" fmla="*/ 0 h 197"/>
                <a:gd name="T8" fmla="*/ 0 w 197"/>
                <a:gd name="T9" fmla="*/ 18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0" y="183"/>
                  </a:moveTo>
                  <a:lnTo>
                    <a:pt x="12" y="197"/>
                  </a:lnTo>
                  <a:lnTo>
                    <a:pt x="197" y="12"/>
                  </a:lnTo>
                  <a:lnTo>
                    <a:pt x="183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5" name="Freeform 99">
              <a:extLst>
                <a:ext uri="{FF2B5EF4-FFF2-40B4-BE49-F238E27FC236}">
                  <a16:creationId xmlns:a16="http://schemas.microsoft.com/office/drawing/2014/main" id="{307C8509-9FCC-0AFC-3365-2EE6C53DB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0425" y="-21888450"/>
              <a:ext cx="344488" cy="344487"/>
            </a:xfrm>
            <a:custGeom>
              <a:avLst/>
              <a:gdLst>
                <a:gd name="T0" fmla="*/ 185 w 217"/>
                <a:gd name="T1" fmla="*/ 0 h 217"/>
                <a:gd name="T2" fmla="*/ 0 w 217"/>
                <a:gd name="T3" fmla="*/ 183 h 217"/>
                <a:gd name="T4" fmla="*/ 32 w 217"/>
                <a:gd name="T5" fmla="*/ 217 h 217"/>
                <a:gd name="T6" fmla="*/ 217 w 217"/>
                <a:gd name="T7" fmla="*/ 32 h 217"/>
                <a:gd name="T8" fmla="*/ 185 w 217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0" y="183"/>
                  </a:lnTo>
                  <a:lnTo>
                    <a:pt x="32" y="217"/>
                  </a:lnTo>
                  <a:lnTo>
                    <a:pt x="217" y="3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6" name="Freeform 100">
              <a:extLst>
                <a:ext uri="{FF2B5EF4-FFF2-40B4-BE49-F238E27FC236}">
                  <a16:creationId xmlns:a16="http://schemas.microsoft.com/office/drawing/2014/main" id="{8D1CD40B-5CA6-5503-0FA4-8BC149704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6450" y="-21942425"/>
              <a:ext cx="319088" cy="319087"/>
            </a:xfrm>
            <a:custGeom>
              <a:avLst/>
              <a:gdLst>
                <a:gd name="T0" fmla="*/ 0 w 201"/>
                <a:gd name="T1" fmla="*/ 184 h 201"/>
                <a:gd name="T2" fmla="*/ 18 w 201"/>
                <a:gd name="T3" fmla="*/ 201 h 201"/>
                <a:gd name="T4" fmla="*/ 201 w 201"/>
                <a:gd name="T5" fmla="*/ 16 h 201"/>
                <a:gd name="T6" fmla="*/ 185 w 201"/>
                <a:gd name="T7" fmla="*/ 0 h 201"/>
                <a:gd name="T8" fmla="*/ 0 w 201"/>
                <a:gd name="T9" fmla="*/ 18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01">
                  <a:moveTo>
                    <a:pt x="0" y="184"/>
                  </a:moveTo>
                  <a:lnTo>
                    <a:pt x="18" y="201"/>
                  </a:lnTo>
                  <a:lnTo>
                    <a:pt x="201" y="16"/>
                  </a:lnTo>
                  <a:lnTo>
                    <a:pt x="185" y="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7" name="Freeform 101">
              <a:extLst>
                <a:ext uri="{FF2B5EF4-FFF2-40B4-BE49-F238E27FC236}">
                  <a16:creationId xmlns:a16="http://schemas.microsoft.com/office/drawing/2014/main" id="{9CCFBD4A-5098-70D2-A173-CFAAC8CED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3900" y="-21629688"/>
              <a:ext cx="215900" cy="219075"/>
            </a:xfrm>
            <a:custGeom>
              <a:avLst/>
              <a:gdLst>
                <a:gd name="T0" fmla="*/ 136 w 136"/>
                <a:gd name="T1" fmla="*/ 96 h 138"/>
                <a:gd name="T2" fmla="*/ 40 w 136"/>
                <a:gd name="T3" fmla="*/ 0 h 138"/>
                <a:gd name="T4" fmla="*/ 0 w 136"/>
                <a:gd name="T5" fmla="*/ 94 h 138"/>
                <a:gd name="T6" fmla="*/ 42 w 136"/>
                <a:gd name="T7" fmla="*/ 138 h 138"/>
                <a:gd name="T8" fmla="*/ 136 w 136"/>
                <a:gd name="T9" fmla="*/ 9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8">
                  <a:moveTo>
                    <a:pt x="136" y="96"/>
                  </a:moveTo>
                  <a:lnTo>
                    <a:pt x="40" y="0"/>
                  </a:lnTo>
                  <a:lnTo>
                    <a:pt x="0" y="94"/>
                  </a:lnTo>
                  <a:lnTo>
                    <a:pt x="42" y="138"/>
                  </a:lnTo>
                  <a:lnTo>
                    <a:pt x="136" y="96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8" name="Freeform 102">
              <a:extLst>
                <a:ext uri="{FF2B5EF4-FFF2-40B4-BE49-F238E27FC236}">
                  <a16:creationId xmlns:a16="http://schemas.microsoft.com/office/drawing/2014/main" id="{A9A7320E-6F59-21A7-E811-29BEBD466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9925" y="-21461413"/>
              <a:ext cx="101600" cy="101600"/>
            </a:xfrm>
            <a:custGeom>
              <a:avLst/>
              <a:gdLst>
                <a:gd name="T0" fmla="*/ 0 w 64"/>
                <a:gd name="T1" fmla="*/ 64 h 64"/>
                <a:gd name="T2" fmla="*/ 64 w 64"/>
                <a:gd name="T3" fmla="*/ 36 h 64"/>
                <a:gd name="T4" fmla="*/ 28 w 64"/>
                <a:gd name="T5" fmla="*/ 0 h 64"/>
                <a:gd name="T6" fmla="*/ 0 w 64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0" y="64"/>
                  </a:moveTo>
                  <a:lnTo>
                    <a:pt x="64" y="36"/>
                  </a:lnTo>
                  <a:lnTo>
                    <a:pt x="2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9" name="Freeform 103">
              <a:extLst>
                <a:ext uri="{FF2B5EF4-FFF2-40B4-BE49-F238E27FC236}">
                  <a16:creationId xmlns:a16="http://schemas.microsoft.com/office/drawing/2014/main" id="{66CE2988-1B44-88FF-FE03-193E11A46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6013" y="-22015450"/>
              <a:ext cx="212725" cy="209550"/>
            </a:xfrm>
            <a:custGeom>
              <a:avLst/>
              <a:gdLst>
                <a:gd name="T0" fmla="*/ 36 w 134"/>
                <a:gd name="T1" fmla="*/ 0 h 132"/>
                <a:gd name="T2" fmla="*/ 0 w 134"/>
                <a:gd name="T3" fmla="*/ 36 h 132"/>
                <a:gd name="T4" fmla="*/ 96 w 134"/>
                <a:gd name="T5" fmla="*/ 132 h 132"/>
                <a:gd name="T6" fmla="*/ 134 w 134"/>
                <a:gd name="T7" fmla="*/ 96 h 132"/>
                <a:gd name="T8" fmla="*/ 36 w 134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2">
                  <a:moveTo>
                    <a:pt x="36" y="0"/>
                  </a:moveTo>
                  <a:lnTo>
                    <a:pt x="0" y="36"/>
                  </a:lnTo>
                  <a:lnTo>
                    <a:pt x="96" y="132"/>
                  </a:lnTo>
                  <a:lnTo>
                    <a:pt x="134" y="9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0" name="Freeform 104">
              <a:extLst>
                <a:ext uri="{FF2B5EF4-FFF2-40B4-BE49-F238E27FC236}">
                  <a16:creationId xmlns:a16="http://schemas.microsoft.com/office/drawing/2014/main" id="{35AB8033-9ACE-2F3B-C404-018652EB4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1288" y="-22123400"/>
              <a:ext cx="857250" cy="1033462"/>
            </a:xfrm>
            <a:custGeom>
              <a:avLst/>
              <a:gdLst>
                <a:gd name="T0" fmla="*/ 501 w 540"/>
                <a:gd name="T1" fmla="*/ 485 h 651"/>
                <a:gd name="T2" fmla="*/ 395 w 540"/>
                <a:gd name="T3" fmla="*/ 485 h 651"/>
                <a:gd name="T4" fmla="*/ 395 w 540"/>
                <a:gd name="T5" fmla="*/ 615 h 651"/>
                <a:gd name="T6" fmla="*/ 36 w 540"/>
                <a:gd name="T7" fmla="*/ 615 h 651"/>
                <a:gd name="T8" fmla="*/ 36 w 540"/>
                <a:gd name="T9" fmla="*/ 148 h 651"/>
                <a:gd name="T10" fmla="*/ 501 w 540"/>
                <a:gd name="T11" fmla="*/ 148 h 651"/>
                <a:gd name="T12" fmla="*/ 501 w 540"/>
                <a:gd name="T13" fmla="*/ 188 h 651"/>
                <a:gd name="T14" fmla="*/ 540 w 540"/>
                <a:gd name="T15" fmla="*/ 150 h 651"/>
                <a:gd name="T16" fmla="*/ 540 w 540"/>
                <a:gd name="T17" fmla="*/ 28 h 651"/>
                <a:gd name="T18" fmla="*/ 469 w 540"/>
                <a:gd name="T19" fmla="*/ 28 h 651"/>
                <a:gd name="T20" fmla="*/ 469 w 540"/>
                <a:gd name="T21" fmla="*/ 94 h 651"/>
                <a:gd name="T22" fmla="*/ 455 w 540"/>
                <a:gd name="T23" fmla="*/ 94 h 651"/>
                <a:gd name="T24" fmla="*/ 455 w 540"/>
                <a:gd name="T25" fmla="*/ 0 h 651"/>
                <a:gd name="T26" fmla="*/ 431 w 540"/>
                <a:gd name="T27" fmla="*/ 0 h 651"/>
                <a:gd name="T28" fmla="*/ 431 w 540"/>
                <a:gd name="T29" fmla="*/ 94 h 651"/>
                <a:gd name="T30" fmla="*/ 419 w 540"/>
                <a:gd name="T31" fmla="*/ 94 h 651"/>
                <a:gd name="T32" fmla="*/ 419 w 540"/>
                <a:gd name="T33" fmla="*/ 28 h 651"/>
                <a:gd name="T34" fmla="*/ 379 w 540"/>
                <a:gd name="T35" fmla="*/ 28 h 651"/>
                <a:gd name="T36" fmla="*/ 379 w 540"/>
                <a:gd name="T37" fmla="*/ 94 h 651"/>
                <a:gd name="T38" fmla="*/ 367 w 540"/>
                <a:gd name="T39" fmla="*/ 94 h 651"/>
                <a:gd name="T40" fmla="*/ 367 w 540"/>
                <a:gd name="T41" fmla="*/ 0 h 651"/>
                <a:gd name="T42" fmla="*/ 345 w 540"/>
                <a:gd name="T43" fmla="*/ 0 h 651"/>
                <a:gd name="T44" fmla="*/ 345 w 540"/>
                <a:gd name="T45" fmla="*/ 94 h 651"/>
                <a:gd name="T46" fmla="*/ 331 w 540"/>
                <a:gd name="T47" fmla="*/ 94 h 651"/>
                <a:gd name="T48" fmla="*/ 331 w 540"/>
                <a:gd name="T49" fmla="*/ 28 h 651"/>
                <a:gd name="T50" fmla="*/ 291 w 540"/>
                <a:gd name="T51" fmla="*/ 28 h 651"/>
                <a:gd name="T52" fmla="*/ 291 w 540"/>
                <a:gd name="T53" fmla="*/ 94 h 651"/>
                <a:gd name="T54" fmla="*/ 279 w 540"/>
                <a:gd name="T55" fmla="*/ 94 h 651"/>
                <a:gd name="T56" fmla="*/ 279 w 540"/>
                <a:gd name="T57" fmla="*/ 0 h 651"/>
                <a:gd name="T58" fmla="*/ 257 w 540"/>
                <a:gd name="T59" fmla="*/ 0 h 651"/>
                <a:gd name="T60" fmla="*/ 257 w 540"/>
                <a:gd name="T61" fmla="*/ 94 h 651"/>
                <a:gd name="T62" fmla="*/ 243 w 540"/>
                <a:gd name="T63" fmla="*/ 94 h 651"/>
                <a:gd name="T64" fmla="*/ 243 w 540"/>
                <a:gd name="T65" fmla="*/ 28 h 651"/>
                <a:gd name="T66" fmla="*/ 203 w 540"/>
                <a:gd name="T67" fmla="*/ 28 h 651"/>
                <a:gd name="T68" fmla="*/ 203 w 540"/>
                <a:gd name="T69" fmla="*/ 94 h 651"/>
                <a:gd name="T70" fmla="*/ 191 w 540"/>
                <a:gd name="T71" fmla="*/ 94 h 651"/>
                <a:gd name="T72" fmla="*/ 191 w 540"/>
                <a:gd name="T73" fmla="*/ 0 h 651"/>
                <a:gd name="T74" fmla="*/ 169 w 540"/>
                <a:gd name="T75" fmla="*/ 0 h 651"/>
                <a:gd name="T76" fmla="*/ 169 w 540"/>
                <a:gd name="T77" fmla="*/ 94 h 651"/>
                <a:gd name="T78" fmla="*/ 155 w 540"/>
                <a:gd name="T79" fmla="*/ 94 h 651"/>
                <a:gd name="T80" fmla="*/ 155 w 540"/>
                <a:gd name="T81" fmla="*/ 28 h 651"/>
                <a:gd name="T82" fmla="*/ 121 w 540"/>
                <a:gd name="T83" fmla="*/ 28 h 651"/>
                <a:gd name="T84" fmla="*/ 121 w 540"/>
                <a:gd name="T85" fmla="*/ 94 h 651"/>
                <a:gd name="T86" fmla="*/ 109 w 540"/>
                <a:gd name="T87" fmla="*/ 94 h 651"/>
                <a:gd name="T88" fmla="*/ 109 w 540"/>
                <a:gd name="T89" fmla="*/ 0 h 651"/>
                <a:gd name="T90" fmla="*/ 85 w 540"/>
                <a:gd name="T91" fmla="*/ 0 h 651"/>
                <a:gd name="T92" fmla="*/ 85 w 540"/>
                <a:gd name="T93" fmla="*/ 94 h 651"/>
                <a:gd name="T94" fmla="*/ 73 w 540"/>
                <a:gd name="T95" fmla="*/ 94 h 651"/>
                <a:gd name="T96" fmla="*/ 73 w 540"/>
                <a:gd name="T97" fmla="*/ 28 h 651"/>
                <a:gd name="T98" fmla="*/ 0 w 540"/>
                <a:gd name="T99" fmla="*/ 28 h 651"/>
                <a:gd name="T100" fmla="*/ 0 w 540"/>
                <a:gd name="T101" fmla="*/ 112 h 651"/>
                <a:gd name="T102" fmla="*/ 0 w 540"/>
                <a:gd name="T103" fmla="*/ 130 h 651"/>
                <a:gd name="T104" fmla="*/ 0 w 540"/>
                <a:gd name="T105" fmla="*/ 651 h 651"/>
                <a:gd name="T106" fmla="*/ 429 w 540"/>
                <a:gd name="T107" fmla="*/ 651 h 651"/>
                <a:gd name="T108" fmla="*/ 540 w 540"/>
                <a:gd name="T109" fmla="*/ 527 h 651"/>
                <a:gd name="T110" fmla="*/ 540 w 540"/>
                <a:gd name="T111" fmla="*/ 401 h 651"/>
                <a:gd name="T112" fmla="*/ 501 w 540"/>
                <a:gd name="T113" fmla="*/ 441 h 651"/>
                <a:gd name="T114" fmla="*/ 501 w 540"/>
                <a:gd name="T115" fmla="*/ 48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651">
                  <a:moveTo>
                    <a:pt x="501" y="485"/>
                  </a:moveTo>
                  <a:lnTo>
                    <a:pt x="395" y="485"/>
                  </a:lnTo>
                  <a:lnTo>
                    <a:pt x="395" y="615"/>
                  </a:lnTo>
                  <a:lnTo>
                    <a:pt x="36" y="615"/>
                  </a:lnTo>
                  <a:lnTo>
                    <a:pt x="36" y="148"/>
                  </a:lnTo>
                  <a:lnTo>
                    <a:pt x="501" y="148"/>
                  </a:lnTo>
                  <a:lnTo>
                    <a:pt x="501" y="188"/>
                  </a:lnTo>
                  <a:lnTo>
                    <a:pt x="540" y="150"/>
                  </a:lnTo>
                  <a:lnTo>
                    <a:pt x="540" y="28"/>
                  </a:lnTo>
                  <a:lnTo>
                    <a:pt x="469" y="28"/>
                  </a:lnTo>
                  <a:lnTo>
                    <a:pt x="469" y="94"/>
                  </a:lnTo>
                  <a:lnTo>
                    <a:pt x="455" y="94"/>
                  </a:lnTo>
                  <a:lnTo>
                    <a:pt x="455" y="0"/>
                  </a:lnTo>
                  <a:lnTo>
                    <a:pt x="431" y="0"/>
                  </a:lnTo>
                  <a:lnTo>
                    <a:pt x="431" y="94"/>
                  </a:lnTo>
                  <a:lnTo>
                    <a:pt x="419" y="94"/>
                  </a:lnTo>
                  <a:lnTo>
                    <a:pt x="419" y="28"/>
                  </a:lnTo>
                  <a:lnTo>
                    <a:pt x="379" y="28"/>
                  </a:lnTo>
                  <a:lnTo>
                    <a:pt x="379" y="94"/>
                  </a:lnTo>
                  <a:lnTo>
                    <a:pt x="367" y="94"/>
                  </a:lnTo>
                  <a:lnTo>
                    <a:pt x="367" y="0"/>
                  </a:lnTo>
                  <a:lnTo>
                    <a:pt x="345" y="0"/>
                  </a:lnTo>
                  <a:lnTo>
                    <a:pt x="345" y="94"/>
                  </a:lnTo>
                  <a:lnTo>
                    <a:pt x="331" y="94"/>
                  </a:lnTo>
                  <a:lnTo>
                    <a:pt x="331" y="28"/>
                  </a:lnTo>
                  <a:lnTo>
                    <a:pt x="291" y="28"/>
                  </a:lnTo>
                  <a:lnTo>
                    <a:pt x="291" y="94"/>
                  </a:lnTo>
                  <a:lnTo>
                    <a:pt x="279" y="94"/>
                  </a:lnTo>
                  <a:lnTo>
                    <a:pt x="279" y="0"/>
                  </a:lnTo>
                  <a:lnTo>
                    <a:pt x="257" y="0"/>
                  </a:lnTo>
                  <a:lnTo>
                    <a:pt x="257" y="94"/>
                  </a:lnTo>
                  <a:lnTo>
                    <a:pt x="243" y="94"/>
                  </a:lnTo>
                  <a:lnTo>
                    <a:pt x="243" y="28"/>
                  </a:lnTo>
                  <a:lnTo>
                    <a:pt x="203" y="28"/>
                  </a:lnTo>
                  <a:lnTo>
                    <a:pt x="203" y="94"/>
                  </a:lnTo>
                  <a:lnTo>
                    <a:pt x="191" y="94"/>
                  </a:lnTo>
                  <a:lnTo>
                    <a:pt x="191" y="0"/>
                  </a:lnTo>
                  <a:lnTo>
                    <a:pt x="169" y="0"/>
                  </a:lnTo>
                  <a:lnTo>
                    <a:pt x="169" y="94"/>
                  </a:lnTo>
                  <a:lnTo>
                    <a:pt x="155" y="94"/>
                  </a:lnTo>
                  <a:lnTo>
                    <a:pt x="155" y="28"/>
                  </a:lnTo>
                  <a:lnTo>
                    <a:pt x="121" y="28"/>
                  </a:lnTo>
                  <a:lnTo>
                    <a:pt x="121" y="94"/>
                  </a:lnTo>
                  <a:lnTo>
                    <a:pt x="109" y="94"/>
                  </a:lnTo>
                  <a:lnTo>
                    <a:pt x="109" y="0"/>
                  </a:lnTo>
                  <a:lnTo>
                    <a:pt x="85" y="0"/>
                  </a:lnTo>
                  <a:lnTo>
                    <a:pt x="85" y="94"/>
                  </a:lnTo>
                  <a:lnTo>
                    <a:pt x="73" y="94"/>
                  </a:lnTo>
                  <a:lnTo>
                    <a:pt x="73" y="28"/>
                  </a:lnTo>
                  <a:lnTo>
                    <a:pt x="0" y="28"/>
                  </a:lnTo>
                  <a:lnTo>
                    <a:pt x="0" y="112"/>
                  </a:lnTo>
                  <a:lnTo>
                    <a:pt x="0" y="130"/>
                  </a:lnTo>
                  <a:lnTo>
                    <a:pt x="0" y="651"/>
                  </a:lnTo>
                  <a:lnTo>
                    <a:pt x="429" y="651"/>
                  </a:lnTo>
                  <a:lnTo>
                    <a:pt x="540" y="527"/>
                  </a:lnTo>
                  <a:lnTo>
                    <a:pt x="540" y="401"/>
                  </a:lnTo>
                  <a:lnTo>
                    <a:pt x="501" y="441"/>
                  </a:lnTo>
                  <a:lnTo>
                    <a:pt x="501" y="485"/>
                  </a:lnTo>
                  <a:close/>
                </a:path>
              </a:pathLst>
            </a:cu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1" name="Rectangle 105">
              <a:extLst>
                <a:ext uri="{FF2B5EF4-FFF2-40B4-BE49-F238E27FC236}">
                  <a16:creationId xmlns:a16="http://schemas.microsoft.com/office/drawing/2014/main" id="{3E25E83C-D107-5C15-9B94-9A763080B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774150"/>
              <a:ext cx="330200" cy="50800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2" name="Rectangle 106">
              <a:extLst>
                <a:ext uri="{FF2B5EF4-FFF2-40B4-BE49-F238E27FC236}">
                  <a16:creationId xmlns:a16="http://schemas.microsoft.com/office/drawing/2014/main" id="{87959609-AB58-309A-266B-6ACE4238F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8450" y="-21647150"/>
              <a:ext cx="333375" cy="52387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56012A47-ED2A-5D32-4C10-F386C7409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515388"/>
              <a:ext cx="330200" cy="50800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54" name="Rectangle 108">
              <a:extLst>
                <a:ext uri="{FF2B5EF4-FFF2-40B4-BE49-F238E27FC236}">
                  <a16:creationId xmlns:a16="http://schemas.microsoft.com/office/drawing/2014/main" id="{0AAE4956-7D1B-351C-D34C-BBF0AD7CD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382038"/>
              <a:ext cx="330200" cy="50800"/>
            </a:xfrm>
            <a:prstGeom prst="rect">
              <a:avLst/>
            </a:prstGeom>
            <a:solidFill>
              <a:schemeClr val="bg1"/>
            </a:solidFill>
            <a:ln w="6350" cmpd="sng">
              <a:noFill/>
            </a:ln>
            <a:effectLst>
              <a:outerShdw blurRad="63500" dist="635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67">
                <a:solidFill>
                  <a:schemeClr val="bg1"/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8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F5772-D718-B008-0227-22AA9EA72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E5E91C7-9795-67F2-8A0C-9E56485F85C3}"/>
              </a:ext>
            </a:extLst>
          </p:cNvPr>
          <p:cNvSpPr txBox="1"/>
          <p:nvPr/>
        </p:nvSpPr>
        <p:spPr>
          <a:xfrm>
            <a:off x="590454" y="215629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4A2F92-B7CB-3541-BBD4-7887865BE670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上学期工作回顾</a:t>
            </a:r>
          </a:p>
        </p:txBody>
      </p:sp>
      <p:sp>
        <p:nvSpPr>
          <p:cNvPr id="170" name="Rectangular Callout 5"/>
          <p:cNvSpPr/>
          <p:nvPr/>
        </p:nvSpPr>
        <p:spPr>
          <a:xfrm>
            <a:off x="947738" y="1471176"/>
            <a:ext cx="4906962" cy="1664712"/>
          </a:xfrm>
          <a:prstGeom prst="wedgeRectCallout">
            <a:avLst>
              <a:gd name="adj1" fmla="val 47005"/>
              <a:gd name="adj2" fmla="val 93012"/>
            </a:avLst>
          </a:prstGeom>
          <a:solidFill>
            <a:srgbClr val="5C69A5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JM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Rectangular Callout 5">
            <a:extLst>
              <a:ext uri="{FF2B5EF4-FFF2-40B4-BE49-F238E27FC236}">
                <a16:creationId xmlns:a16="http://schemas.microsoft.com/office/drawing/2014/main" id="{4AF211A1-CE6F-E9BD-268D-AE4B167A581C}"/>
              </a:ext>
            </a:extLst>
          </p:cNvPr>
          <p:cNvSpPr/>
          <p:nvPr/>
        </p:nvSpPr>
        <p:spPr>
          <a:xfrm flipH="1">
            <a:off x="6337300" y="1471176"/>
            <a:ext cx="4906962" cy="1664712"/>
          </a:xfrm>
          <a:prstGeom prst="wedgeRectCallout">
            <a:avLst>
              <a:gd name="adj1" fmla="val 47005"/>
              <a:gd name="adj2" fmla="val 93012"/>
            </a:avLst>
          </a:prstGeom>
          <a:solidFill>
            <a:srgbClr val="F7B369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JM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A4D948F-6A95-22C9-001C-A5CE8AAFD543}"/>
              </a:ext>
            </a:extLst>
          </p:cNvPr>
          <p:cNvSpPr/>
          <p:nvPr/>
        </p:nvSpPr>
        <p:spPr>
          <a:xfrm>
            <a:off x="947738" y="3910588"/>
            <a:ext cx="10296524" cy="1480694"/>
          </a:xfrm>
          <a:prstGeom prst="roundRect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173" descr="D:\51PPT模板网\51pptmoban.com\图片.jpg">
            <a:extLst>
              <a:ext uri="{FF2B5EF4-FFF2-40B4-BE49-F238E27FC236}">
                <a16:creationId xmlns:a16="http://schemas.microsoft.com/office/drawing/2014/main" id="{4FD6E7DA-84A1-B31B-B935-5C7FEC370D6A}"/>
              </a:ext>
            </a:extLst>
          </p:cNvPr>
          <p:cNvSpPr>
            <a:spLocks noEditPoints="1"/>
          </p:cNvSpPr>
          <p:nvPr/>
        </p:nvSpPr>
        <p:spPr bwMode="auto">
          <a:xfrm>
            <a:off x="6832525" y="2050506"/>
            <a:ext cx="773536" cy="506051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sp>
        <p:nvSpPr>
          <p:cNvPr id="6" name="Freeform 174">
            <a:extLst>
              <a:ext uri="{FF2B5EF4-FFF2-40B4-BE49-F238E27FC236}">
                <a16:creationId xmlns:a16="http://schemas.microsoft.com/office/drawing/2014/main" id="{180456BE-756F-0CB2-38DD-53DB3BB375B3}"/>
              </a:ext>
            </a:extLst>
          </p:cNvPr>
          <p:cNvSpPr>
            <a:spLocks noEditPoints="1"/>
          </p:cNvSpPr>
          <p:nvPr/>
        </p:nvSpPr>
        <p:spPr bwMode="auto">
          <a:xfrm>
            <a:off x="1444357" y="1984716"/>
            <a:ext cx="722931" cy="686784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67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1222C84-06AE-40FB-41CF-6E2DCC027836}"/>
              </a:ext>
            </a:extLst>
          </p:cNvPr>
          <p:cNvGrpSpPr/>
          <p:nvPr/>
        </p:nvGrpSpPr>
        <p:grpSpPr>
          <a:xfrm>
            <a:off x="2480157" y="1830947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6E09642-FBD6-AE92-8D5D-FDCE92259CC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01B599B-575C-0AA5-B3E9-141059C9FB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45A826-89FA-686B-23DD-B13CEF557B42}"/>
              </a:ext>
            </a:extLst>
          </p:cNvPr>
          <p:cNvGrpSpPr/>
          <p:nvPr/>
        </p:nvGrpSpPr>
        <p:grpSpPr>
          <a:xfrm>
            <a:off x="7781218" y="1830947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4E6C24C-0C3F-559B-1369-B83C4012FD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9667DAE-35A4-6F08-9E55-30B3F27E63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4674CF2-7BDA-75AD-6DBF-21399D6EC037}"/>
              </a:ext>
            </a:extLst>
          </p:cNvPr>
          <p:cNvSpPr txBox="1"/>
          <p:nvPr/>
        </p:nvSpPr>
        <p:spPr>
          <a:xfrm>
            <a:off x="1567965" y="4340722"/>
            <a:ext cx="917967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5039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69DBD-326F-2E5C-3C0C-CD16EEF0B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BA8B870-1DC8-7537-5C31-DAAF2A068182}"/>
              </a:ext>
            </a:extLst>
          </p:cNvPr>
          <p:cNvSpPr txBox="1"/>
          <p:nvPr/>
        </p:nvSpPr>
        <p:spPr>
          <a:xfrm>
            <a:off x="590454" y="215629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3EDAE9-1A96-FC67-F11B-287486E0FBED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上学期工作回顾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A23DA5B-59B9-0221-187E-2B4685D9EBFC}"/>
              </a:ext>
            </a:extLst>
          </p:cNvPr>
          <p:cNvSpPr/>
          <p:nvPr/>
        </p:nvSpPr>
        <p:spPr>
          <a:xfrm>
            <a:off x="940262" y="1510250"/>
            <a:ext cx="2289756" cy="250336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C31B97-02E4-5AAF-1B9E-6306E48BDE5C}"/>
              </a:ext>
            </a:extLst>
          </p:cNvPr>
          <p:cNvSpPr/>
          <p:nvPr/>
        </p:nvSpPr>
        <p:spPr>
          <a:xfrm>
            <a:off x="3613082" y="1510250"/>
            <a:ext cx="2289756" cy="250336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4" name="矩形 3" descr="D:\51PPT模板网\51pptmoban.com\图片.jpg">
            <a:extLst>
              <a:ext uri="{FF2B5EF4-FFF2-40B4-BE49-F238E27FC236}">
                <a16:creationId xmlns:a16="http://schemas.microsoft.com/office/drawing/2014/main" id="{29776B9E-4C95-E135-7ADA-69ED206FAEA3}"/>
              </a:ext>
            </a:extLst>
          </p:cNvPr>
          <p:cNvSpPr/>
          <p:nvPr/>
        </p:nvSpPr>
        <p:spPr>
          <a:xfrm>
            <a:off x="6308466" y="1510250"/>
            <a:ext cx="2289756" cy="250336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4E5E3E9-E32B-5018-6F70-A02B7D22A384}"/>
              </a:ext>
            </a:extLst>
          </p:cNvPr>
          <p:cNvSpPr/>
          <p:nvPr/>
        </p:nvSpPr>
        <p:spPr>
          <a:xfrm>
            <a:off x="8961982" y="1510250"/>
            <a:ext cx="2289756" cy="2503369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7A35CE-1529-A717-B6B7-60113857B462}"/>
              </a:ext>
            </a:extLst>
          </p:cNvPr>
          <p:cNvSpPr/>
          <p:nvPr/>
        </p:nvSpPr>
        <p:spPr bwMode="auto">
          <a:xfrm>
            <a:off x="1400964" y="3223797"/>
            <a:ext cx="1368350" cy="1460420"/>
          </a:xfrm>
          <a:prstGeom prst="rect">
            <a:avLst/>
          </a:prstGeom>
          <a:solidFill>
            <a:srgbClr val="5C69A5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3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538248B-E314-6770-B027-7A7747AA3DF3}"/>
              </a:ext>
            </a:extLst>
          </p:cNvPr>
          <p:cNvSpPr/>
          <p:nvPr/>
        </p:nvSpPr>
        <p:spPr bwMode="auto">
          <a:xfrm>
            <a:off x="4073784" y="3223797"/>
            <a:ext cx="1368350" cy="1460420"/>
          </a:xfrm>
          <a:prstGeom prst="rect">
            <a:avLst/>
          </a:prstGeom>
          <a:solidFill>
            <a:srgbClr val="F7B369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3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A886BD-0BB3-2F8D-AE90-24779A872483}"/>
              </a:ext>
            </a:extLst>
          </p:cNvPr>
          <p:cNvSpPr/>
          <p:nvPr/>
        </p:nvSpPr>
        <p:spPr bwMode="auto">
          <a:xfrm>
            <a:off x="9422685" y="3223797"/>
            <a:ext cx="1368350" cy="1460420"/>
          </a:xfrm>
          <a:prstGeom prst="rect">
            <a:avLst/>
          </a:prstGeom>
          <a:solidFill>
            <a:srgbClr val="F7B369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3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37F183-09B5-DF10-1607-3B4849708CF7}"/>
              </a:ext>
            </a:extLst>
          </p:cNvPr>
          <p:cNvSpPr/>
          <p:nvPr/>
        </p:nvSpPr>
        <p:spPr bwMode="auto">
          <a:xfrm>
            <a:off x="6769168" y="3223797"/>
            <a:ext cx="1368350" cy="1460420"/>
          </a:xfrm>
          <a:prstGeom prst="rect">
            <a:avLst/>
          </a:prstGeom>
          <a:solidFill>
            <a:srgbClr val="5C69A5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3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7BD9FF-4343-B581-10CA-5F49F8AED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1183" y="3831442"/>
            <a:ext cx="807913" cy="33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78C365-0F5B-5808-A30B-9B59D558E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004" y="3831442"/>
            <a:ext cx="807913" cy="33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D5EDCD-C2CE-11C0-9222-2EFD5C2D5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9388" y="3831442"/>
            <a:ext cx="807913" cy="33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7CD8B5-2698-F72F-317F-AFD93282B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2903" y="3831442"/>
            <a:ext cx="807913" cy="33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87F07D-8C1C-B61B-EFF6-7A4405976D7A}"/>
              </a:ext>
            </a:extLst>
          </p:cNvPr>
          <p:cNvSpPr txBox="1"/>
          <p:nvPr/>
        </p:nvSpPr>
        <p:spPr>
          <a:xfrm>
            <a:off x="1102118" y="4780427"/>
            <a:ext cx="196604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5ADDF77-530A-48AE-0D37-AD0714F6664D}"/>
              </a:ext>
            </a:extLst>
          </p:cNvPr>
          <p:cNvSpPr txBox="1"/>
          <p:nvPr/>
        </p:nvSpPr>
        <p:spPr>
          <a:xfrm>
            <a:off x="3774938" y="4780427"/>
            <a:ext cx="196604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5B8E701-61C8-A72C-D8E7-2093D5D51594}"/>
              </a:ext>
            </a:extLst>
          </p:cNvPr>
          <p:cNvSpPr txBox="1"/>
          <p:nvPr/>
        </p:nvSpPr>
        <p:spPr>
          <a:xfrm>
            <a:off x="6470322" y="4780427"/>
            <a:ext cx="196604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A935DF4-5AFE-1305-FC08-965B1CA327DF}"/>
              </a:ext>
            </a:extLst>
          </p:cNvPr>
          <p:cNvSpPr txBox="1"/>
          <p:nvPr/>
        </p:nvSpPr>
        <p:spPr>
          <a:xfrm>
            <a:off x="9120578" y="4780427"/>
            <a:ext cx="196604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2119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29F70-61F6-96C7-14DC-2CE158400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15E082C-A907-4A64-22D0-1A97C960B5FE}"/>
              </a:ext>
            </a:extLst>
          </p:cNvPr>
          <p:cNvSpPr txBox="1"/>
          <p:nvPr/>
        </p:nvSpPr>
        <p:spPr>
          <a:xfrm>
            <a:off x="590454" y="215629"/>
            <a:ext cx="554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69A7FD-4EF5-92D9-F8E9-724586080D68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上学期工作回顾</a:t>
            </a:r>
          </a:p>
        </p:txBody>
      </p:sp>
      <p:sp>
        <p:nvSpPr>
          <p:cNvPr id="3" name="任意多边形 27">
            <a:extLst>
              <a:ext uri="{FF2B5EF4-FFF2-40B4-BE49-F238E27FC236}">
                <a16:creationId xmlns:a16="http://schemas.microsoft.com/office/drawing/2014/main" id="{44DCB492-438E-FBC4-69B2-BE86CC8CC012}"/>
              </a:ext>
            </a:extLst>
          </p:cNvPr>
          <p:cNvSpPr/>
          <p:nvPr/>
        </p:nvSpPr>
        <p:spPr>
          <a:xfrm>
            <a:off x="947738" y="1149499"/>
            <a:ext cx="4927228" cy="4559001"/>
          </a:xfrm>
          <a:custGeom>
            <a:avLst/>
            <a:gdLst>
              <a:gd name="connsiteX0" fmla="*/ 0 w 5105817"/>
              <a:gd name="connsiteY0" fmla="*/ 0 h 5053263"/>
              <a:gd name="connsiteX1" fmla="*/ 5105817 w 5105817"/>
              <a:gd name="connsiteY1" fmla="*/ 0 h 5053263"/>
              <a:gd name="connsiteX2" fmla="*/ 5105817 w 5105817"/>
              <a:gd name="connsiteY2" fmla="*/ 5053263 h 5053263"/>
              <a:gd name="connsiteX3" fmla="*/ 0 w 5105817"/>
              <a:gd name="connsiteY3" fmla="*/ 5053263 h 5053263"/>
              <a:gd name="connsiteX4" fmla="*/ 0 w 5105817"/>
              <a:gd name="connsiteY4" fmla="*/ 844842 h 5053263"/>
              <a:gd name="connsiteX5" fmla="*/ 188912 w 5105817"/>
              <a:gd name="connsiteY5" fmla="*/ 675978 h 5053263"/>
              <a:gd name="connsiteX6" fmla="*/ 0 w 5105817"/>
              <a:gd name="connsiteY6" fmla="*/ 507114 h 505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817" h="5053263">
                <a:moveTo>
                  <a:pt x="0" y="0"/>
                </a:moveTo>
                <a:lnTo>
                  <a:pt x="5105817" y="0"/>
                </a:lnTo>
                <a:lnTo>
                  <a:pt x="5105817" y="5053263"/>
                </a:lnTo>
                <a:lnTo>
                  <a:pt x="0" y="5053263"/>
                </a:lnTo>
                <a:lnTo>
                  <a:pt x="0" y="844842"/>
                </a:lnTo>
                <a:lnTo>
                  <a:pt x="188912" y="675978"/>
                </a:lnTo>
                <a:lnTo>
                  <a:pt x="0" y="507114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sz="1399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7" name="KSO_Shape" descr="D:\51PPT模板网\51pptmoban.com\图片.jpg">
            <a:extLst>
              <a:ext uri="{FF2B5EF4-FFF2-40B4-BE49-F238E27FC236}">
                <a16:creationId xmlns:a16="http://schemas.microsoft.com/office/drawing/2014/main" id="{444035A4-11C2-801E-EB51-4FD8F87FD3D3}"/>
              </a:ext>
            </a:extLst>
          </p:cNvPr>
          <p:cNvSpPr/>
          <p:nvPr/>
        </p:nvSpPr>
        <p:spPr>
          <a:xfrm flipH="1">
            <a:off x="1478866" y="1805944"/>
            <a:ext cx="386363" cy="273673"/>
          </a:xfrm>
          <a:custGeom>
            <a:avLst/>
            <a:gdLst>
              <a:gd name="connsiteX0" fmla="*/ 7782622 w 7782622"/>
              <a:gd name="connsiteY0" fmla="*/ 1956116 h 5514836"/>
              <a:gd name="connsiteX1" fmla="*/ 1120218 w 7782622"/>
              <a:gd name="connsiteY1" fmla="*/ 1956116 h 5514836"/>
              <a:gd name="connsiteX2" fmla="*/ 4 w 7782622"/>
              <a:gd name="connsiteY2" fmla="*/ 5514836 h 5514836"/>
              <a:gd name="connsiteX3" fmla="*/ 6662408 w 7782622"/>
              <a:gd name="connsiteY3" fmla="*/ 5514836 h 5514836"/>
              <a:gd name="connsiteX4" fmla="*/ 2210075 w 7782622"/>
              <a:gd name="connsiteY4" fmla="*/ 0 h 5514836"/>
              <a:gd name="connsiteX5" fmla="*/ 0 w 7782622"/>
              <a:gd name="connsiteY5" fmla="*/ 0 h 5514836"/>
              <a:gd name="connsiteX6" fmla="*/ 0 w 7782622"/>
              <a:gd name="connsiteY6" fmla="*/ 1356040 h 5514836"/>
              <a:gd name="connsiteX7" fmla="*/ 2 w 7782622"/>
              <a:gd name="connsiteY7" fmla="*/ 1356040 h 5514836"/>
              <a:gd name="connsiteX8" fmla="*/ 2 w 7782622"/>
              <a:gd name="connsiteY8" fmla="*/ 4425111 h 5514836"/>
              <a:gd name="connsiteX9" fmla="*/ 872566 w 7782622"/>
              <a:gd name="connsiteY9" fmla="*/ 1653131 h 5514836"/>
              <a:gd name="connsiteX10" fmla="*/ 6705945 w 7782622"/>
              <a:gd name="connsiteY10" fmla="*/ 1653131 h 5514836"/>
              <a:gd name="connsiteX11" fmla="*/ 6705945 w 7782622"/>
              <a:gd name="connsiteY11" fmla="*/ 984566 h 5514836"/>
              <a:gd name="connsiteX12" fmla="*/ 2611236 w 7782622"/>
              <a:gd name="connsiteY12" fmla="*/ 984566 h 551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2622" h="5514836">
                <a:moveTo>
                  <a:pt x="7782622" y="1956116"/>
                </a:moveTo>
                <a:lnTo>
                  <a:pt x="1120218" y="1956116"/>
                </a:lnTo>
                <a:lnTo>
                  <a:pt x="4" y="5514836"/>
                </a:lnTo>
                <a:lnTo>
                  <a:pt x="6662408" y="5514836"/>
                </a:lnTo>
                <a:close/>
                <a:moveTo>
                  <a:pt x="2210075" y="0"/>
                </a:moveTo>
                <a:lnTo>
                  <a:pt x="0" y="0"/>
                </a:lnTo>
                <a:lnTo>
                  <a:pt x="0" y="1356040"/>
                </a:lnTo>
                <a:lnTo>
                  <a:pt x="2" y="1356040"/>
                </a:lnTo>
                <a:lnTo>
                  <a:pt x="2" y="4425111"/>
                </a:lnTo>
                <a:lnTo>
                  <a:pt x="872566" y="1653131"/>
                </a:lnTo>
                <a:lnTo>
                  <a:pt x="6705945" y="1653131"/>
                </a:lnTo>
                <a:lnTo>
                  <a:pt x="6705945" y="984566"/>
                </a:lnTo>
                <a:lnTo>
                  <a:pt x="2611236" y="984566"/>
                </a:lnTo>
                <a:close/>
              </a:path>
            </a:pathLst>
          </a:cu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2D5C6B-7C7C-7712-A55E-921F31AC4A17}"/>
              </a:ext>
            </a:extLst>
          </p:cNvPr>
          <p:cNvSpPr/>
          <p:nvPr/>
        </p:nvSpPr>
        <p:spPr>
          <a:xfrm>
            <a:off x="1961512" y="175811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2E757D0-0433-BD0F-3424-7F31681A9433}"/>
              </a:ext>
            </a:extLst>
          </p:cNvPr>
          <p:cNvCxnSpPr/>
          <p:nvPr/>
        </p:nvCxnSpPr>
        <p:spPr>
          <a:xfrm>
            <a:off x="1501862" y="2262944"/>
            <a:ext cx="3841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A3E8454-A357-0E39-0859-C670D8E68C62}"/>
              </a:ext>
            </a:extLst>
          </p:cNvPr>
          <p:cNvSpPr txBox="1"/>
          <p:nvPr/>
        </p:nvSpPr>
        <p:spPr>
          <a:xfrm>
            <a:off x="1442435" y="2551822"/>
            <a:ext cx="40490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DCB5451-6195-1A90-A3A2-E3428E536CE1}"/>
              </a:ext>
            </a:extLst>
          </p:cNvPr>
          <p:cNvCxnSpPr/>
          <p:nvPr/>
        </p:nvCxnSpPr>
        <p:spPr>
          <a:xfrm>
            <a:off x="1501862" y="3845001"/>
            <a:ext cx="3841976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93386193-756B-0306-0A99-A852D9BA05BC}"/>
              </a:ext>
            </a:extLst>
          </p:cNvPr>
          <p:cNvSpPr txBox="1"/>
          <p:nvPr/>
        </p:nvSpPr>
        <p:spPr>
          <a:xfrm>
            <a:off x="1442435" y="4015123"/>
            <a:ext cx="40490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3" name="任意多边形 27" descr="D:\51PPT模板网\51pptmoban.com\图片.jpg">
            <a:extLst>
              <a:ext uri="{FF2B5EF4-FFF2-40B4-BE49-F238E27FC236}">
                <a16:creationId xmlns:a16="http://schemas.microsoft.com/office/drawing/2014/main" id="{70D834D7-DE03-4A52-0267-661BA4460BDD}"/>
              </a:ext>
            </a:extLst>
          </p:cNvPr>
          <p:cNvSpPr/>
          <p:nvPr/>
        </p:nvSpPr>
        <p:spPr>
          <a:xfrm>
            <a:off x="6317034" y="1149499"/>
            <a:ext cx="4927228" cy="4559001"/>
          </a:xfrm>
          <a:custGeom>
            <a:avLst/>
            <a:gdLst>
              <a:gd name="connsiteX0" fmla="*/ 0 w 5105817"/>
              <a:gd name="connsiteY0" fmla="*/ 0 h 5053263"/>
              <a:gd name="connsiteX1" fmla="*/ 5105817 w 5105817"/>
              <a:gd name="connsiteY1" fmla="*/ 0 h 5053263"/>
              <a:gd name="connsiteX2" fmla="*/ 5105817 w 5105817"/>
              <a:gd name="connsiteY2" fmla="*/ 5053263 h 5053263"/>
              <a:gd name="connsiteX3" fmla="*/ 0 w 5105817"/>
              <a:gd name="connsiteY3" fmla="*/ 5053263 h 5053263"/>
              <a:gd name="connsiteX4" fmla="*/ 0 w 5105817"/>
              <a:gd name="connsiteY4" fmla="*/ 844842 h 5053263"/>
              <a:gd name="connsiteX5" fmla="*/ 188912 w 5105817"/>
              <a:gd name="connsiteY5" fmla="*/ 675978 h 5053263"/>
              <a:gd name="connsiteX6" fmla="*/ 0 w 5105817"/>
              <a:gd name="connsiteY6" fmla="*/ 507114 h 505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817" h="5053263">
                <a:moveTo>
                  <a:pt x="0" y="0"/>
                </a:moveTo>
                <a:lnTo>
                  <a:pt x="5105817" y="0"/>
                </a:lnTo>
                <a:lnTo>
                  <a:pt x="5105817" y="5053263"/>
                </a:lnTo>
                <a:lnTo>
                  <a:pt x="0" y="5053263"/>
                </a:lnTo>
                <a:lnTo>
                  <a:pt x="0" y="844842"/>
                </a:lnTo>
                <a:lnTo>
                  <a:pt x="188912" y="675978"/>
                </a:lnTo>
                <a:lnTo>
                  <a:pt x="0" y="50711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sz="1399">
              <a:solidFill>
                <a:srgbClr val="F8F8F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366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CED53-6C01-4CE9-84AD-25B61B9C6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921443C3-3998-FA36-54F4-C7598B5FB2CA}"/>
              </a:ext>
            </a:extLst>
          </p:cNvPr>
          <p:cNvSpPr/>
          <p:nvPr/>
        </p:nvSpPr>
        <p:spPr>
          <a:xfrm>
            <a:off x="0" y="6074489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A64A7806-B764-6A48-D467-6164A85BED7D}"/>
              </a:ext>
            </a:extLst>
          </p:cNvPr>
          <p:cNvGrpSpPr/>
          <p:nvPr/>
        </p:nvGrpSpPr>
        <p:grpSpPr>
          <a:xfrm>
            <a:off x="6507477" y="5458447"/>
            <a:ext cx="2997878" cy="864018"/>
            <a:chOff x="3375544" y="3949083"/>
            <a:chExt cx="8504934" cy="2451208"/>
          </a:xfrm>
        </p:grpSpPr>
        <p:grpSp>
          <p:nvGrpSpPr>
            <p:cNvPr id="227" name="图形 6">
              <a:extLst>
                <a:ext uri="{FF2B5EF4-FFF2-40B4-BE49-F238E27FC236}">
                  <a16:creationId xmlns:a16="http://schemas.microsoft.com/office/drawing/2014/main" id="{48DD09AF-F857-5047-BEAA-51ECA54F7BD8}"/>
                </a:ext>
              </a:extLst>
            </p:cNvPr>
            <p:cNvGrpSpPr/>
            <p:nvPr/>
          </p:nvGrpSpPr>
          <p:grpSpPr>
            <a:xfrm>
              <a:off x="3375544" y="5356304"/>
              <a:ext cx="2450256" cy="1043987"/>
              <a:chOff x="292743" y="5307195"/>
              <a:chExt cx="3293464" cy="140325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D0896A9F-2B58-AFC0-60B5-70E5203242ED}"/>
                  </a:ext>
                </a:extLst>
              </p:cNvPr>
              <p:cNvSpPr/>
              <p:nvPr/>
            </p:nvSpPr>
            <p:spPr>
              <a:xfrm>
                <a:off x="292743" y="6240189"/>
                <a:ext cx="3021655" cy="470262"/>
              </a:xfrm>
              <a:custGeom>
                <a:avLst/>
                <a:gdLst>
                  <a:gd name="connsiteX0" fmla="*/ 3021656 w 3021655"/>
                  <a:gd name="connsiteY0" fmla="*/ 470263 h 470262"/>
                  <a:gd name="connsiteX1" fmla="*/ 235131 w 3021655"/>
                  <a:gd name="connsiteY1" fmla="*/ 470263 h 470262"/>
                  <a:gd name="connsiteX2" fmla="*/ 0 w 3021655"/>
                  <a:gd name="connsiteY2" fmla="*/ 235131 h 470262"/>
                  <a:gd name="connsiteX3" fmla="*/ 235131 w 3021655"/>
                  <a:gd name="connsiteY3" fmla="*/ 0 h 470262"/>
                  <a:gd name="connsiteX4" fmla="*/ 3021656 w 3021655"/>
                  <a:gd name="connsiteY4" fmla="*/ 0 h 470262"/>
                  <a:gd name="connsiteX5" fmla="*/ 3021656 w 3021655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1655" h="470262">
                    <a:moveTo>
                      <a:pt x="3021656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21656" y="0"/>
                    </a:lnTo>
                    <a:lnTo>
                      <a:pt x="3021656" y="470263"/>
                    </a:ln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BEC48EF-90F5-CB44-7E43-5CE9EA7250E8}"/>
                  </a:ext>
                </a:extLst>
              </p:cNvPr>
              <p:cNvSpPr/>
              <p:nvPr/>
            </p:nvSpPr>
            <p:spPr>
              <a:xfrm>
                <a:off x="950087" y="6240189"/>
                <a:ext cx="2630458" cy="470262"/>
              </a:xfrm>
              <a:custGeom>
                <a:avLst/>
                <a:gdLst>
                  <a:gd name="connsiteX0" fmla="*/ 2552377 w 2630458"/>
                  <a:gd name="connsiteY0" fmla="*/ 470263 h 470262"/>
                  <a:gd name="connsiteX1" fmla="*/ 235131 w 2630458"/>
                  <a:gd name="connsiteY1" fmla="*/ 470263 h 470262"/>
                  <a:gd name="connsiteX2" fmla="*/ 0 w 2630458"/>
                  <a:gd name="connsiteY2" fmla="*/ 235131 h 470262"/>
                  <a:gd name="connsiteX3" fmla="*/ 235131 w 2630458"/>
                  <a:gd name="connsiteY3" fmla="*/ 0 h 470262"/>
                  <a:gd name="connsiteX4" fmla="*/ 2552377 w 2630458"/>
                  <a:gd name="connsiteY4" fmla="*/ 0 h 470262"/>
                  <a:gd name="connsiteX5" fmla="*/ 2630459 w 2630458"/>
                  <a:gd name="connsiteY5" fmla="*/ 78082 h 470262"/>
                  <a:gd name="connsiteX6" fmla="*/ 2630459 w 2630458"/>
                  <a:gd name="connsiteY6" fmla="*/ 392181 h 470262"/>
                  <a:gd name="connsiteX7" fmla="*/ 2552377 w 263045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0458" h="470262">
                    <a:moveTo>
                      <a:pt x="2552377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552377" y="0"/>
                    </a:lnTo>
                    <a:cubicBezTo>
                      <a:pt x="2595505" y="0"/>
                      <a:pt x="2630459" y="34955"/>
                      <a:pt x="2630459" y="78082"/>
                    </a:cubicBezTo>
                    <a:lnTo>
                      <a:pt x="2630459" y="392181"/>
                    </a:lnTo>
                    <a:cubicBezTo>
                      <a:pt x="2630459" y="435308"/>
                      <a:pt x="2595505" y="470263"/>
                      <a:pt x="2552377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E00D28C9-2B2D-9F9B-72D7-34582898FB0E}"/>
                  </a:ext>
                </a:extLst>
              </p:cNvPr>
              <p:cNvSpPr/>
              <p:nvPr/>
            </p:nvSpPr>
            <p:spPr>
              <a:xfrm>
                <a:off x="1057166" y="6321076"/>
                <a:ext cx="2523379" cy="298542"/>
              </a:xfrm>
              <a:custGeom>
                <a:avLst/>
                <a:gdLst>
                  <a:gd name="connsiteX0" fmla="*/ 2523380 w 2523379"/>
                  <a:gd name="connsiteY0" fmla="*/ 298542 h 298542"/>
                  <a:gd name="connsiteX1" fmla="*/ 149271 w 2523379"/>
                  <a:gd name="connsiteY1" fmla="*/ 298542 h 298542"/>
                  <a:gd name="connsiteX2" fmla="*/ 0 w 2523379"/>
                  <a:gd name="connsiteY2" fmla="*/ 149271 h 298542"/>
                  <a:gd name="connsiteX3" fmla="*/ 149271 w 2523379"/>
                  <a:gd name="connsiteY3" fmla="*/ 0 h 298542"/>
                  <a:gd name="connsiteX4" fmla="*/ 2523380 w 2523379"/>
                  <a:gd name="connsiteY4" fmla="*/ 0 h 298542"/>
                  <a:gd name="connsiteX5" fmla="*/ 252338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2523380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2523380" y="0"/>
                    </a:lnTo>
                    <a:lnTo>
                      <a:pt x="252338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0471BF2D-BAB1-0498-DDC0-C041BF03F7C2}"/>
                  </a:ext>
                </a:extLst>
              </p:cNvPr>
              <p:cNvSpPr/>
              <p:nvPr/>
            </p:nvSpPr>
            <p:spPr>
              <a:xfrm>
                <a:off x="2774768" y="6414962"/>
                <a:ext cx="811439" cy="11225"/>
              </a:xfrm>
              <a:custGeom>
                <a:avLst/>
                <a:gdLst>
                  <a:gd name="connsiteX0" fmla="*/ 805778 w 811439"/>
                  <a:gd name="connsiteY0" fmla="*/ 11225 h 11225"/>
                  <a:gd name="connsiteX1" fmla="*/ 5612 w 811439"/>
                  <a:gd name="connsiteY1" fmla="*/ 11225 h 11225"/>
                  <a:gd name="connsiteX2" fmla="*/ 0 w 811439"/>
                  <a:gd name="connsiteY2" fmla="*/ 5613 h 11225"/>
                  <a:gd name="connsiteX3" fmla="*/ 5612 w 811439"/>
                  <a:gd name="connsiteY3" fmla="*/ 0 h 11225"/>
                  <a:gd name="connsiteX4" fmla="*/ 805827 w 811439"/>
                  <a:gd name="connsiteY4" fmla="*/ 0 h 11225"/>
                  <a:gd name="connsiteX5" fmla="*/ 811440 w 811439"/>
                  <a:gd name="connsiteY5" fmla="*/ 5613 h 11225"/>
                  <a:gd name="connsiteX6" fmla="*/ 805778 w 8114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439" h="11225">
                    <a:moveTo>
                      <a:pt x="80577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805827" y="0"/>
                    </a:lnTo>
                    <a:cubicBezTo>
                      <a:pt x="808929" y="0"/>
                      <a:pt x="811440" y="2511"/>
                      <a:pt x="811440" y="5613"/>
                    </a:cubicBezTo>
                    <a:cubicBezTo>
                      <a:pt x="811391" y="8714"/>
                      <a:pt x="808880" y="11225"/>
                      <a:pt x="80577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CF240221-12B8-4757-9146-7FAF0853340E}"/>
                  </a:ext>
                </a:extLst>
              </p:cNvPr>
              <p:cNvSpPr/>
              <p:nvPr/>
            </p:nvSpPr>
            <p:spPr>
              <a:xfrm>
                <a:off x="2917442" y="6514509"/>
                <a:ext cx="668716" cy="11225"/>
              </a:xfrm>
              <a:custGeom>
                <a:avLst/>
                <a:gdLst>
                  <a:gd name="connsiteX0" fmla="*/ 663104 w 668716"/>
                  <a:gd name="connsiteY0" fmla="*/ 11225 h 11225"/>
                  <a:gd name="connsiteX1" fmla="*/ 5613 w 668716"/>
                  <a:gd name="connsiteY1" fmla="*/ 11225 h 11225"/>
                  <a:gd name="connsiteX2" fmla="*/ 0 w 668716"/>
                  <a:gd name="connsiteY2" fmla="*/ 5613 h 11225"/>
                  <a:gd name="connsiteX3" fmla="*/ 5613 w 668716"/>
                  <a:gd name="connsiteY3" fmla="*/ 0 h 11225"/>
                  <a:gd name="connsiteX4" fmla="*/ 663104 w 668716"/>
                  <a:gd name="connsiteY4" fmla="*/ 0 h 11225"/>
                  <a:gd name="connsiteX5" fmla="*/ 668717 w 668716"/>
                  <a:gd name="connsiteY5" fmla="*/ 5613 h 11225"/>
                  <a:gd name="connsiteX6" fmla="*/ 663104 w 6687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716" h="11225">
                    <a:moveTo>
                      <a:pt x="663104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63104" y="0"/>
                    </a:lnTo>
                    <a:cubicBezTo>
                      <a:pt x="666206" y="0"/>
                      <a:pt x="668717" y="2511"/>
                      <a:pt x="668717" y="5613"/>
                    </a:cubicBezTo>
                    <a:cubicBezTo>
                      <a:pt x="668717" y="8714"/>
                      <a:pt x="666206" y="11225"/>
                      <a:pt x="663104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CBB01C4-C9FC-EF0C-6EB5-6F90A923501A}"/>
                  </a:ext>
                </a:extLst>
              </p:cNvPr>
              <p:cNvSpPr/>
              <p:nvPr/>
            </p:nvSpPr>
            <p:spPr>
              <a:xfrm>
                <a:off x="477412" y="5773667"/>
                <a:ext cx="2865590" cy="470262"/>
              </a:xfrm>
              <a:custGeom>
                <a:avLst/>
                <a:gdLst>
                  <a:gd name="connsiteX0" fmla="*/ 6154 w 2865590"/>
                  <a:gd name="connsiteY0" fmla="*/ 470263 h 470262"/>
                  <a:gd name="connsiteX1" fmla="*/ 2630459 w 2865590"/>
                  <a:gd name="connsiteY1" fmla="*/ 470263 h 470262"/>
                  <a:gd name="connsiteX2" fmla="*/ 2865590 w 2865590"/>
                  <a:gd name="connsiteY2" fmla="*/ 235131 h 470262"/>
                  <a:gd name="connsiteX3" fmla="*/ 2630459 w 2865590"/>
                  <a:gd name="connsiteY3" fmla="*/ 0 h 470262"/>
                  <a:gd name="connsiteX4" fmla="*/ 6154 w 2865590"/>
                  <a:gd name="connsiteY4" fmla="*/ 0 h 470262"/>
                  <a:gd name="connsiteX5" fmla="*/ 0 w 2865590"/>
                  <a:gd name="connsiteY5" fmla="*/ 6154 h 470262"/>
                  <a:gd name="connsiteX6" fmla="*/ 0 w 2865590"/>
                  <a:gd name="connsiteY6" fmla="*/ 464060 h 470262"/>
                  <a:gd name="connsiteX7" fmla="*/ 6154 w 2865590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590" h="470262">
                    <a:moveTo>
                      <a:pt x="6154" y="470263"/>
                    </a:moveTo>
                    <a:lnTo>
                      <a:pt x="2630459" y="470263"/>
                    </a:lnTo>
                    <a:cubicBezTo>
                      <a:pt x="2760333" y="470263"/>
                      <a:pt x="2865590" y="365005"/>
                      <a:pt x="2865590" y="235131"/>
                    </a:cubicBezTo>
                    <a:cubicBezTo>
                      <a:pt x="2865590" y="105258"/>
                      <a:pt x="2760333" y="0"/>
                      <a:pt x="2630459" y="0"/>
                    </a:cubicBezTo>
                    <a:lnTo>
                      <a:pt x="6154" y="0"/>
                    </a:lnTo>
                    <a:cubicBezTo>
                      <a:pt x="2757" y="0"/>
                      <a:pt x="0" y="2757"/>
                      <a:pt x="0" y="6154"/>
                    </a:cubicBezTo>
                    <a:lnTo>
                      <a:pt x="0" y="464060"/>
                    </a:lnTo>
                    <a:cubicBezTo>
                      <a:pt x="0" y="467506"/>
                      <a:pt x="2757" y="470263"/>
                      <a:pt x="6154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4FB99623-48A0-08A8-E4E5-A5D50E52048E}"/>
                  </a:ext>
                </a:extLst>
              </p:cNvPr>
              <p:cNvSpPr/>
              <p:nvPr/>
            </p:nvSpPr>
            <p:spPr>
              <a:xfrm>
                <a:off x="348030" y="5773667"/>
                <a:ext cx="2337578" cy="470262"/>
              </a:xfrm>
              <a:custGeom>
                <a:avLst/>
                <a:gdLst>
                  <a:gd name="connsiteX0" fmla="*/ 73602 w 2337578"/>
                  <a:gd name="connsiteY0" fmla="*/ 470263 h 470262"/>
                  <a:gd name="connsiteX1" fmla="*/ 2102447 w 2337578"/>
                  <a:gd name="connsiteY1" fmla="*/ 470263 h 470262"/>
                  <a:gd name="connsiteX2" fmla="*/ 2337579 w 2337578"/>
                  <a:gd name="connsiteY2" fmla="*/ 235131 h 470262"/>
                  <a:gd name="connsiteX3" fmla="*/ 2102447 w 2337578"/>
                  <a:gd name="connsiteY3" fmla="*/ 0 h 470262"/>
                  <a:gd name="connsiteX4" fmla="*/ 73602 w 2337578"/>
                  <a:gd name="connsiteY4" fmla="*/ 0 h 470262"/>
                  <a:gd name="connsiteX5" fmla="*/ 0 w 2337578"/>
                  <a:gd name="connsiteY5" fmla="*/ 73601 h 470262"/>
                  <a:gd name="connsiteX6" fmla="*/ 0 w 2337578"/>
                  <a:gd name="connsiteY6" fmla="*/ 396612 h 470262"/>
                  <a:gd name="connsiteX7" fmla="*/ 73602 w 2337578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7578" h="470262">
                    <a:moveTo>
                      <a:pt x="73602" y="470263"/>
                    </a:moveTo>
                    <a:lnTo>
                      <a:pt x="2102447" y="470263"/>
                    </a:lnTo>
                    <a:cubicBezTo>
                      <a:pt x="2232321" y="470263"/>
                      <a:pt x="2337579" y="365005"/>
                      <a:pt x="2337579" y="235131"/>
                    </a:cubicBezTo>
                    <a:cubicBezTo>
                      <a:pt x="2337579" y="105258"/>
                      <a:pt x="2232321" y="0"/>
                      <a:pt x="2102447" y="0"/>
                    </a:cubicBezTo>
                    <a:lnTo>
                      <a:pt x="73602" y="0"/>
                    </a:lnTo>
                    <a:cubicBezTo>
                      <a:pt x="32936" y="0"/>
                      <a:pt x="0" y="32936"/>
                      <a:pt x="0" y="73601"/>
                    </a:cubicBezTo>
                    <a:lnTo>
                      <a:pt x="0" y="396612"/>
                    </a:lnTo>
                    <a:cubicBezTo>
                      <a:pt x="0" y="437327"/>
                      <a:pt x="32936" y="470263"/>
                      <a:pt x="73602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0BD4EBE-233D-B142-D769-F25AB3CB2887}"/>
                  </a:ext>
                </a:extLst>
              </p:cNvPr>
              <p:cNvSpPr/>
              <p:nvPr/>
            </p:nvSpPr>
            <p:spPr>
              <a:xfrm>
                <a:off x="348030" y="5854604"/>
                <a:ext cx="2242413" cy="298542"/>
              </a:xfrm>
              <a:custGeom>
                <a:avLst/>
                <a:gdLst>
                  <a:gd name="connsiteX0" fmla="*/ 0 w 2242413"/>
                  <a:gd name="connsiteY0" fmla="*/ 298542 h 298542"/>
                  <a:gd name="connsiteX1" fmla="*/ 2093142 w 2242413"/>
                  <a:gd name="connsiteY1" fmla="*/ 298542 h 298542"/>
                  <a:gd name="connsiteX2" fmla="*/ 2242413 w 2242413"/>
                  <a:gd name="connsiteY2" fmla="*/ 149271 h 298542"/>
                  <a:gd name="connsiteX3" fmla="*/ 2093142 w 2242413"/>
                  <a:gd name="connsiteY3" fmla="*/ 0 h 298542"/>
                  <a:gd name="connsiteX4" fmla="*/ 0 w 2242413"/>
                  <a:gd name="connsiteY4" fmla="*/ 0 h 298542"/>
                  <a:gd name="connsiteX5" fmla="*/ 0 w 2242413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413" h="298542">
                    <a:moveTo>
                      <a:pt x="0" y="298542"/>
                    </a:moveTo>
                    <a:lnTo>
                      <a:pt x="2093142" y="298542"/>
                    </a:lnTo>
                    <a:cubicBezTo>
                      <a:pt x="2175606" y="298542"/>
                      <a:pt x="2242413" y="231685"/>
                      <a:pt x="2242413" y="149271"/>
                    </a:cubicBezTo>
                    <a:cubicBezTo>
                      <a:pt x="2242413" y="66808"/>
                      <a:pt x="2175557" y="0"/>
                      <a:pt x="2093142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9769C1C-A3EF-43D3-4954-FA24FAB5A9C3}"/>
                  </a:ext>
                </a:extLst>
              </p:cNvPr>
              <p:cNvSpPr/>
              <p:nvPr/>
            </p:nvSpPr>
            <p:spPr>
              <a:xfrm>
                <a:off x="671631" y="5307195"/>
                <a:ext cx="2370957" cy="470262"/>
              </a:xfrm>
              <a:custGeom>
                <a:avLst/>
                <a:gdLst>
                  <a:gd name="connsiteX0" fmla="*/ 26832 w 2370957"/>
                  <a:gd name="connsiteY0" fmla="*/ 470263 h 470262"/>
                  <a:gd name="connsiteX1" fmla="*/ 2135827 w 2370957"/>
                  <a:gd name="connsiteY1" fmla="*/ 470263 h 470262"/>
                  <a:gd name="connsiteX2" fmla="*/ 2370958 w 2370957"/>
                  <a:gd name="connsiteY2" fmla="*/ 235131 h 470262"/>
                  <a:gd name="connsiteX3" fmla="*/ 2135827 w 2370957"/>
                  <a:gd name="connsiteY3" fmla="*/ 0 h 470262"/>
                  <a:gd name="connsiteX4" fmla="*/ 26832 w 2370957"/>
                  <a:gd name="connsiteY4" fmla="*/ 0 h 470262"/>
                  <a:gd name="connsiteX5" fmla="*/ 0 w 2370957"/>
                  <a:gd name="connsiteY5" fmla="*/ 26831 h 470262"/>
                  <a:gd name="connsiteX6" fmla="*/ 0 w 2370957"/>
                  <a:gd name="connsiteY6" fmla="*/ 443383 h 470262"/>
                  <a:gd name="connsiteX7" fmla="*/ 26832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6832" y="470263"/>
                    </a:moveTo>
                    <a:lnTo>
                      <a:pt x="2135827" y="470263"/>
                    </a:lnTo>
                    <a:cubicBezTo>
                      <a:pt x="2265700" y="470263"/>
                      <a:pt x="2370958" y="365005"/>
                      <a:pt x="2370958" y="235131"/>
                    </a:cubicBezTo>
                    <a:cubicBezTo>
                      <a:pt x="2370958" y="105258"/>
                      <a:pt x="2265700" y="0"/>
                      <a:pt x="2135827" y="0"/>
                    </a:cubicBezTo>
                    <a:lnTo>
                      <a:pt x="26832" y="0"/>
                    </a:lnTo>
                    <a:cubicBezTo>
                      <a:pt x="12013" y="0"/>
                      <a:pt x="0" y="12012"/>
                      <a:pt x="0" y="26831"/>
                    </a:cubicBezTo>
                    <a:lnTo>
                      <a:pt x="0" y="443383"/>
                    </a:lnTo>
                    <a:cubicBezTo>
                      <a:pt x="-49" y="458250"/>
                      <a:pt x="11963" y="470263"/>
                      <a:pt x="26832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8CFA352D-8B65-DE6E-204C-D1A556088C52}"/>
                  </a:ext>
                </a:extLst>
              </p:cNvPr>
              <p:cNvSpPr/>
              <p:nvPr/>
            </p:nvSpPr>
            <p:spPr>
              <a:xfrm>
                <a:off x="564552" y="5307195"/>
                <a:ext cx="1934123" cy="470262"/>
              </a:xfrm>
              <a:custGeom>
                <a:avLst/>
                <a:gdLst>
                  <a:gd name="connsiteX0" fmla="*/ 66955 w 1934123"/>
                  <a:gd name="connsiteY0" fmla="*/ 470263 h 470262"/>
                  <a:gd name="connsiteX1" fmla="*/ 1698992 w 1934123"/>
                  <a:gd name="connsiteY1" fmla="*/ 470263 h 470262"/>
                  <a:gd name="connsiteX2" fmla="*/ 1934123 w 1934123"/>
                  <a:gd name="connsiteY2" fmla="*/ 235131 h 470262"/>
                  <a:gd name="connsiteX3" fmla="*/ 1698992 w 1934123"/>
                  <a:gd name="connsiteY3" fmla="*/ 0 h 470262"/>
                  <a:gd name="connsiteX4" fmla="*/ 66955 w 1934123"/>
                  <a:gd name="connsiteY4" fmla="*/ 0 h 470262"/>
                  <a:gd name="connsiteX5" fmla="*/ 0 w 1934123"/>
                  <a:gd name="connsiteY5" fmla="*/ 66955 h 470262"/>
                  <a:gd name="connsiteX6" fmla="*/ 0 w 1934123"/>
                  <a:gd name="connsiteY6" fmla="*/ 403308 h 470262"/>
                  <a:gd name="connsiteX7" fmla="*/ 66955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66955" y="470263"/>
                    </a:moveTo>
                    <a:lnTo>
                      <a:pt x="1698992" y="470263"/>
                    </a:lnTo>
                    <a:cubicBezTo>
                      <a:pt x="1828866" y="470263"/>
                      <a:pt x="1934123" y="365005"/>
                      <a:pt x="1934123" y="235131"/>
                    </a:cubicBezTo>
                    <a:cubicBezTo>
                      <a:pt x="1934123" y="105258"/>
                      <a:pt x="1828866" y="0"/>
                      <a:pt x="1698992" y="0"/>
                    </a:cubicBezTo>
                    <a:lnTo>
                      <a:pt x="66955" y="0"/>
                    </a:lnTo>
                    <a:cubicBezTo>
                      <a:pt x="29982" y="0"/>
                      <a:pt x="0" y="29982"/>
                      <a:pt x="0" y="66955"/>
                    </a:cubicBezTo>
                    <a:lnTo>
                      <a:pt x="0" y="403308"/>
                    </a:lnTo>
                    <a:cubicBezTo>
                      <a:pt x="0" y="440281"/>
                      <a:pt x="29982" y="470263"/>
                      <a:pt x="66955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2B0B39B-07C6-E0EF-BC8A-EE42ACBCD1CA}"/>
                  </a:ext>
                </a:extLst>
              </p:cNvPr>
              <p:cNvSpPr/>
              <p:nvPr/>
            </p:nvSpPr>
            <p:spPr>
              <a:xfrm>
                <a:off x="564552" y="5388084"/>
                <a:ext cx="1855401" cy="298541"/>
              </a:xfrm>
              <a:custGeom>
                <a:avLst/>
                <a:gdLst>
                  <a:gd name="connsiteX0" fmla="*/ 0 w 1855401"/>
                  <a:gd name="connsiteY0" fmla="*/ 298542 h 298541"/>
                  <a:gd name="connsiteX1" fmla="*/ 1706131 w 1855401"/>
                  <a:gd name="connsiteY1" fmla="*/ 298542 h 298541"/>
                  <a:gd name="connsiteX2" fmla="*/ 1855402 w 1855401"/>
                  <a:gd name="connsiteY2" fmla="*/ 149271 h 298541"/>
                  <a:gd name="connsiteX3" fmla="*/ 1706131 w 1855401"/>
                  <a:gd name="connsiteY3" fmla="*/ 0 h 298541"/>
                  <a:gd name="connsiteX4" fmla="*/ 0 w 1855401"/>
                  <a:gd name="connsiteY4" fmla="*/ 0 h 298541"/>
                  <a:gd name="connsiteX5" fmla="*/ 0 w 1855401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1">
                    <a:moveTo>
                      <a:pt x="0" y="298542"/>
                    </a:moveTo>
                    <a:lnTo>
                      <a:pt x="1706131" y="298542"/>
                    </a:lnTo>
                    <a:cubicBezTo>
                      <a:pt x="1788594" y="298542"/>
                      <a:pt x="1855402" y="231685"/>
                      <a:pt x="1855402" y="149271"/>
                    </a:cubicBezTo>
                    <a:cubicBezTo>
                      <a:pt x="1855402" y="66807"/>
                      <a:pt x="1788545" y="0"/>
                      <a:pt x="1706131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7EF9282B-AC0D-91B9-0D95-27533A150A3B}"/>
                  </a:ext>
                </a:extLst>
              </p:cNvPr>
              <p:cNvSpPr/>
              <p:nvPr/>
            </p:nvSpPr>
            <p:spPr>
              <a:xfrm>
                <a:off x="341089" y="5948490"/>
                <a:ext cx="1169700" cy="11225"/>
              </a:xfrm>
              <a:custGeom>
                <a:avLst/>
                <a:gdLst>
                  <a:gd name="connsiteX0" fmla="*/ 1164088 w 1169700"/>
                  <a:gd name="connsiteY0" fmla="*/ 11225 h 11225"/>
                  <a:gd name="connsiteX1" fmla="*/ 5612 w 1169700"/>
                  <a:gd name="connsiteY1" fmla="*/ 11225 h 11225"/>
                  <a:gd name="connsiteX2" fmla="*/ 0 w 1169700"/>
                  <a:gd name="connsiteY2" fmla="*/ 5613 h 11225"/>
                  <a:gd name="connsiteX3" fmla="*/ 5612 w 1169700"/>
                  <a:gd name="connsiteY3" fmla="*/ 0 h 11225"/>
                  <a:gd name="connsiteX4" fmla="*/ 1164088 w 1169700"/>
                  <a:gd name="connsiteY4" fmla="*/ 0 h 11225"/>
                  <a:gd name="connsiteX5" fmla="*/ 1169700 w 1169700"/>
                  <a:gd name="connsiteY5" fmla="*/ 5613 h 11225"/>
                  <a:gd name="connsiteX6" fmla="*/ 1164088 w 116970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700" h="11225">
                    <a:moveTo>
                      <a:pt x="1164088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1164088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700" y="8714"/>
                      <a:pt x="1167189" y="11225"/>
                      <a:pt x="1164088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A3244874-0D57-8344-E0D7-D6ED603FB3EB}"/>
                  </a:ext>
                </a:extLst>
              </p:cNvPr>
              <p:cNvSpPr/>
              <p:nvPr/>
            </p:nvSpPr>
            <p:spPr>
              <a:xfrm>
                <a:off x="343255" y="6047987"/>
                <a:ext cx="926248" cy="11225"/>
              </a:xfrm>
              <a:custGeom>
                <a:avLst/>
                <a:gdLst>
                  <a:gd name="connsiteX0" fmla="*/ 920636 w 926248"/>
                  <a:gd name="connsiteY0" fmla="*/ 11225 h 11225"/>
                  <a:gd name="connsiteX1" fmla="*/ 5612 w 926248"/>
                  <a:gd name="connsiteY1" fmla="*/ 11225 h 11225"/>
                  <a:gd name="connsiteX2" fmla="*/ 0 w 926248"/>
                  <a:gd name="connsiteY2" fmla="*/ 5613 h 11225"/>
                  <a:gd name="connsiteX3" fmla="*/ 5612 w 926248"/>
                  <a:gd name="connsiteY3" fmla="*/ 0 h 11225"/>
                  <a:gd name="connsiteX4" fmla="*/ 920636 w 926248"/>
                  <a:gd name="connsiteY4" fmla="*/ 0 h 11225"/>
                  <a:gd name="connsiteX5" fmla="*/ 926248 w 926248"/>
                  <a:gd name="connsiteY5" fmla="*/ 5613 h 11225"/>
                  <a:gd name="connsiteX6" fmla="*/ 920636 w 926248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6248" h="11225">
                    <a:moveTo>
                      <a:pt x="920636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920636" y="0"/>
                    </a:lnTo>
                    <a:cubicBezTo>
                      <a:pt x="923738" y="0"/>
                      <a:pt x="926248" y="2511"/>
                      <a:pt x="926248" y="5613"/>
                    </a:cubicBezTo>
                    <a:cubicBezTo>
                      <a:pt x="926199" y="8714"/>
                      <a:pt x="923688" y="11225"/>
                      <a:pt x="920636" y="11225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75890C0F-822F-0E70-2A82-C615ED0A2754}"/>
                  </a:ext>
                </a:extLst>
              </p:cNvPr>
              <p:cNvSpPr/>
              <p:nvPr/>
            </p:nvSpPr>
            <p:spPr>
              <a:xfrm>
                <a:off x="555050" y="5481969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2 w 453179"/>
                  <a:gd name="connsiteY1" fmla="*/ 11225 h 11225"/>
                  <a:gd name="connsiteX2" fmla="*/ 0 w 453179"/>
                  <a:gd name="connsiteY2" fmla="*/ 5613 h 11225"/>
                  <a:gd name="connsiteX3" fmla="*/ 5612 w 453179"/>
                  <a:gd name="connsiteY3" fmla="*/ 0 h 11225"/>
                  <a:gd name="connsiteX4" fmla="*/ 447567 w 453179"/>
                  <a:gd name="connsiteY4" fmla="*/ 0 h 11225"/>
                  <a:gd name="connsiteX5" fmla="*/ 453179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447567" y="0"/>
                    </a:lnTo>
                    <a:cubicBezTo>
                      <a:pt x="450669" y="0"/>
                      <a:pt x="453179" y="2511"/>
                      <a:pt x="453179" y="5613"/>
                    </a:cubicBezTo>
                    <a:cubicBezTo>
                      <a:pt x="453179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F100FAF-650A-68CE-BEA4-22DEB425F43D}"/>
                  </a:ext>
                </a:extLst>
              </p:cNvPr>
              <p:cNvSpPr/>
              <p:nvPr/>
            </p:nvSpPr>
            <p:spPr>
              <a:xfrm>
                <a:off x="557216" y="5581515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2 w 623915"/>
                  <a:gd name="connsiteY1" fmla="*/ 11225 h 11225"/>
                  <a:gd name="connsiteX2" fmla="*/ 0 w 623915"/>
                  <a:gd name="connsiteY2" fmla="*/ 5613 h 11225"/>
                  <a:gd name="connsiteX3" fmla="*/ 5612 w 623915"/>
                  <a:gd name="connsiteY3" fmla="*/ 0 h 11225"/>
                  <a:gd name="connsiteX4" fmla="*/ 618303 w 623915"/>
                  <a:gd name="connsiteY4" fmla="*/ 0 h 11225"/>
                  <a:gd name="connsiteX5" fmla="*/ 623916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2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8" name="图形 6">
              <a:extLst>
                <a:ext uri="{FF2B5EF4-FFF2-40B4-BE49-F238E27FC236}">
                  <a16:creationId xmlns:a16="http://schemas.microsoft.com/office/drawing/2014/main" id="{B5B91F78-F77D-4717-2D51-05D7D94B7FCF}"/>
                </a:ext>
              </a:extLst>
            </p:cNvPr>
            <p:cNvGrpSpPr/>
            <p:nvPr/>
          </p:nvGrpSpPr>
          <p:grpSpPr>
            <a:xfrm>
              <a:off x="5954216" y="4655220"/>
              <a:ext cx="2999592" cy="1745071"/>
              <a:chOff x="3758814" y="4364848"/>
              <a:chExt cx="4031843" cy="2345603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7AE2772-3C1A-3774-0FE7-E3819FDDDE5D}"/>
                  </a:ext>
                </a:extLst>
              </p:cNvPr>
              <p:cNvSpPr/>
              <p:nvPr/>
            </p:nvSpPr>
            <p:spPr>
              <a:xfrm>
                <a:off x="3836798" y="6240189"/>
                <a:ext cx="3953860" cy="470262"/>
              </a:xfrm>
              <a:custGeom>
                <a:avLst/>
                <a:gdLst>
                  <a:gd name="connsiteX0" fmla="*/ 0 w 3953860"/>
                  <a:gd name="connsiteY0" fmla="*/ 470263 h 470262"/>
                  <a:gd name="connsiteX1" fmla="*/ 3718729 w 3953860"/>
                  <a:gd name="connsiteY1" fmla="*/ 470263 h 470262"/>
                  <a:gd name="connsiteX2" fmla="*/ 3953861 w 3953860"/>
                  <a:gd name="connsiteY2" fmla="*/ 235131 h 470262"/>
                  <a:gd name="connsiteX3" fmla="*/ 3718729 w 3953860"/>
                  <a:gd name="connsiteY3" fmla="*/ 0 h 470262"/>
                  <a:gd name="connsiteX4" fmla="*/ 0 w 3953860"/>
                  <a:gd name="connsiteY4" fmla="*/ 0 h 470262"/>
                  <a:gd name="connsiteX5" fmla="*/ 0 w 3953860"/>
                  <a:gd name="connsiteY5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860" h="470262">
                    <a:moveTo>
                      <a:pt x="0" y="470263"/>
                    </a:moveTo>
                    <a:lnTo>
                      <a:pt x="3718729" y="470263"/>
                    </a:lnTo>
                    <a:cubicBezTo>
                      <a:pt x="3848603" y="470263"/>
                      <a:pt x="3953861" y="365005"/>
                      <a:pt x="3953861" y="235131"/>
                    </a:cubicBezTo>
                    <a:cubicBezTo>
                      <a:pt x="3953861" y="105258"/>
                      <a:pt x="3848603" y="0"/>
                      <a:pt x="3718729" y="0"/>
                    </a:cubicBezTo>
                    <a:lnTo>
                      <a:pt x="0" y="0"/>
                    </a:lnTo>
                    <a:lnTo>
                      <a:pt x="0" y="470263"/>
                    </a:lnTo>
                    <a:close/>
                  </a:path>
                </a:pathLst>
              </a:custGeom>
              <a:solidFill>
                <a:srgbClr val="F2A65A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DC47778-0B06-6560-6FC9-392AA699CBCB}"/>
                  </a:ext>
                </a:extLst>
              </p:cNvPr>
              <p:cNvSpPr/>
              <p:nvPr/>
            </p:nvSpPr>
            <p:spPr>
              <a:xfrm>
                <a:off x="3764427" y="6240189"/>
                <a:ext cx="2630458" cy="470262"/>
              </a:xfrm>
              <a:custGeom>
                <a:avLst/>
                <a:gdLst>
                  <a:gd name="connsiteX0" fmla="*/ 78082 w 2630458"/>
                  <a:gd name="connsiteY0" fmla="*/ 470263 h 470262"/>
                  <a:gd name="connsiteX1" fmla="*/ 2411082 w 2630458"/>
                  <a:gd name="connsiteY1" fmla="*/ 470263 h 470262"/>
                  <a:gd name="connsiteX2" fmla="*/ 2630459 w 2630458"/>
                  <a:gd name="connsiteY2" fmla="*/ 250885 h 470262"/>
                  <a:gd name="connsiteX3" fmla="*/ 2630459 w 2630458"/>
                  <a:gd name="connsiteY3" fmla="*/ 219377 h 470262"/>
                  <a:gd name="connsiteX4" fmla="*/ 2411082 w 2630458"/>
                  <a:gd name="connsiteY4" fmla="*/ 0 h 470262"/>
                  <a:gd name="connsiteX5" fmla="*/ 78082 w 2630458"/>
                  <a:gd name="connsiteY5" fmla="*/ 0 h 470262"/>
                  <a:gd name="connsiteX6" fmla="*/ 0 w 2630458"/>
                  <a:gd name="connsiteY6" fmla="*/ 78082 h 470262"/>
                  <a:gd name="connsiteX7" fmla="*/ 0 w 2630458"/>
                  <a:gd name="connsiteY7" fmla="*/ 392181 h 470262"/>
                  <a:gd name="connsiteX8" fmla="*/ 78082 w 2630458"/>
                  <a:gd name="connsiteY8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458" h="470262">
                    <a:moveTo>
                      <a:pt x="78082" y="470263"/>
                    </a:moveTo>
                    <a:lnTo>
                      <a:pt x="2411082" y="470263"/>
                    </a:lnTo>
                    <a:cubicBezTo>
                      <a:pt x="2532242" y="470263"/>
                      <a:pt x="2630459" y="372045"/>
                      <a:pt x="2630459" y="250885"/>
                    </a:cubicBezTo>
                    <a:lnTo>
                      <a:pt x="2630459" y="219377"/>
                    </a:lnTo>
                    <a:cubicBezTo>
                      <a:pt x="2630459" y="98217"/>
                      <a:pt x="2532242" y="0"/>
                      <a:pt x="2411082" y="0"/>
                    </a:cubicBezTo>
                    <a:lnTo>
                      <a:pt x="78082" y="0"/>
                    </a:lnTo>
                    <a:cubicBezTo>
                      <a:pt x="34955" y="0"/>
                      <a:pt x="0" y="34955"/>
                      <a:pt x="0" y="78082"/>
                    </a:cubicBezTo>
                    <a:lnTo>
                      <a:pt x="0" y="392181"/>
                    </a:lnTo>
                    <a:cubicBezTo>
                      <a:pt x="0" y="435308"/>
                      <a:pt x="34955" y="470263"/>
                      <a:pt x="78082" y="470263"/>
                    </a:cubicBezTo>
                    <a:close/>
                  </a:path>
                </a:pathLst>
              </a:custGeom>
              <a:solidFill>
                <a:srgbClr val="F7B369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B4E89F6-B7E5-8184-9F07-AD5E4E72B012}"/>
                  </a:ext>
                </a:extLst>
              </p:cNvPr>
              <p:cNvSpPr/>
              <p:nvPr/>
            </p:nvSpPr>
            <p:spPr>
              <a:xfrm>
                <a:off x="3764427" y="6321076"/>
                <a:ext cx="2523379" cy="298542"/>
              </a:xfrm>
              <a:custGeom>
                <a:avLst/>
                <a:gdLst>
                  <a:gd name="connsiteX0" fmla="*/ 0 w 2523379"/>
                  <a:gd name="connsiteY0" fmla="*/ 298542 h 298542"/>
                  <a:gd name="connsiteX1" fmla="*/ 2374109 w 2523379"/>
                  <a:gd name="connsiteY1" fmla="*/ 298542 h 298542"/>
                  <a:gd name="connsiteX2" fmla="*/ 2523380 w 2523379"/>
                  <a:gd name="connsiteY2" fmla="*/ 149271 h 298542"/>
                  <a:gd name="connsiteX3" fmla="*/ 2374109 w 2523379"/>
                  <a:gd name="connsiteY3" fmla="*/ 0 h 298542"/>
                  <a:gd name="connsiteX4" fmla="*/ 0 w 2523379"/>
                  <a:gd name="connsiteY4" fmla="*/ 0 h 298542"/>
                  <a:gd name="connsiteX5" fmla="*/ 0 w 2523379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23379" h="298542">
                    <a:moveTo>
                      <a:pt x="0" y="298542"/>
                    </a:moveTo>
                    <a:lnTo>
                      <a:pt x="2374109" y="298542"/>
                    </a:lnTo>
                    <a:cubicBezTo>
                      <a:pt x="2456572" y="298542"/>
                      <a:pt x="2523380" y="231685"/>
                      <a:pt x="2523380" y="149271"/>
                    </a:cubicBezTo>
                    <a:cubicBezTo>
                      <a:pt x="2523380" y="66808"/>
                      <a:pt x="2456523" y="0"/>
                      <a:pt x="2374109" y="0"/>
                    </a:cubicBezTo>
                    <a:lnTo>
                      <a:pt x="0" y="0"/>
                    </a:lnTo>
                    <a:lnTo>
                      <a:pt x="0" y="298542"/>
                    </a:lnTo>
                    <a:close/>
                  </a:path>
                </a:pathLst>
              </a:custGeom>
              <a:solidFill>
                <a:srgbClr val="FFD7B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846FD99A-4425-FBB3-3D62-2F1DB834ABA6}"/>
                  </a:ext>
                </a:extLst>
              </p:cNvPr>
              <p:cNvSpPr/>
              <p:nvPr/>
            </p:nvSpPr>
            <p:spPr>
              <a:xfrm>
                <a:off x="4199833" y="5769975"/>
                <a:ext cx="3070395" cy="470262"/>
              </a:xfrm>
              <a:custGeom>
                <a:avLst/>
                <a:gdLst>
                  <a:gd name="connsiteX0" fmla="*/ 306424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4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4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395" y="467506"/>
                      <a:pt x="3067638" y="470263"/>
                      <a:pt x="3064241" y="470263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F5D0A07-7AF9-114B-CA39-8681075EAB1E}"/>
                  </a:ext>
                </a:extLst>
              </p:cNvPr>
              <p:cNvSpPr/>
              <p:nvPr/>
            </p:nvSpPr>
            <p:spPr>
              <a:xfrm>
                <a:off x="4875147" y="5769975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1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6" y="0"/>
                      <a:pt x="2524463" y="32936"/>
                      <a:pt x="2524463" y="73601"/>
                    </a:cubicBezTo>
                    <a:lnTo>
                      <a:pt x="2524463" y="396612"/>
                    </a:lnTo>
                    <a:cubicBezTo>
                      <a:pt x="2524463" y="437277"/>
                      <a:pt x="2491526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B28DA3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3300DBF1-3C2D-E459-D735-AE8262EF3AB2}"/>
                  </a:ext>
                </a:extLst>
              </p:cNvPr>
              <p:cNvSpPr/>
              <p:nvPr/>
            </p:nvSpPr>
            <p:spPr>
              <a:xfrm>
                <a:off x="4977943" y="5850863"/>
                <a:ext cx="2421666" cy="298541"/>
              </a:xfrm>
              <a:custGeom>
                <a:avLst/>
                <a:gdLst>
                  <a:gd name="connsiteX0" fmla="*/ 2421667 w 2421666"/>
                  <a:gd name="connsiteY0" fmla="*/ 298542 h 298541"/>
                  <a:gd name="connsiteX1" fmla="*/ 149271 w 2421666"/>
                  <a:gd name="connsiteY1" fmla="*/ 298542 h 298541"/>
                  <a:gd name="connsiteX2" fmla="*/ 0 w 2421666"/>
                  <a:gd name="connsiteY2" fmla="*/ 149271 h 298541"/>
                  <a:gd name="connsiteX3" fmla="*/ 149271 w 2421666"/>
                  <a:gd name="connsiteY3" fmla="*/ 0 h 298541"/>
                  <a:gd name="connsiteX4" fmla="*/ 2421667 w 2421666"/>
                  <a:gd name="connsiteY4" fmla="*/ 0 h 298541"/>
                  <a:gd name="connsiteX5" fmla="*/ 2421667 w 2421666"/>
                  <a:gd name="connsiteY5" fmla="*/ 298542 h 29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666" h="298541">
                    <a:moveTo>
                      <a:pt x="2421667" y="298542"/>
                    </a:moveTo>
                    <a:lnTo>
                      <a:pt x="149271" y="298542"/>
                    </a:lnTo>
                    <a:cubicBezTo>
                      <a:pt x="66807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7" y="0"/>
                    </a:lnTo>
                    <a:lnTo>
                      <a:pt x="2421667" y="298542"/>
                    </a:lnTo>
                    <a:close/>
                  </a:path>
                </a:pathLst>
              </a:custGeom>
              <a:solidFill>
                <a:srgbClr val="F4F2F4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46002E2A-68C0-6565-66E5-BA6675CF99BA}"/>
                  </a:ext>
                </a:extLst>
              </p:cNvPr>
              <p:cNvSpPr/>
              <p:nvPr/>
            </p:nvSpPr>
            <p:spPr>
              <a:xfrm>
                <a:off x="3758864" y="6416439"/>
                <a:ext cx="1169699" cy="11224"/>
              </a:xfrm>
              <a:custGeom>
                <a:avLst/>
                <a:gdLst>
                  <a:gd name="connsiteX0" fmla="*/ 1164087 w 1169699"/>
                  <a:gd name="connsiteY0" fmla="*/ 11224 h 11224"/>
                  <a:gd name="connsiteX1" fmla="*/ 5612 w 1169699"/>
                  <a:gd name="connsiteY1" fmla="*/ 11224 h 11224"/>
                  <a:gd name="connsiteX2" fmla="*/ 0 w 1169699"/>
                  <a:gd name="connsiteY2" fmla="*/ 5612 h 11224"/>
                  <a:gd name="connsiteX3" fmla="*/ 5612 w 1169699"/>
                  <a:gd name="connsiteY3" fmla="*/ 0 h 11224"/>
                  <a:gd name="connsiteX4" fmla="*/ 1164087 w 1169699"/>
                  <a:gd name="connsiteY4" fmla="*/ 0 h 11224"/>
                  <a:gd name="connsiteX5" fmla="*/ 1169700 w 1169699"/>
                  <a:gd name="connsiteY5" fmla="*/ 5612 h 11224"/>
                  <a:gd name="connsiteX6" fmla="*/ 1164087 w 1169699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4">
                    <a:moveTo>
                      <a:pt x="1164087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2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0"/>
                      <a:pt x="1169700" y="5612"/>
                    </a:cubicBezTo>
                    <a:cubicBezTo>
                      <a:pt x="1169700" y="8714"/>
                      <a:pt x="1167189" y="11224"/>
                      <a:pt x="1164087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58FA2A4-23AE-20DD-A2AE-74ABD46A9546}"/>
                  </a:ext>
                </a:extLst>
              </p:cNvPr>
              <p:cNvSpPr/>
              <p:nvPr/>
            </p:nvSpPr>
            <p:spPr>
              <a:xfrm>
                <a:off x="4832217" y="4364848"/>
                <a:ext cx="2030125" cy="470262"/>
              </a:xfrm>
              <a:custGeom>
                <a:avLst/>
                <a:gdLst>
                  <a:gd name="connsiteX0" fmla="*/ 1987737 w 2030125"/>
                  <a:gd name="connsiteY0" fmla="*/ 470263 h 470262"/>
                  <a:gd name="connsiteX1" fmla="*/ 235131 w 2030125"/>
                  <a:gd name="connsiteY1" fmla="*/ 470263 h 470262"/>
                  <a:gd name="connsiteX2" fmla="*/ 0 w 2030125"/>
                  <a:gd name="connsiteY2" fmla="*/ 235131 h 470262"/>
                  <a:gd name="connsiteX3" fmla="*/ 235131 w 2030125"/>
                  <a:gd name="connsiteY3" fmla="*/ 0 h 470262"/>
                  <a:gd name="connsiteX4" fmla="*/ 1987737 w 2030125"/>
                  <a:gd name="connsiteY4" fmla="*/ 0 h 470262"/>
                  <a:gd name="connsiteX5" fmla="*/ 2030126 w 2030125"/>
                  <a:gd name="connsiteY5" fmla="*/ 42389 h 470262"/>
                  <a:gd name="connsiteX6" fmla="*/ 2030126 w 2030125"/>
                  <a:gd name="connsiteY6" fmla="*/ 427825 h 470262"/>
                  <a:gd name="connsiteX7" fmla="*/ 1987737 w 203012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0125" h="470262">
                    <a:moveTo>
                      <a:pt x="1987737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987737" y="0"/>
                    </a:lnTo>
                    <a:cubicBezTo>
                      <a:pt x="2011172" y="0"/>
                      <a:pt x="2030126" y="19003"/>
                      <a:pt x="2030126" y="42389"/>
                    </a:cubicBezTo>
                    <a:lnTo>
                      <a:pt x="2030126" y="427825"/>
                    </a:lnTo>
                    <a:cubicBezTo>
                      <a:pt x="2030126" y="451309"/>
                      <a:pt x="2011122" y="470263"/>
                      <a:pt x="1987737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E535B36-AB5C-4164-1440-C706D2304549}"/>
                  </a:ext>
                </a:extLst>
              </p:cNvPr>
              <p:cNvSpPr/>
              <p:nvPr/>
            </p:nvSpPr>
            <p:spPr>
              <a:xfrm>
                <a:off x="5297901" y="4364848"/>
                <a:ext cx="1656061" cy="470262"/>
              </a:xfrm>
              <a:custGeom>
                <a:avLst/>
                <a:gdLst>
                  <a:gd name="connsiteX0" fmla="*/ 1594128 w 1656061"/>
                  <a:gd name="connsiteY0" fmla="*/ 470263 h 470262"/>
                  <a:gd name="connsiteX1" fmla="*/ 235131 w 1656061"/>
                  <a:gd name="connsiteY1" fmla="*/ 470263 h 470262"/>
                  <a:gd name="connsiteX2" fmla="*/ 0 w 1656061"/>
                  <a:gd name="connsiteY2" fmla="*/ 235131 h 470262"/>
                  <a:gd name="connsiteX3" fmla="*/ 235131 w 1656061"/>
                  <a:gd name="connsiteY3" fmla="*/ 0 h 470262"/>
                  <a:gd name="connsiteX4" fmla="*/ 1594128 w 1656061"/>
                  <a:gd name="connsiteY4" fmla="*/ 0 h 470262"/>
                  <a:gd name="connsiteX5" fmla="*/ 1656062 w 1656061"/>
                  <a:gd name="connsiteY5" fmla="*/ 61933 h 470262"/>
                  <a:gd name="connsiteX6" fmla="*/ 1656062 w 1656061"/>
                  <a:gd name="connsiteY6" fmla="*/ 408280 h 470262"/>
                  <a:gd name="connsiteX7" fmla="*/ 1594128 w 1656061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6061" h="470262">
                    <a:moveTo>
                      <a:pt x="159412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7"/>
                      <a:pt x="105258" y="0"/>
                      <a:pt x="235131" y="0"/>
                    </a:cubicBezTo>
                    <a:lnTo>
                      <a:pt x="1594128" y="0"/>
                    </a:lnTo>
                    <a:cubicBezTo>
                      <a:pt x="1628344" y="0"/>
                      <a:pt x="1656062" y="27717"/>
                      <a:pt x="1656062" y="61933"/>
                    </a:cubicBezTo>
                    <a:lnTo>
                      <a:pt x="1656062" y="408280"/>
                    </a:lnTo>
                    <a:cubicBezTo>
                      <a:pt x="1656111" y="442545"/>
                      <a:pt x="1628344" y="470263"/>
                      <a:pt x="1594128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707595D-E0E5-125C-DF48-8F890368623C}"/>
                  </a:ext>
                </a:extLst>
              </p:cNvPr>
              <p:cNvSpPr/>
              <p:nvPr/>
            </p:nvSpPr>
            <p:spPr>
              <a:xfrm>
                <a:off x="5365349" y="4450709"/>
                <a:ext cx="1588663" cy="298591"/>
              </a:xfrm>
              <a:custGeom>
                <a:avLst/>
                <a:gdLst>
                  <a:gd name="connsiteX0" fmla="*/ 1588664 w 1588663"/>
                  <a:gd name="connsiteY0" fmla="*/ 298591 h 298591"/>
                  <a:gd name="connsiteX1" fmla="*/ 160447 w 1588663"/>
                  <a:gd name="connsiteY1" fmla="*/ 298591 h 298591"/>
                  <a:gd name="connsiteX2" fmla="*/ 0 w 1588663"/>
                  <a:gd name="connsiteY2" fmla="*/ 138145 h 298591"/>
                  <a:gd name="connsiteX3" fmla="*/ 138145 w 1588663"/>
                  <a:gd name="connsiteY3" fmla="*/ 0 h 298591"/>
                  <a:gd name="connsiteX4" fmla="*/ 1588664 w 1588663"/>
                  <a:gd name="connsiteY4" fmla="*/ 0 h 298591"/>
                  <a:gd name="connsiteX5" fmla="*/ 1588664 w 1588663"/>
                  <a:gd name="connsiteY5" fmla="*/ 298591 h 29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8663" h="298591">
                    <a:moveTo>
                      <a:pt x="1588664" y="298591"/>
                    </a:moveTo>
                    <a:lnTo>
                      <a:pt x="160447" y="298591"/>
                    </a:lnTo>
                    <a:cubicBezTo>
                      <a:pt x="71830" y="298591"/>
                      <a:pt x="0" y="226762"/>
                      <a:pt x="0" y="138145"/>
                    </a:cubicBezTo>
                    <a:cubicBezTo>
                      <a:pt x="0" y="61835"/>
                      <a:pt x="61836" y="0"/>
                      <a:pt x="138145" y="0"/>
                    </a:cubicBezTo>
                    <a:lnTo>
                      <a:pt x="1588664" y="0"/>
                    </a:lnTo>
                    <a:lnTo>
                      <a:pt x="1588664" y="298591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B3D8F676-7299-3CEC-C764-D19E8DFD39B3}"/>
                  </a:ext>
                </a:extLst>
              </p:cNvPr>
              <p:cNvSpPr/>
              <p:nvPr/>
            </p:nvSpPr>
            <p:spPr>
              <a:xfrm>
                <a:off x="6573302" y="4539670"/>
                <a:ext cx="389621" cy="11225"/>
              </a:xfrm>
              <a:custGeom>
                <a:avLst/>
                <a:gdLst>
                  <a:gd name="connsiteX0" fmla="*/ 384009 w 389621"/>
                  <a:gd name="connsiteY0" fmla="*/ 11225 h 11225"/>
                  <a:gd name="connsiteX1" fmla="*/ 5613 w 389621"/>
                  <a:gd name="connsiteY1" fmla="*/ 11225 h 11225"/>
                  <a:gd name="connsiteX2" fmla="*/ 0 w 389621"/>
                  <a:gd name="connsiteY2" fmla="*/ 5613 h 11225"/>
                  <a:gd name="connsiteX3" fmla="*/ 5613 w 389621"/>
                  <a:gd name="connsiteY3" fmla="*/ 0 h 11225"/>
                  <a:gd name="connsiteX4" fmla="*/ 384009 w 389621"/>
                  <a:gd name="connsiteY4" fmla="*/ 0 h 11225"/>
                  <a:gd name="connsiteX5" fmla="*/ 389621 w 389621"/>
                  <a:gd name="connsiteY5" fmla="*/ 5613 h 11225"/>
                  <a:gd name="connsiteX6" fmla="*/ 384009 w 389621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21" h="11225">
                    <a:moveTo>
                      <a:pt x="384009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384009" y="0"/>
                    </a:lnTo>
                    <a:cubicBezTo>
                      <a:pt x="387110" y="0"/>
                      <a:pt x="389621" y="2511"/>
                      <a:pt x="389621" y="5613"/>
                    </a:cubicBezTo>
                    <a:cubicBezTo>
                      <a:pt x="389621" y="8714"/>
                      <a:pt x="387110" y="11225"/>
                      <a:pt x="384009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55355A6-EA59-2236-6B26-FCE7936F44D8}"/>
                  </a:ext>
                </a:extLst>
              </p:cNvPr>
              <p:cNvSpPr/>
              <p:nvPr/>
            </p:nvSpPr>
            <p:spPr>
              <a:xfrm>
                <a:off x="6425213" y="4639168"/>
                <a:ext cx="535839" cy="11225"/>
              </a:xfrm>
              <a:custGeom>
                <a:avLst/>
                <a:gdLst>
                  <a:gd name="connsiteX0" fmla="*/ 530227 w 535839"/>
                  <a:gd name="connsiteY0" fmla="*/ 11225 h 11225"/>
                  <a:gd name="connsiteX1" fmla="*/ 5613 w 535839"/>
                  <a:gd name="connsiteY1" fmla="*/ 11225 h 11225"/>
                  <a:gd name="connsiteX2" fmla="*/ 0 w 535839"/>
                  <a:gd name="connsiteY2" fmla="*/ 5613 h 11225"/>
                  <a:gd name="connsiteX3" fmla="*/ 5613 w 535839"/>
                  <a:gd name="connsiteY3" fmla="*/ 0 h 11225"/>
                  <a:gd name="connsiteX4" fmla="*/ 530227 w 535839"/>
                  <a:gd name="connsiteY4" fmla="*/ 0 h 11225"/>
                  <a:gd name="connsiteX5" fmla="*/ 535840 w 535839"/>
                  <a:gd name="connsiteY5" fmla="*/ 5613 h 11225"/>
                  <a:gd name="connsiteX6" fmla="*/ 530227 w 53583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839" h="11225">
                    <a:moveTo>
                      <a:pt x="53022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530227" y="0"/>
                    </a:lnTo>
                    <a:cubicBezTo>
                      <a:pt x="533329" y="0"/>
                      <a:pt x="535840" y="2511"/>
                      <a:pt x="535840" y="5613"/>
                    </a:cubicBezTo>
                    <a:cubicBezTo>
                      <a:pt x="535840" y="8714"/>
                      <a:pt x="533329" y="11225"/>
                      <a:pt x="53022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57C1D90-DEEB-48D6-6DBC-DDB7E2D06929}"/>
                  </a:ext>
                </a:extLst>
              </p:cNvPr>
              <p:cNvSpPr/>
              <p:nvPr/>
            </p:nvSpPr>
            <p:spPr>
              <a:xfrm>
                <a:off x="3758814" y="6524651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2 w 623915"/>
                  <a:gd name="connsiteY1" fmla="*/ 11224 h 11224"/>
                  <a:gd name="connsiteX2" fmla="*/ 0 w 623915"/>
                  <a:gd name="connsiteY2" fmla="*/ 5613 h 11224"/>
                  <a:gd name="connsiteX3" fmla="*/ 5612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3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2" y="11224"/>
                    </a:lnTo>
                    <a:cubicBezTo>
                      <a:pt x="2511" y="11224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2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D2DAB0AA-139A-BF95-F8AA-ABE09F58A852}"/>
                  </a:ext>
                </a:extLst>
              </p:cNvPr>
              <p:cNvSpPr/>
              <p:nvPr/>
            </p:nvSpPr>
            <p:spPr>
              <a:xfrm>
                <a:off x="4132287" y="5297841"/>
                <a:ext cx="3070395" cy="470262"/>
              </a:xfrm>
              <a:custGeom>
                <a:avLst/>
                <a:gdLst>
                  <a:gd name="connsiteX0" fmla="*/ 3064291 w 3070395"/>
                  <a:gd name="connsiteY0" fmla="*/ 470263 h 470262"/>
                  <a:gd name="connsiteX1" fmla="*/ 235131 w 3070395"/>
                  <a:gd name="connsiteY1" fmla="*/ 470263 h 470262"/>
                  <a:gd name="connsiteX2" fmla="*/ 0 w 3070395"/>
                  <a:gd name="connsiteY2" fmla="*/ 235131 h 470262"/>
                  <a:gd name="connsiteX3" fmla="*/ 235131 w 3070395"/>
                  <a:gd name="connsiteY3" fmla="*/ 0 h 470262"/>
                  <a:gd name="connsiteX4" fmla="*/ 3064241 w 3070395"/>
                  <a:gd name="connsiteY4" fmla="*/ 0 h 470262"/>
                  <a:gd name="connsiteX5" fmla="*/ 3070395 w 3070395"/>
                  <a:gd name="connsiteY5" fmla="*/ 6154 h 470262"/>
                  <a:gd name="connsiteX6" fmla="*/ 3070395 w 3070395"/>
                  <a:gd name="connsiteY6" fmla="*/ 464060 h 470262"/>
                  <a:gd name="connsiteX7" fmla="*/ 3064291 w 3070395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0395" h="470262">
                    <a:moveTo>
                      <a:pt x="306429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3064241" y="0"/>
                    </a:lnTo>
                    <a:cubicBezTo>
                      <a:pt x="3067638" y="0"/>
                      <a:pt x="3070395" y="2757"/>
                      <a:pt x="3070395" y="6154"/>
                    </a:cubicBezTo>
                    <a:lnTo>
                      <a:pt x="3070395" y="464060"/>
                    </a:lnTo>
                    <a:cubicBezTo>
                      <a:pt x="3070445" y="467506"/>
                      <a:pt x="3067687" y="470263"/>
                      <a:pt x="3064291" y="470263"/>
                    </a:cubicBezTo>
                    <a:close/>
                  </a:path>
                </a:pathLst>
              </a:custGeom>
              <a:solidFill>
                <a:srgbClr val="D3D2DB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CC2C948-EE76-CA53-869B-D31294ED57A3}"/>
                  </a:ext>
                </a:extLst>
              </p:cNvPr>
              <p:cNvSpPr/>
              <p:nvPr/>
            </p:nvSpPr>
            <p:spPr>
              <a:xfrm>
                <a:off x="4807650" y="5297841"/>
                <a:ext cx="2524462" cy="470262"/>
              </a:xfrm>
              <a:custGeom>
                <a:avLst/>
                <a:gdLst>
                  <a:gd name="connsiteX0" fmla="*/ 2450861 w 2524462"/>
                  <a:gd name="connsiteY0" fmla="*/ 470263 h 470262"/>
                  <a:gd name="connsiteX1" fmla="*/ 235131 w 2524462"/>
                  <a:gd name="connsiteY1" fmla="*/ 470263 h 470262"/>
                  <a:gd name="connsiteX2" fmla="*/ 0 w 2524462"/>
                  <a:gd name="connsiteY2" fmla="*/ 235131 h 470262"/>
                  <a:gd name="connsiteX3" fmla="*/ 235131 w 2524462"/>
                  <a:gd name="connsiteY3" fmla="*/ 0 h 470262"/>
                  <a:gd name="connsiteX4" fmla="*/ 2450861 w 2524462"/>
                  <a:gd name="connsiteY4" fmla="*/ 0 h 470262"/>
                  <a:gd name="connsiteX5" fmla="*/ 2524463 w 2524462"/>
                  <a:gd name="connsiteY5" fmla="*/ 73602 h 470262"/>
                  <a:gd name="connsiteX6" fmla="*/ 2524463 w 2524462"/>
                  <a:gd name="connsiteY6" fmla="*/ 396612 h 470262"/>
                  <a:gd name="connsiteX7" fmla="*/ 2450861 w 2524462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462" h="470262">
                    <a:moveTo>
                      <a:pt x="2450861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450861" y="0"/>
                    </a:lnTo>
                    <a:cubicBezTo>
                      <a:pt x="2491527" y="0"/>
                      <a:pt x="2524463" y="32936"/>
                      <a:pt x="2524463" y="73602"/>
                    </a:cubicBezTo>
                    <a:lnTo>
                      <a:pt x="2524463" y="396612"/>
                    </a:lnTo>
                    <a:cubicBezTo>
                      <a:pt x="2524463" y="437327"/>
                      <a:pt x="2491478" y="470263"/>
                      <a:pt x="2450861" y="470263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A7EF5A6B-9A9A-5743-3B54-A58FE8A4D0B4}"/>
                  </a:ext>
                </a:extLst>
              </p:cNvPr>
              <p:cNvSpPr/>
              <p:nvPr/>
            </p:nvSpPr>
            <p:spPr>
              <a:xfrm>
                <a:off x="4910397" y="5378779"/>
                <a:ext cx="2421715" cy="298542"/>
              </a:xfrm>
              <a:custGeom>
                <a:avLst/>
                <a:gdLst>
                  <a:gd name="connsiteX0" fmla="*/ 2421716 w 2421715"/>
                  <a:gd name="connsiteY0" fmla="*/ 298542 h 298542"/>
                  <a:gd name="connsiteX1" fmla="*/ 149271 w 2421715"/>
                  <a:gd name="connsiteY1" fmla="*/ 298542 h 298542"/>
                  <a:gd name="connsiteX2" fmla="*/ 0 w 2421715"/>
                  <a:gd name="connsiteY2" fmla="*/ 149271 h 298542"/>
                  <a:gd name="connsiteX3" fmla="*/ 149271 w 2421715"/>
                  <a:gd name="connsiteY3" fmla="*/ 0 h 298542"/>
                  <a:gd name="connsiteX4" fmla="*/ 2421666 w 2421715"/>
                  <a:gd name="connsiteY4" fmla="*/ 0 h 298542"/>
                  <a:gd name="connsiteX5" fmla="*/ 2421666 w 2421715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715" h="298542">
                    <a:moveTo>
                      <a:pt x="2421716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7"/>
                      <a:pt x="66857" y="0"/>
                      <a:pt x="149271" y="0"/>
                    </a:cubicBezTo>
                    <a:lnTo>
                      <a:pt x="2421666" y="0"/>
                    </a:lnTo>
                    <a:lnTo>
                      <a:pt x="2421666" y="298542"/>
                    </a:ln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E3CE4DE9-A987-E697-D6E2-4EC583796C25}"/>
                  </a:ext>
                </a:extLst>
              </p:cNvPr>
              <p:cNvSpPr/>
              <p:nvPr/>
            </p:nvSpPr>
            <p:spPr>
              <a:xfrm>
                <a:off x="4637505" y="4831369"/>
                <a:ext cx="2370957" cy="470262"/>
              </a:xfrm>
              <a:custGeom>
                <a:avLst/>
                <a:gdLst>
                  <a:gd name="connsiteX0" fmla="*/ 2344176 w 2370957"/>
                  <a:gd name="connsiteY0" fmla="*/ 470263 h 470262"/>
                  <a:gd name="connsiteX1" fmla="*/ 235131 w 2370957"/>
                  <a:gd name="connsiteY1" fmla="*/ 470263 h 470262"/>
                  <a:gd name="connsiteX2" fmla="*/ 0 w 2370957"/>
                  <a:gd name="connsiteY2" fmla="*/ 235131 h 470262"/>
                  <a:gd name="connsiteX3" fmla="*/ 235131 w 2370957"/>
                  <a:gd name="connsiteY3" fmla="*/ 0 h 470262"/>
                  <a:gd name="connsiteX4" fmla="*/ 2344127 w 2370957"/>
                  <a:gd name="connsiteY4" fmla="*/ 0 h 470262"/>
                  <a:gd name="connsiteX5" fmla="*/ 2370958 w 2370957"/>
                  <a:gd name="connsiteY5" fmla="*/ 26831 h 470262"/>
                  <a:gd name="connsiteX6" fmla="*/ 2370958 w 2370957"/>
                  <a:gd name="connsiteY6" fmla="*/ 443383 h 470262"/>
                  <a:gd name="connsiteX7" fmla="*/ 2344176 w 2370957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0957" h="470262">
                    <a:moveTo>
                      <a:pt x="2344176" y="470263"/>
                    </a:moveTo>
                    <a:lnTo>
                      <a:pt x="235131" y="470263"/>
                    </a:lnTo>
                    <a:cubicBezTo>
                      <a:pt x="105258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2344127" y="0"/>
                    </a:lnTo>
                    <a:cubicBezTo>
                      <a:pt x="2358945" y="0"/>
                      <a:pt x="2370958" y="12013"/>
                      <a:pt x="2370958" y="26831"/>
                    </a:cubicBezTo>
                    <a:lnTo>
                      <a:pt x="2370958" y="443383"/>
                    </a:lnTo>
                    <a:cubicBezTo>
                      <a:pt x="2371007" y="458251"/>
                      <a:pt x="2358995" y="470263"/>
                      <a:pt x="2344176" y="470263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55606C15-728D-23F1-F724-E05B7D643541}"/>
                  </a:ext>
                </a:extLst>
              </p:cNvPr>
              <p:cNvSpPr/>
              <p:nvPr/>
            </p:nvSpPr>
            <p:spPr>
              <a:xfrm>
                <a:off x="5181468" y="4831369"/>
                <a:ext cx="1934123" cy="470262"/>
              </a:xfrm>
              <a:custGeom>
                <a:avLst/>
                <a:gdLst>
                  <a:gd name="connsiteX0" fmla="*/ 1867168 w 1934123"/>
                  <a:gd name="connsiteY0" fmla="*/ 470263 h 470262"/>
                  <a:gd name="connsiteX1" fmla="*/ 235131 w 1934123"/>
                  <a:gd name="connsiteY1" fmla="*/ 470263 h 470262"/>
                  <a:gd name="connsiteX2" fmla="*/ 0 w 1934123"/>
                  <a:gd name="connsiteY2" fmla="*/ 235131 h 470262"/>
                  <a:gd name="connsiteX3" fmla="*/ 235131 w 1934123"/>
                  <a:gd name="connsiteY3" fmla="*/ 0 h 470262"/>
                  <a:gd name="connsiteX4" fmla="*/ 1867168 w 1934123"/>
                  <a:gd name="connsiteY4" fmla="*/ 0 h 470262"/>
                  <a:gd name="connsiteX5" fmla="*/ 1934123 w 1934123"/>
                  <a:gd name="connsiteY5" fmla="*/ 66956 h 470262"/>
                  <a:gd name="connsiteX6" fmla="*/ 1934123 w 1934123"/>
                  <a:gd name="connsiteY6" fmla="*/ 403308 h 470262"/>
                  <a:gd name="connsiteX7" fmla="*/ 1867168 w 1934123"/>
                  <a:gd name="connsiteY7" fmla="*/ 470263 h 4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4123" h="470262">
                    <a:moveTo>
                      <a:pt x="1867168" y="470263"/>
                    </a:moveTo>
                    <a:lnTo>
                      <a:pt x="235131" y="470263"/>
                    </a:lnTo>
                    <a:cubicBezTo>
                      <a:pt x="105307" y="470263"/>
                      <a:pt x="0" y="365005"/>
                      <a:pt x="0" y="235131"/>
                    </a:cubicBezTo>
                    <a:cubicBezTo>
                      <a:pt x="0" y="105258"/>
                      <a:pt x="105258" y="0"/>
                      <a:pt x="235131" y="0"/>
                    </a:cubicBezTo>
                    <a:lnTo>
                      <a:pt x="1867168" y="0"/>
                    </a:lnTo>
                    <a:cubicBezTo>
                      <a:pt x="1904141" y="0"/>
                      <a:pt x="1934123" y="29982"/>
                      <a:pt x="1934123" y="66956"/>
                    </a:cubicBezTo>
                    <a:lnTo>
                      <a:pt x="1934123" y="403308"/>
                    </a:lnTo>
                    <a:cubicBezTo>
                      <a:pt x="1934074" y="440281"/>
                      <a:pt x="1904141" y="470263"/>
                      <a:pt x="1867168" y="470263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6E35B2F9-BDA8-F1D9-DDAA-3F7EB271A264}"/>
                  </a:ext>
                </a:extLst>
              </p:cNvPr>
              <p:cNvSpPr/>
              <p:nvPr/>
            </p:nvSpPr>
            <p:spPr>
              <a:xfrm>
                <a:off x="5260140" y="4917230"/>
                <a:ext cx="1855401" cy="298542"/>
              </a:xfrm>
              <a:custGeom>
                <a:avLst/>
                <a:gdLst>
                  <a:gd name="connsiteX0" fmla="*/ 1855402 w 1855401"/>
                  <a:gd name="connsiteY0" fmla="*/ 298542 h 298542"/>
                  <a:gd name="connsiteX1" fmla="*/ 149271 w 1855401"/>
                  <a:gd name="connsiteY1" fmla="*/ 298542 h 298542"/>
                  <a:gd name="connsiteX2" fmla="*/ 0 w 1855401"/>
                  <a:gd name="connsiteY2" fmla="*/ 149271 h 298542"/>
                  <a:gd name="connsiteX3" fmla="*/ 149271 w 1855401"/>
                  <a:gd name="connsiteY3" fmla="*/ 0 h 298542"/>
                  <a:gd name="connsiteX4" fmla="*/ 1855402 w 1855401"/>
                  <a:gd name="connsiteY4" fmla="*/ 0 h 298542"/>
                  <a:gd name="connsiteX5" fmla="*/ 1855402 w 1855401"/>
                  <a:gd name="connsiteY5" fmla="*/ 298542 h 29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401" h="298542">
                    <a:moveTo>
                      <a:pt x="1855402" y="298542"/>
                    </a:moveTo>
                    <a:lnTo>
                      <a:pt x="149271" y="298542"/>
                    </a:lnTo>
                    <a:cubicBezTo>
                      <a:pt x="66808" y="298542"/>
                      <a:pt x="0" y="231685"/>
                      <a:pt x="0" y="149271"/>
                    </a:cubicBezTo>
                    <a:cubicBezTo>
                      <a:pt x="0" y="66808"/>
                      <a:pt x="66857" y="0"/>
                      <a:pt x="149271" y="0"/>
                    </a:cubicBezTo>
                    <a:lnTo>
                      <a:pt x="1855402" y="0"/>
                    </a:lnTo>
                    <a:lnTo>
                      <a:pt x="1855402" y="298542"/>
                    </a:ln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BB5FFE7F-2FE7-2B2A-C79F-849E76A87688}"/>
                  </a:ext>
                </a:extLst>
              </p:cNvPr>
              <p:cNvSpPr/>
              <p:nvPr/>
            </p:nvSpPr>
            <p:spPr>
              <a:xfrm>
                <a:off x="6671913" y="5006142"/>
                <a:ext cx="453130" cy="11225"/>
              </a:xfrm>
              <a:custGeom>
                <a:avLst/>
                <a:gdLst>
                  <a:gd name="connsiteX0" fmla="*/ 447518 w 453130"/>
                  <a:gd name="connsiteY0" fmla="*/ 11225 h 11225"/>
                  <a:gd name="connsiteX1" fmla="*/ 5613 w 453130"/>
                  <a:gd name="connsiteY1" fmla="*/ 11225 h 11225"/>
                  <a:gd name="connsiteX2" fmla="*/ 0 w 453130"/>
                  <a:gd name="connsiteY2" fmla="*/ 5613 h 11225"/>
                  <a:gd name="connsiteX3" fmla="*/ 5613 w 453130"/>
                  <a:gd name="connsiteY3" fmla="*/ 0 h 11225"/>
                  <a:gd name="connsiteX4" fmla="*/ 447518 w 453130"/>
                  <a:gd name="connsiteY4" fmla="*/ 0 h 11225"/>
                  <a:gd name="connsiteX5" fmla="*/ 453130 w 453130"/>
                  <a:gd name="connsiteY5" fmla="*/ 5613 h 11225"/>
                  <a:gd name="connsiteX6" fmla="*/ 447518 w 453130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30" h="11225">
                    <a:moveTo>
                      <a:pt x="447518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18" y="0"/>
                    </a:lnTo>
                    <a:cubicBezTo>
                      <a:pt x="450619" y="0"/>
                      <a:pt x="453130" y="2511"/>
                      <a:pt x="453130" y="5613"/>
                    </a:cubicBezTo>
                    <a:cubicBezTo>
                      <a:pt x="453130" y="8714"/>
                      <a:pt x="450619" y="11225"/>
                      <a:pt x="447518" y="11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284535A-23CD-E8BD-C3B3-174FD0E419F1}"/>
                  </a:ext>
                </a:extLst>
              </p:cNvPr>
              <p:cNvSpPr/>
              <p:nvPr/>
            </p:nvSpPr>
            <p:spPr>
              <a:xfrm>
                <a:off x="6498962" y="5105640"/>
                <a:ext cx="623915" cy="11224"/>
              </a:xfrm>
              <a:custGeom>
                <a:avLst/>
                <a:gdLst>
                  <a:gd name="connsiteX0" fmla="*/ 618303 w 623915"/>
                  <a:gd name="connsiteY0" fmla="*/ 11224 h 11224"/>
                  <a:gd name="connsiteX1" fmla="*/ 5613 w 623915"/>
                  <a:gd name="connsiteY1" fmla="*/ 11224 h 11224"/>
                  <a:gd name="connsiteX2" fmla="*/ 0 w 623915"/>
                  <a:gd name="connsiteY2" fmla="*/ 5612 h 11224"/>
                  <a:gd name="connsiteX3" fmla="*/ 5613 w 623915"/>
                  <a:gd name="connsiteY3" fmla="*/ 0 h 11224"/>
                  <a:gd name="connsiteX4" fmla="*/ 618303 w 623915"/>
                  <a:gd name="connsiteY4" fmla="*/ 0 h 11224"/>
                  <a:gd name="connsiteX5" fmla="*/ 623915 w 623915"/>
                  <a:gd name="connsiteY5" fmla="*/ 5612 h 11224"/>
                  <a:gd name="connsiteX6" fmla="*/ 618303 w 623915"/>
                  <a:gd name="connsiteY6" fmla="*/ 11224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4">
                    <a:moveTo>
                      <a:pt x="618303" y="11224"/>
                    </a:moveTo>
                    <a:lnTo>
                      <a:pt x="5613" y="11224"/>
                    </a:lnTo>
                    <a:cubicBezTo>
                      <a:pt x="2511" y="11224"/>
                      <a:pt x="0" y="8714"/>
                      <a:pt x="0" y="5612"/>
                    </a:cubicBezTo>
                    <a:cubicBezTo>
                      <a:pt x="0" y="2510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0"/>
                      <a:pt x="623915" y="5612"/>
                    </a:cubicBezTo>
                    <a:cubicBezTo>
                      <a:pt x="623915" y="8714"/>
                      <a:pt x="621405" y="11224"/>
                      <a:pt x="618303" y="112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5ADAF21-D010-785B-3D5D-5CB661C6DBB6}"/>
                  </a:ext>
                </a:extLst>
              </p:cNvPr>
              <p:cNvSpPr/>
              <p:nvPr/>
            </p:nvSpPr>
            <p:spPr>
              <a:xfrm>
                <a:off x="6173687" y="5468282"/>
                <a:ext cx="1169699" cy="11225"/>
              </a:xfrm>
              <a:custGeom>
                <a:avLst/>
                <a:gdLst>
                  <a:gd name="connsiteX0" fmla="*/ 1164087 w 1169699"/>
                  <a:gd name="connsiteY0" fmla="*/ 11225 h 11225"/>
                  <a:gd name="connsiteX1" fmla="*/ 5613 w 1169699"/>
                  <a:gd name="connsiteY1" fmla="*/ 11225 h 11225"/>
                  <a:gd name="connsiteX2" fmla="*/ 0 w 1169699"/>
                  <a:gd name="connsiteY2" fmla="*/ 5613 h 11225"/>
                  <a:gd name="connsiteX3" fmla="*/ 5613 w 1169699"/>
                  <a:gd name="connsiteY3" fmla="*/ 0 h 11225"/>
                  <a:gd name="connsiteX4" fmla="*/ 1164087 w 1169699"/>
                  <a:gd name="connsiteY4" fmla="*/ 0 h 11225"/>
                  <a:gd name="connsiteX5" fmla="*/ 1169700 w 1169699"/>
                  <a:gd name="connsiteY5" fmla="*/ 5613 h 11225"/>
                  <a:gd name="connsiteX6" fmla="*/ 1164087 w 116969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9699" h="11225">
                    <a:moveTo>
                      <a:pt x="116408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1164087" y="0"/>
                    </a:lnTo>
                    <a:cubicBezTo>
                      <a:pt x="1167189" y="0"/>
                      <a:pt x="1169700" y="2511"/>
                      <a:pt x="1169700" y="5613"/>
                    </a:cubicBezTo>
                    <a:cubicBezTo>
                      <a:pt x="1169651" y="8714"/>
                      <a:pt x="1167140" y="11225"/>
                      <a:pt x="1164087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18C3919B-0A8C-19D4-5EBA-B77A802A9E0E}"/>
                  </a:ext>
                </a:extLst>
              </p:cNvPr>
              <p:cNvSpPr/>
              <p:nvPr/>
            </p:nvSpPr>
            <p:spPr>
              <a:xfrm>
                <a:off x="6711004" y="5576494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915" y="8763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EBEBED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9C1F54B3-1AFD-4803-F02B-265BF4E58AC9}"/>
                  </a:ext>
                </a:extLst>
              </p:cNvPr>
              <p:cNvSpPr/>
              <p:nvPr/>
            </p:nvSpPr>
            <p:spPr>
              <a:xfrm>
                <a:off x="6948350" y="5944748"/>
                <a:ext cx="453179" cy="11225"/>
              </a:xfrm>
              <a:custGeom>
                <a:avLst/>
                <a:gdLst>
                  <a:gd name="connsiteX0" fmla="*/ 447567 w 453179"/>
                  <a:gd name="connsiteY0" fmla="*/ 11225 h 11225"/>
                  <a:gd name="connsiteX1" fmla="*/ 5613 w 453179"/>
                  <a:gd name="connsiteY1" fmla="*/ 11225 h 11225"/>
                  <a:gd name="connsiteX2" fmla="*/ 0 w 453179"/>
                  <a:gd name="connsiteY2" fmla="*/ 5613 h 11225"/>
                  <a:gd name="connsiteX3" fmla="*/ 5613 w 453179"/>
                  <a:gd name="connsiteY3" fmla="*/ 0 h 11225"/>
                  <a:gd name="connsiteX4" fmla="*/ 447567 w 453179"/>
                  <a:gd name="connsiteY4" fmla="*/ 0 h 11225"/>
                  <a:gd name="connsiteX5" fmla="*/ 453180 w 453179"/>
                  <a:gd name="connsiteY5" fmla="*/ 5613 h 11225"/>
                  <a:gd name="connsiteX6" fmla="*/ 447567 w 453179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79" h="11225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3"/>
                    </a:cubicBezTo>
                    <a:cubicBezTo>
                      <a:pt x="453180" y="8714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5C0CFD21-B4D3-8E64-E6F2-2CD530B65E06}"/>
                  </a:ext>
                </a:extLst>
              </p:cNvPr>
              <p:cNvSpPr/>
              <p:nvPr/>
            </p:nvSpPr>
            <p:spPr>
              <a:xfrm>
                <a:off x="6782242" y="6044246"/>
                <a:ext cx="623915" cy="11225"/>
              </a:xfrm>
              <a:custGeom>
                <a:avLst/>
                <a:gdLst>
                  <a:gd name="connsiteX0" fmla="*/ 618303 w 623915"/>
                  <a:gd name="connsiteY0" fmla="*/ 11225 h 11225"/>
                  <a:gd name="connsiteX1" fmla="*/ 5613 w 623915"/>
                  <a:gd name="connsiteY1" fmla="*/ 11225 h 11225"/>
                  <a:gd name="connsiteX2" fmla="*/ 0 w 623915"/>
                  <a:gd name="connsiteY2" fmla="*/ 5613 h 11225"/>
                  <a:gd name="connsiteX3" fmla="*/ 5613 w 623915"/>
                  <a:gd name="connsiteY3" fmla="*/ 0 h 11225"/>
                  <a:gd name="connsiteX4" fmla="*/ 618303 w 623915"/>
                  <a:gd name="connsiteY4" fmla="*/ 0 h 11225"/>
                  <a:gd name="connsiteX5" fmla="*/ 623915 w 623915"/>
                  <a:gd name="connsiteY5" fmla="*/ 5613 h 11225"/>
                  <a:gd name="connsiteX6" fmla="*/ 618303 w 623915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5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5" y="2511"/>
                      <a:pt x="623915" y="5613"/>
                    </a:cubicBezTo>
                    <a:cubicBezTo>
                      <a:pt x="623866" y="8714"/>
                      <a:pt x="621355" y="11225"/>
                      <a:pt x="618303" y="11225"/>
                    </a:cubicBezTo>
                    <a:close/>
                  </a:path>
                </a:pathLst>
              </a:custGeom>
              <a:solidFill>
                <a:srgbClr val="A37B90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6">
              <a:extLst>
                <a:ext uri="{FF2B5EF4-FFF2-40B4-BE49-F238E27FC236}">
                  <a16:creationId xmlns:a16="http://schemas.microsoft.com/office/drawing/2014/main" id="{25C04188-5F08-41FA-765D-36C716F300F5}"/>
                </a:ext>
              </a:extLst>
            </p:cNvPr>
            <p:cNvGrpSpPr/>
            <p:nvPr/>
          </p:nvGrpSpPr>
          <p:grpSpPr>
            <a:xfrm>
              <a:off x="9075925" y="3949083"/>
              <a:ext cx="2804553" cy="2447033"/>
              <a:chOff x="7954798" y="3415707"/>
              <a:chExt cx="3769684" cy="3289132"/>
            </a:xfrm>
          </p:grpSpPr>
          <p:grpSp>
            <p:nvGrpSpPr>
              <p:cNvPr id="230" name="图形 6">
                <a:extLst>
                  <a:ext uri="{FF2B5EF4-FFF2-40B4-BE49-F238E27FC236}">
                    <a16:creationId xmlns:a16="http://schemas.microsoft.com/office/drawing/2014/main" id="{73CE0E5D-F286-9937-FE60-6D6ABEC20F92}"/>
                  </a:ext>
                </a:extLst>
              </p:cNvPr>
              <p:cNvGrpSpPr/>
              <p:nvPr/>
            </p:nvGrpSpPr>
            <p:grpSpPr>
              <a:xfrm>
                <a:off x="7954798" y="3894635"/>
                <a:ext cx="3769684" cy="2810204"/>
                <a:chOff x="7954798" y="3894635"/>
                <a:chExt cx="3769684" cy="2810204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29627860-E285-884B-78AB-0F8113AA1A22}"/>
                    </a:ext>
                  </a:extLst>
                </p:cNvPr>
                <p:cNvSpPr/>
                <p:nvPr/>
              </p:nvSpPr>
              <p:spPr>
                <a:xfrm>
                  <a:off x="8156746" y="4361156"/>
                  <a:ext cx="3021656" cy="470262"/>
                </a:xfrm>
                <a:custGeom>
                  <a:avLst/>
                  <a:gdLst>
                    <a:gd name="connsiteX0" fmla="*/ 3021656 w 3021656"/>
                    <a:gd name="connsiteY0" fmla="*/ 470263 h 470262"/>
                    <a:gd name="connsiteX1" fmla="*/ 235131 w 3021656"/>
                    <a:gd name="connsiteY1" fmla="*/ 470263 h 470262"/>
                    <a:gd name="connsiteX2" fmla="*/ 0 w 3021656"/>
                    <a:gd name="connsiteY2" fmla="*/ 235131 h 470262"/>
                    <a:gd name="connsiteX3" fmla="*/ 235131 w 3021656"/>
                    <a:gd name="connsiteY3" fmla="*/ 0 h 470262"/>
                    <a:gd name="connsiteX4" fmla="*/ 3021656 w 3021656"/>
                    <a:gd name="connsiteY4" fmla="*/ 0 h 470262"/>
                    <a:gd name="connsiteX5" fmla="*/ 3021656 w 3021656"/>
                    <a:gd name="connsiteY5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21656" h="470262">
                      <a:moveTo>
                        <a:pt x="302165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3021656" y="0"/>
                      </a:lnTo>
                      <a:lnTo>
                        <a:pt x="3021656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65A9C87E-06F0-4550-D052-BE01A23A63DF}"/>
                    </a:ext>
                  </a:extLst>
                </p:cNvPr>
                <p:cNvSpPr/>
                <p:nvPr/>
              </p:nvSpPr>
              <p:spPr>
                <a:xfrm>
                  <a:off x="8814140" y="4361156"/>
                  <a:ext cx="2630458" cy="470262"/>
                </a:xfrm>
                <a:custGeom>
                  <a:avLst/>
                  <a:gdLst>
                    <a:gd name="connsiteX0" fmla="*/ 2552378 w 2630458"/>
                    <a:gd name="connsiteY0" fmla="*/ 470263 h 470262"/>
                    <a:gd name="connsiteX1" fmla="*/ 219378 w 2630458"/>
                    <a:gd name="connsiteY1" fmla="*/ 470263 h 470262"/>
                    <a:gd name="connsiteX2" fmla="*/ 0 w 2630458"/>
                    <a:gd name="connsiteY2" fmla="*/ 250885 h 470262"/>
                    <a:gd name="connsiteX3" fmla="*/ 0 w 2630458"/>
                    <a:gd name="connsiteY3" fmla="*/ 219377 h 470262"/>
                    <a:gd name="connsiteX4" fmla="*/ 219378 w 2630458"/>
                    <a:gd name="connsiteY4" fmla="*/ 0 h 470262"/>
                    <a:gd name="connsiteX5" fmla="*/ 2552378 w 2630458"/>
                    <a:gd name="connsiteY5" fmla="*/ 0 h 470262"/>
                    <a:gd name="connsiteX6" fmla="*/ 2630459 w 2630458"/>
                    <a:gd name="connsiteY6" fmla="*/ 78082 h 470262"/>
                    <a:gd name="connsiteX7" fmla="*/ 2630459 w 2630458"/>
                    <a:gd name="connsiteY7" fmla="*/ 392181 h 470262"/>
                    <a:gd name="connsiteX8" fmla="*/ 2552378 w 2630458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8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7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59" y="34955"/>
                        <a:pt x="2630459" y="78082"/>
                      </a:cubicBezTo>
                      <a:lnTo>
                        <a:pt x="2630459" y="392181"/>
                      </a:lnTo>
                      <a:cubicBezTo>
                        <a:pt x="2630459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E71F5E4D-6F55-1B4B-0088-CDE39E58288D}"/>
                    </a:ext>
                  </a:extLst>
                </p:cNvPr>
                <p:cNvSpPr/>
                <p:nvPr/>
              </p:nvSpPr>
              <p:spPr>
                <a:xfrm>
                  <a:off x="8921219" y="4442044"/>
                  <a:ext cx="2523379" cy="298541"/>
                </a:xfrm>
                <a:custGeom>
                  <a:avLst/>
                  <a:gdLst>
                    <a:gd name="connsiteX0" fmla="*/ 2523379 w 2523379"/>
                    <a:gd name="connsiteY0" fmla="*/ 298542 h 298541"/>
                    <a:gd name="connsiteX1" fmla="*/ 149271 w 2523379"/>
                    <a:gd name="connsiteY1" fmla="*/ 298542 h 298541"/>
                    <a:gd name="connsiteX2" fmla="*/ 0 w 2523379"/>
                    <a:gd name="connsiteY2" fmla="*/ 149271 h 298541"/>
                    <a:gd name="connsiteX3" fmla="*/ 149271 w 2523379"/>
                    <a:gd name="connsiteY3" fmla="*/ 0 h 298541"/>
                    <a:gd name="connsiteX4" fmla="*/ 2523379 w 2523379"/>
                    <a:gd name="connsiteY4" fmla="*/ 0 h 298541"/>
                    <a:gd name="connsiteX5" fmla="*/ 2523379 w 2523379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79" h="298541">
                      <a:moveTo>
                        <a:pt x="2523379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2523379" y="0"/>
                      </a:lnTo>
                      <a:lnTo>
                        <a:pt x="2523379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1C4B0F2D-8299-F58E-52BD-D21254F57492}"/>
                    </a:ext>
                  </a:extLst>
                </p:cNvPr>
                <p:cNvSpPr/>
                <p:nvPr/>
              </p:nvSpPr>
              <p:spPr>
                <a:xfrm>
                  <a:off x="10638722" y="4535929"/>
                  <a:ext cx="811440" cy="11224"/>
                </a:xfrm>
                <a:custGeom>
                  <a:avLst/>
                  <a:gdLst>
                    <a:gd name="connsiteX0" fmla="*/ 805827 w 811440"/>
                    <a:gd name="connsiteY0" fmla="*/ 11225 h 11224"/>
                    <a:gd name="connsiteX1" fmla="*/ 5613 w 811440"/>
                    <a:gd name="connsiteY1" fmla="*/ 11225 h 11224"/>
                    <a:gd name="connsiteX2" fmla="*/ 0 w 811440"/>
                    <a:gd name="connsiteY2" fmla="*/ 5612 h 11224"/>
                    <a:gd name="connsiteX3" fmla="*/ 5613 w 811440"/>
                    <a:gd name="connsiteY3" fmla="*/ 0 h 11224"/>
                    <a:gd name="connsiteX4" fmla="*/ 805827 w 811440"/>
                    <a:gd name="connsiteY4" fmla="*/ 0 h 11224"/>
                    <a:gd name="connsiteX5" fmla="*/ 811440 w 811440"/>
                    <a:gd name="connsiteY5" fmla="*/ 5612 h 11224"/>
                    <a:gd name="connsiteX6" fmla="*/ 805827 w 81144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1440" h="11224">
                      <a:moveTo>
                        <a:pt x="80582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805827" y="0"/>
                      </a:lnTo>
                      <a:cubicBezTo>
                        <a:pt x="808929" y="0"/>
                        <a:pt x="811440" y="2511"/>
                        <a:pt x="811440" y="5612"/>
                      </a:cubicBezTo>
                      <a:cubicBezTo>
                        <a:pt x="811440" y="8714"/>
                        <a:pt x="808929" y="11225"/>
                        <a:pt x="80582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0AAC709D-06E4-022D-A130-3ED4322F3E84}"/>
                    </a:ext>
                  </a:extLst>
                </p:cNvPr>
                <p:cNvSpPr/>
                <p:nvPr/>
              </p:nvSpPr>
              <p:spPr>
                <a:xfrm>
                  <a:off x="10781495" y="4635427"/>
                  <a:ext cx="668667" cy="11225"/>
                </a:xfrm>
                <a:custGeom>
                  <a:avLst/>
                  <a:gdLst>
                    <a:gd name="connsiteX0" fmla="*/ 663055 w 668667"/>
                    <a:gd name="connsiteY0" fmla="*/ 11225 h 11225"/>
                    <a:gd name="connsiteX1" fmla="*/ 5613 w 668667"/>
                    <a:gd name="connsiteY1" fmla="*/ 11225 h 11225"/>
                    <a:gd name="connsiteX2" fmla="*/ 0 w 668667"/>
                    <a:gd name="connsiteY2" fmla="*/ 5613 h 11225"/>
                    <a:gd name="connsiteX3" fmla="*/ 5613 w 668667"/>
                    <a:gd name="connsiteY3" fmla="*/ 0 h 11225"/>
                    <a:gd name="connsiteX4" fmla="*/ 663055 w 668667"/>
                    <a:gd name="connsiteY4" fmla="*/ 0 h 11225"/>
                    <a:gd name="connsiteX5" fmla="*/ 668668 w 668667"/>
                    <a:gd name="connsiteY5" fmla="*/ 5613 h 11225"/>
                    <a:gd name="connsiteX6" fmla="*/ 663055 w 668667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8667" h="11225">
                      <a:moveTo>
                        <a:pt x="663055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63055" y="0"/>
                      </a:lnTo>
                      <a:cubicBezTo>
                        <a:pt x="666157" y="0"/>
                        <a:pt x="668668" y="2511"/>
                        <a:pt x="668668" y="5613"/>
                      </a:cubicBezTo>
                      <a:cubicBezTo>
                        <a:pt x="668668" y="8714"/>
                        <a:pt x="666157" y="11225"/>
                        <a:pt x="663055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75568878-A759-A205-6427-BD843B102F5D}"/>
                    </a:ext>
                  </a:extLst>
                </p:cNvPr>
                <p:cNvSpPr/>
                <p:nvPr/>
              </p:nvSpPr>
              <p:spPr>
                <a:xfrm>
                  <a:off x="8341415" y="3894635"/>
                  <a:ext cx="2865590" cy="470262"/>
                </a:xfrm>
                <a:custGeom>
                  <a:avLst/>
                  <a:gdLst>
                    <a:gd name="connsiteX0" fmla="*/ 6154 w 2865590"/>
                    <a:gd name="connsiteY0" fmla="*/ 470263 h 470262"/>
                    <a:gd name="connsiteX1" fmla="*/ 2630459 w 2865590"/>
                    <a:gd name="connsiteY1" fmla="*/ 470263 h 470262"/>
                    <a:gd name="connsiteX2" fmla="*/ 2865590 w 2865590"/>
                    <a:gd name="connsiteY2" fmla="*/ 235131 h 470262"/>
                    <a:gd name="connsiteX3" fmla="*/ 2630459 w 2865590"/>
                    <a:gd name="connsiteY3" fmla="*/ 0 h 470262"/>
                    <a:gd name="connsiteX4" fmla="*/ 6154 w 2865590"/>
                    <a:gd name="connsiteY4" fmla="*/ 0 h 470262"/>
                    <a:gd name="connsiteX5" fmla="*/ 0 w 2865590"/>
                    <a:gd name="connsiteY5" fmla="*/ 6154 h 470262"/>
                    <a:gd name="connsiteX6" fmla="*/ 0 w 2865590"/>
                    <a:gd name="connsiteY6" fmla="*/ 464060 h 470262"/>
                    <a:gd name="connsiteX7" fmla="*/ 6154 w 2865590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5590" h="470262">
                      <a:moveTo>
                        <a:pt x="6154" y="470263"/>
                      </a:moveTo>
                      <a:lnTo>
                        <a:pt x="2630459" y="470263"/>
                      </a:lnTo>
                      <a:cubicBezTo>
                        <a:pt x="2760284" y="470263"/>
                        <a:pt x="2865590" y="365005"/>
                        <a:pt x="2865590" y="235131"/>
                      </a:cubicBezTo>
                      <a:cubicBezTo>
                        <a:pt x="2865590" y="105258"/>
                        <a:pt x="2760333" y="0"/>
                        <a:pt x="2630459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A37B9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42BA930A-C3C8-0A34-197C-4FE4CE35DAD8}"/>
                    </a:ext>
                  </a:extLst>
                </p:cNvPr>
                <p:cNvSpPr/>
                <p:nvPr/>
              </p:nvSpPr>
              <p:spPr>
                <a:xfrm>
                  <a:off x="8212034" y="3894635"/>
                  <a:ext cx="2337578" cy="470262"/>
                </a:xfrm>
                <a:custGeom>
                  <a:avLst/>
                  <a:gdLst>
                    <a:gd name="connsiteX0" fmla="*/ 73601 w 2337578"/>
                    <a:gd name="connsiteY0" fmla="*/ 470263 h 470262"/>
                    <a:gd name="connsiteX1" fmla="*/ 2102447 w 2337578"/>
                    <a:gd name="connsiteY1" fmla="*/ 470263 h 470262"/>
                    <a:gd name="connsiteX2" fmla="*/ 2337579 w 2337578"/>
                    <a:gd name="connsiteY2" fmla="*/ 235131 h 470262"/>
                    <a:gd name="connsiteX3" fmla="*/ 2102447 w 2337578"/>
                    <a:gd name="connsiteY3" fmla="*/ 0 h 470262"/>
                    <a:gd name="connsiteX4" fmla="*/ 73601 w 2337578"/>
                    <a:gd name="connsiteY4" fmla="*/ 0 h 470262"/>
                    <a:gd name="connsiteX5" fmla="*/ 0 w 2337578"/>
                    <a:gd name="connsiteY5" fmla="*/ 73602 h 470262"/>
                    <a:gd name="connsiteX6" fmla="*/ 0 w 2337578"/>
                    <a:gd name="connsiteY6" fmla="*/ 396612 h 470262"/>
                    <a:gd name="connsiteX7" fmla="*/ 73601 w 233757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7578" h="470262">
                      <a:moveTo>
                        <a:pt x="73601" y="470263"/>
                      </a:moveTo>
                      <a:lnTo>
                        <a:pt x="2102447" y="470263"/>
                      </a:lnTo>
                      <a:cubicBezTo>
                        <a:pt x="2232271" y="470263"/>
                        <a:pt x="2337579" y="365005"/>
                        <a:pt x="2337579" y="235131"/>
                      </a:cubicBezTo>
                      <a:cubicBezTo>
                        <a:pt x="2337579" y="105258"/>
                        <a:pt x="2232321" y="0"/>
                        <a:pt x="2102447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76677398-5C4C-4C68-D991-717104BEB593}"/>
                    </a:ext>
                  </a:extLst>
                </p:cNvPr>
                <p:cNvSpPr/>
                <p:nvPr/>
              </p:nvSpPr>
              <p:spPr>
                <a:xfrm>
                  <a:off x="8212034" y="3975572"/>
                  <a:ext cx="2242413" cy="298541"/>
                </a:xfrm>
                <a:custGeom>
                  <a:avLst/>
                  <a:gdLst>
                    <a:gd name="connsiteX0" fmla="*/ 0 w 2242413"/>
                    <a:gd name="connsiteY0" fmla="*/ 298542 h 298541"/>
                    <a:gd name="connsiteX1" fmla="*/ 2093142 w 2242413"/>
                    <a:gd name="connsiteY1" fmla="*/ 298542 h 298541"/>
                    <a:gd name="connsiteX2" fmla="*/ 2242413 w 2242413"/>
                    <a:gd name="connsiteY2" fmla="*/ 149271 h 298541"/>
                    <a:gd name="connsiteX3" fmla="*/ 2093142 w 2242413"/>
                    <a:gd name="connsiteY3" fmla="*/ 0 h 298541"/>
                    <a:gd name="connsiteX4" fmla="*/ 0 w 2242413"/>
                    <a:gd name="connsiteY4" fmla="*/ 0 h 298541"/>
                    <a:gd name="connsiteX5" fmla="*/ 0 w 2242413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413" h="298541">
                      <a:moveTo>
                        <a:pt x="0" y="298542"/>
                      </a:moveTo>
                      <a:lnTo>
                        <a:pt x="2093142" y="298542"/>
                      </a:lnTo>
                      <a:cubicBezTo>
                        <a:pt x="2175605" y="298542"/>
                        <a:pt x="2242413" y="231685"/>
                        <a:pt x="2242413" y="149271"/>
                      </a:cubicBezTo>
                      <a:cubicBezTo>
                        <a:pt x="2242413" y="66808"/>
                        <a:pt x="2175556" y="0"/>
                        <a:pt x="2093142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3BECD874-234F-6C0D-6323-0A0ED1609CF4}"/>
                    </a:ext>
                  </a:extLst>
                </p:cNvPr>
                <p:cNvSpPr/>
                <p:nvPr/>
              </p:nvSpPr>
              <p:spPr>
                <a:xfrm>
                  <a:off x="8205093" y="4069408"/>
                  <a:ext cx="1169699" cy="11224"/>
                </a:xfrm>
                <a:custGeom>
                  <a:avLst/>
                  <a:gdLst>
                    <a:gd name="connsiteX0" fmla="*/ 1164087 w 1169699"/>
                    <a:gd name="connsiteY0" fmla="*/ 11225 h 11224"/>
                    <a:gd name="connsiteX1" fmla="*/ 5613 w 1169699"/>
                    <a:gd name="connsiteY1" fmla="*/ 11225 h 11224"/>
                    <a:gd name="connsiteX2" fmla="*/ 0 w 1169699"/>
                    <a:gd name="connsiteY2" fmla="*/ 5612 h 11224"/>
                    <a:gd name="connsiteX3" fmla="*/ 5613 w 1169699"/>
                    <a:gd name="connsiteY3" fmla="*/ 0 h 11224"/>
                    <a:gd name="connsiteX4" fmla="*/ 1164087 w 1169699"/>
                    <a:gd name="connsiteY4" fmla="*/ 0 h 11224"/>
                    <a:gd name="connsiteX5" fmla="*/ 1169700 w 1169699"/>
                    <a:gd name="connsiteY5" fmla="*/ 5612 h 11224"/>
                    <a:gd name="connsiteX6" fmla="*/ 1164087 w 1169699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99" h="11224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89" y="0"/>
                        <a:pt x="1169700" y="2511"/>
                        <a:pt x="1169700" y="5612"/>
                      </a:cubicBezTo>
                      <a:cubicBezTo>
                        <a:pt x="1169700" y="8714"/>
                        <a:pt x="1167189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2AC6CD93-B385-7F34-C6C8-CB56BCF049BE}"/>
                    </a:ext>
                  </a:extLst>
                </p:cNvPr>
                <p:cNvSpPr/>
                <p:nvPr/>
              </p:nvSpPr>
              <p:spPr>
                <a:xfrm>
                  <a:off x="8207308" y="4168955"/>
                  <a:ext cx="926199" cy="11225"/>
                </a:xfrm>
                <a:custGeom>
                  <a:avLst/>
                  <a:gdLst>
                    <a:gd name="connsiteX0" fmla="*/ 920587 w 926199"/>
                    <a:gd name="connsiteY0" fmla="*/ 11225 h 11225"/>
                    <a:gd name="connsiteX1" fmla="*/ 5613 w 926199"/>
                    <a:gd name="connsiteY1" fmla="*/ 11225 h 11225"/>
                    <a:gd name="connsiteX2" fmla="*/ 0 w 926199"/>
                    <a:gd name="connsiteY2" fmla="*/ 5613 h 11225"/>
                    <a:gd name="connsiteX3" fmla="*/ 5613 w 926199"/>
                    <a:gd name="connsiteY3" fmla="*/ 0 h 11225"/>
                    <a:gd name="connsiteX4" fmla="*/ 920587 w 926199"/>
                    <a:gd name="connsiteY4" fmla="*/ 0 h 11225"/>
                    <a:gd name="connsiteX5" fmla="*/ 926199 w 926199"/>
                    <a:gd name="connsiteY5" fmla="*/ 5613 h 11225"/>
                    <a:gd name="connsiteX6" fmla="*/ 920587 w 92619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199" h="11225">
                      <a:moveTo>
                        <a:pt x="9205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920587" y="0"/>
                      </a:lnTo>
                      <a:cubicBezTo>
                        <a:pt x="923688" y="0"/>
                        <a:pt x="926199" y="2511"/>
                        <a:pt x="926199" y="5613"/>
                      </a:cubicBezTo>
                      <a:cubicBezTo>
                        <a:pt x="926199" y="8714"/>
                        <a:pt x="923688" y="11225"/>
                        <a:pt x="920587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C10AD28-CAC0-A579-EBA2-DC3B6AB94F2C}"/>
                    </a:ext>
                  </a:extLst>
                </p:cNvPr>
                <p:cNvSpPr/>
                <p:nvPr/>
              </p:nvSpPr>
              <p:spPr>
                <a:xfrm>
                  <a:off x="8006885" y="5294149"/>
                  <a:ext cx="3070395" cy="470262"/>
                </a:xfrm>
                <a:custGeom>
                  <a:avLst/>
                  <a:gdLst>
                    <a:gd name="connsiteX0" fmla="*/ 3064291 w 3070395"/>
                    <a:gd name="connsiteY0" fmla="*/ 470263 h 470262"/>
                    <a:gd name="connsiteX1" fmla="*/ 235131 w 3070395"/>
                    <a:gd name="connsiteY1" fmla="*/ 470263 h 470262"/>
                    <a:gd name="connsiteX2" fmla="*/ 0 w 3070395"/>
                    <a:gd name="connsiteY2" fmla="*/ 235131 h 470262"/>
                    <a:gd name="connsiteX3" fmla="*/ 235131 w 3070395"/>
                    <a:gd name="connsiteY3" fmla="*/ 0 h 470262"/>
                    <a:gd name="connsiteX4" fmla="*/ 3064241 w 3070395"/>
                    <a:gd name="connsiteY4" fmla="*/ 0 h 470262"/>
                    <a:gd name="connsiteX5" fmla="*/ 3070395 w 3070395"/>
                    <a:gd name="connsiteY5" fmla="*/ 6154 h 470262"/>
                    <a:gd name="connsiteX6" fmla="*/ 3070395 w 3070395"/>
                    <a:gd name="connsiteY6" fmla="*/ 464060 h 470262"/>
                    <a:gd name="connsiteX7" fmla="*/ 3064291 w 3070395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5" h="470262">
                      <a:moveTo>
                        <a:pt x="3064291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8"/>
                        <a:pt x="105258" y="0"/>
                        <a:pt x="235131" y="0"/>
                      </a:cubicBezTo>
                      <a:lnTo>
                        <a:pt x="3064241" y="0"/>
                      </a:lnTo>
                      <a:cubicBezTo>
                        <a:pt x="3067638" y="0"/>
                        <a:pt x="3070395" y="2757"/>
                        <a:pt x="3070395" y="6154"/>
                      </a:cubicBezTo>
                      <a:lnTo>
                        <a:pt x="3070395" y="464060"/>
                      </a:lnTo>
                      <a:cubicBezTo>
                        <a:pt x="3070445" y="467506"/>
                        <a:pt x="3067687" y="470263"/>
                        <a:pt x="3064291" y="470263"/>
                      </a:cubicBezTo>
                      <a:close/>
                    </a:path>
                  </a:pathLst>
                </a:custGeom>
                <a:solidFill>
                  <a:srgbClr val="F2A65A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B752D230-2F0A-6309-4602-AED8DE8DA5A6}"/>
                    </a:ext>
                  </a:extLst>
                </p:cNvPr>
                <p:cNvSpPr/>
                <p:nvPr/>
              </p:nvSpPr>
              <p:spPr>
                <a:xfrm>
                  <a:off x="8682199" y="5294149"/>
                  <a:ext cx="2524462" cy="470262"/>
                </a:xfrm>
                <a:custGeom>
                  <a:avLst/>
                  <a:gdLst>
                    <a:gd name="connsiteX0" fmla="*/ 2450860 w 2524462"/>
                    <a:gd name="connsiteY0" fmla="*/ 470263 h 470262"/>
                    <a:gd name="connsiteX1" fmla="*/ 235131 w 2524462"/>
                    <a:gd name="connsiteY1" fmla="*/ 470263 h 470262"/>
                    <a:gd name="connsiteX2" fmla="*/ 0 w 2524462"/>
                    <a:gd name="connsiteY2" fmla="*/ 235131 h 470262"/>
                    <a:gd name="connsiteX3" fmla="*/ 235131 w 2524462"/>
                    <a:gd name="connsiteY3" fmla="*/ 0 h 470262"/>
                    <a:gd name="connsiteX4" fmla="*/ 2450860 w 2524462"/>
                    <a:gd name="connsiteY4" fmla="*/ 0 h 470262"/>
                    <a:gd name="connsiteX5" fmla="*/ 2524463 w 2524462"/>
                    <a:gd name="connsiteY5" fmla="*/ 73602 h 470262"/>
                    <a:gd name="connsiteX6" fmla="*/ 2524463 w 2524462"/>
                    <a:gd name="connsiteY6" fmla="*/ 396612 h 470262"/>
                    <a:gd name="connsiteX7" fmla="*/ 2450860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2450860" y="470263"/>
                      </a:moveTo>
                      <a:lnTo>
                        <a:pt x="235131" y="470263"/>
                      </a:lnTo>
                      <a:cubicBezTo>
                        <a:pt x="105257" y="470263"/>
                        <a:pt x="0" y="365005"/>
                        <a:pt x="0" y="235131"/>
                      </a:cubicBezTo>
                      <a:cubicBezTo>
                        <a:pt x="0" y="105258"/>
                        <a:pt x="105257" y="0"/>
                        <a:pt x="235131" y="0"/>
                      </a:cubicBezTo>
                      <a:lnTo>
                        <a:pt x="2450860" y="0"/>
                      </a:lnTo>
                      <a:cubicBezTo>
                        <a:pt x="2491526" y="0"/>
                        <a:pt x="2524463" y="32936"/>
                        <a:pt x="2524463" y="73602"/>
                      </a:cubicBezTo>
                      <a:lnTo>
                        <a:pt x="2524463" y="396612"/>
                      </a:lnTo>
                      <a:cubicBezTo>
                        <a:pt x="2524463" y="437278"/>
                        <a:pt x="2491526" y="470263"/>
                        <a:pt x="2450860" y="470263"/>
                      </a:cubicBezTo>
                      <a:close/>
                    </a:path>
                  </a:pathLst>
                </a:custGeom>
                <a:solidFill>
                  <a:srgbClr val="F7B369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8B32500F-3126-FB69-178E-E5BBFD312EC9}"/>
                    </a:ext>
                  </a:extLst>
                </p:cNvPr>
                <p:cNvSpPr/>
                <p:nvPr/>
              </p:nvSpPr>
              <p:spPr>
                <a:xfrm>
                  <a:off x="8784994" y="5375037"/>
                  <a:ext cx="2421667" cy="298542"/>
                </a:xfrm>
                <a:custGeom>
                  <a:avLst/>
                  <a:gdLst>
                    <a:gd name="connsiteX0" fmla="*/ 2421667 w 2421667"/>
                    <a:gd name="connsiteY0" fmla="*/ 298542 h 298542"/>
                    <a:gd name="connsiteX1" fmla="*/ 149271 w 2421667"/>
                    <a:gd name="connsiteY1" fmla="*/ 298542 h 298542"/>
                    <a:gd name="connsiteX2" fmla="*/ 0 w 2421667"/>
                    <a:gd name="connsiteY2" fmla="*/ 149271 h 298542"/>
                    <a:gd name="connsiteX3" fmla="*/ 149271 w 2421667"/>
                    <a:gd name="connsiteY3" fmla="*/ 0 h 298542"/>
                    <a:gd name="connsiteX4" fmla="*/ 2421667 w 2421667"/>
                    <a:gd name="connsiteY4" fmla="*/ 0 h 298542"/>
                    <a:gd name="connsiteX5" fmla="*/ 2421667 w 2421667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7" h="298542">
                      <a:moveTo>
                        <a:pt x="2421667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421667" y="0"/>
                      </a:lnTo>
                      <a:lnTo>
                        <a:pt x="2421667" y="298542"/>
                      </a:lnTo>
                      <a:close/>
                    </a:path>
                  </a:pathLst>
                </a:custGeom>
                <a:solidFill>
                  <a:srgbClr val="FFD7B0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66C41808-8B00-8FF7-F003-1C1304795508}"/>
                    </a:ext>
                  </a:extLst>
                </p:cNvPr>
                <p:cNvSpPr/>
                <p:nvPr/>
              </p:nvSpPr>
              <p:spPr>
                <a:xfrm>
                  <a:off x="8512152" y="4827628"/>
                  <a:ext cx="2370958" cy="470262"/>
                </a:xfrm>
                <a:custGeom>
                  <a:avLst/>
                  <a:gdLst>
                    <a:gd name="connsiteX0" fmla="*/ 2344126 w 2370958"/>
                    <a:gd name="connsiteY0" fmla="*/ 470263 h 470262"/>
                    <a:gd name="connsiteX1" fmla="*/ 235131 w 2370958"/>
                    <a:gd name="connsiteY1" fmla="*/ 470263 h 470262"/>
                    <a:gd name="connsiteX2" fmla="*/ 0 w 2370958"/>
                    <a:gd name="connsiteY2" fmla="*/ 235131 h 470262"/>
                    <a:gd name="connsiteX3" fmla="*/ 235131 w 2370958"/>
                    <a:gd name="connsiteY3" fmla="*/ 0 h 470262"/>
                    <a:gd name="connsiteX4" fmla="*/ 2344126 w 2370958"/>
                    <a:gd name="connsiteY4" fmla="*/ 0 h 470262"/>
                    <a:gd name="connsiteX5" fmla="*/ 2370958 w 2370958"/>
                    <a:gd name="connsiteY5" fmla="*/ 26831 h 470262"/>
                    <a:gd name="connsiteX6" fmla="*/ 2370958 w 2370958"/>
                    <a:gd name="connsiteY6" fmla="*/ 443382 h 470262"/>
                    <a:gd name="connsiteX7" fmla="*/ 2344126 w 2370958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958" h="470262">
                      <a:moveTo>
                        <a:pt x="2344126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2344126" y="0"/>
                      </a:lnTo>
                      <a:cubicBezTo>
                        <a:pt x="2358945" y="0"/>
                        <a:pt x="2370958" y="12013"/>
                        <a:pt x="2370958" y="26831"/>
                      </a:cubicBezTo>
                      <a:lnTo>
                        <a:pt x="2370958" y="443382"/>
                      </a:lnTo>
                      <a:cubicBezTo>
                        <a:pt x="2370958" y="458250"/>
                        <a:pt x="2358945" y="470263"/>
                        <a:pt x="2344126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EF0F647F-7200-BA4D-70EA-144E566217D3}"/>
                    </a:ext>
                  </a:extLst>
                </p:cNvPr>
                <p:cNvSpPr/>
                <p:nvPr/>
              </p:nvSpPr>
              <p:spPr>
                <a:xfrm>
                  <a:off x="9056065" y="4827628"/>
                  <a:ext cx="1934123" cy="470262"/>
                </a:xfrm>
                <a:custGeom>
                  <a:avLst/>
                  <a:gdLst>
                    <a:gd name="connsiteX0" fmla="*/ 1867168 w 1934123"/>
                    <a:gd name="connsiteY0" fmla="*/ 470263 h 470262"/>
                    <a:gd name="connsiteX1" fmla="*/ 235131 w 1934123"/>
                    <a:gd name="connsiteY1" fmla="*/ 470263 h 470262"/>
                    <a:gd name="connsiteX2" fmla="*/ 0 w 1934123"/>
                    <a:gd name="connsiteY2" fmla="*/ 235131 h 470262"/>
                    <a:gd name="connsiteX3" fmla="*/ 235131 w 1934123"/>
                    <a:gd name="connsiteY3" fmla="*/ 0 h 470262"/>
                    <a:gd name="connsiteX4" fmla="*/ 1867168 w 1934123"/>
                    <a:gd name="connsiteY4" fmla="*/ 0 h 470262"/>
                    <a:gd name="connsiteX5" fmla="*/ 1934124 w 1934123"/>
                    <a:gd name="connsiteY5" fmla="*/ 66955 h 470262"/>
                    <a:gd name="connsiteX6" fmla="*/ 1934124 w 1934123"/>
                    <a:gd name="connsiteY6" fmla="*/ 403307 h 470262"/>
                    <a:gd name="connsiteX7" fmla="*/ 1867168 w 1934123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4123" h="470262">
                      <a:moveTo>
                        <a:pt x="1867168" y="470263"/>
                      </a:moveTo>
                      <a:lnTo>
                        <a:pt x="235131" y="470263"/>
                      </a:lnTo>
                      <a:cubicBezTo>
                        <a:pt x="105258" y="470263"/>
                        <a:pt x="0" y="365005"/>
                        <a:pt x="0" y="235131"/>
                      </a:cubicBezTo>
                      <a:cubicBezTo>
                        <a:pt x="0" y="105257"/>
                        <a:pt x="105258" y="0"/>
                        <a:pt x="235131" y="0"/>
                      </a:cubicBezTo>
                      <a:lnTo>
                        <a:pt x="1867168" y="0"/>
                      </a:lnTo>
                      <a:cubicBezTo>
                        <a:pt x="1904141" y="0"/>
                        <a:pt x="1934124" y="29982"/>
                        <a:pt x="1934124" y="66955"/>
                      </a:cubicBezTo>
                      <a:lnTo>
                        <a:pt x="1934124" y="403307"/>
                      </a:lnTo>
                      <a:cubicBezTo>
                        <a:pt x="1934075" y="440281"/>
                        <a:pt x="1904141" y="470263"/>
                        <a:pt x="1867168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E07706B5-9B50-0471-6AB9-7E89434B4D05}"/>
                    </a:ext>
                  </a:extLst>
                </p:cNvPr>
                <p:cNvSpPr/>
                <p:nvPr/>
              </p:nvSpPr>
              <p:spPr>
                <a:xfrm>
                  <a:off x="9134738" y="4913537"/>
                  <a:ext cx="1855402" cy="298542"/>
                </a:xfrm>
                <a:custGeom>
                  <a:avLst/>
                  <a:gdLst>
                    <a:gd name="connsiteX0" fmla="*/ 1855402 w 1855402"/>
                    <a:gd name="connsiteY0" fmla="*/ 298542 h 298542"/>
                    <a:gd name="connsiteX1" fmla="*/ 149271 w 1855402"/>
                    <a:gd name="connsiteY1" fmla="*/ 298542 h 298542"/>
                    <a:gd name="connsiteX2" fmla="*/ 0 w 1855402"/>
                    <a:gd name="connsiteY2" fmla="*/ 149271 h 298542"/>
                    <a:gd name="connsiteX3" fmla="*/ 149271 w 1855402"/>
                    <a:gd name="connsiteY3" fmla="*/ 0 h 298542"/>
                    <a:gd name="connsiteX4" fmla="*/ 1855402 w 1855402"/>
                    <a:gd name="connsiteY4" fmla="*/ 0 h 298542"/>
                    <a:gd name="connsiteX5" fmla="*/ 1855402 w 1855402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402" h="298542">
                      <a:moveTo>
                        <a:pt x="1855402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08"/>
                        <a:pt x="66857" y="0"/>
                        <a:pt x="149271" y="0"/>
                      </a:cubicBezTo>
                      <a:lnTo>
                        <a:pt x="1855402" y="0"/>
                      </a:lnTo>
                      <a:lnTo>
                        <a:pt x="1855402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BD8D54B5-3311-2882-DB21-F9BBBC2F3B96}"/>
                    </a:ext>
                  </a:extLst>
                </p:cNvPr>
                <p:cNvSpPr/>
                <p:nvPr/>
              </p:nvSpPr>
              <p:spPr>
                <a:xfrm>
                  <a:off x="10546511" y="5002401"/>
                  <a:ext cx="453130" cy="11224"/>
                </a:xfrm>
                <a:custGeom>
                  <a:avLst/>
                  <a:gdLst>
                    <a:gd name="connsiteX0" fmla="*/ 447517 w 453130"/>
                    <a:gd name="connsiteY0" fmla="*/ 11225 h 11224"/>
                    <a:gd name="connsiteX1" fmla="*/ 5612 w 453130"/>
                    <a:gd name="connsiteY1" fmla="*/ 11225 h 11224"/>
                    <a:gd name="connsiteX2" fmla="*/ 0 w 453130"/>
                    <a:gd name="connsiteY2" fmla="*/ 5612 h 11224"/>
                    <a:gd name="connsiteX3" fmla="*/ 5612 w 453130"/>
                    <a:gd name="connsiteY3" fmla="*/ 0 h 11224"/>
                    <a:gd name="connsiteX4" fmla="*/ 447517 w 453130"/>
                    <a:gd name="connsiteY4" fmla="*/ 0 h 11224"/>
                    <a:gd name="connsiteX5" fmla="*/ 453130 w 453130"/>
                    <a:gd name="connsiteY5" fmla="*/ 5612 h 11224"/>
                    <a:gd name="connsiteX6" fmla="*/ 447517 w 453130"/>
                    <a:gd name="connsiteY6" fmla="*/ 11225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30" h="11224">
                      <a:moveTo>
                        <a:pt x="447517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2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447517" y="0"/>
                      </a:lnTo>
                      <a:cubicBezTo>
                        <a:pt x="450619" y="0"/>
                        <a:pt x="453130" y="2511"/>
                        <a:pt x="453130" y="5612"/>
                      </a:cubicBezTo>
                      <a:cubicBezTo>
                        <a:pt x="453081" y="8714"/>
                        <a:pt x="450570" y="11225"/>
                        <a:pt x="447517" y="11225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80008319-7641-9DEB-BD05-A9DF578D400A}"/>
                    </a:ext>
                  </a:extLst>
                </p:cNvPr>
                <p:cNvSpPr/>
                <p:nvPr/>
              </p:nvSpPr>
              <p:spPr>
                <a:xfrm>
                  <a:off x="10373560" y="5101948"/>
                  <a:ext cx="623915" cy="11224"/>
                </a:xfrm>
                <a:custGeom>
                  <a:avLst/>
                  <a:gdLst>
                    <a:gd name="connsiteX0" fmla="*/ 618302 w 623915"/>
                    <a:gd name="connsiteY0" fmla="*/ 11224 h 11224"/>
                    <a:gd name="connsiteX1" fmla="*/ 5612 w 623915"/>
                    <a:gd name="connsiteY1" fmla="*/ 11224 h 11224"/>
                    <a:gd name="connsiteX2" fmla="*/ 0 w 623915"/>
                    <a:gd name="connsiteY2" fmla="*/ 5612 h 11224"/>
                    <a:gd name="connsiteX3" fmla="*/ 5612 w 623915"/>
                    <a:gd name="connsiteY3" fmla="*/ 0 h 11224"/>
                    <a:gd name="connsiteX4" fmla="*/ 618302 w 623915"/>
                    <a:gd name="connsiteY4" fmla="*/ 0 h 11224"/>
                    <a:gd name="connsiteX5" fmla="*/ 623915 w 623915"/>
                    <a:gd name="connsiteY5" fmla="*/ 5612 h 11224"/>
                    <a:gd name="connsiteX6" fmla="*/ 618302 w 623915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4">
                      <a:moveTo>
                        <a:pt x="618302" y="11224"/>
                      </a:moveTo>
                      <a:lnTo>
                        <a:pt x="5612" y="11224"/>
                      </a:lnTo>
                      <a:cubicBezTo>
                        <a:pt x="2511" y="11224"/>
                        <a:pt x="0" y="8714"/>
                        <a:pt x="0" y="5612"/>
                      </a:cubicBezTo>
                      <a:cubicBezTo>
                        <a:pt x="0" y="2510"/>
                        <a:pt x="2511" y="0"/>
                        <a:pt x="5612" y="0"/>
                      </a:cubicBezTo>
                      <a:lnTo>
                        <a:pt x="618302" y="0"/>
                      </a:lnTo>
                      <a:cubicBezTo>
                        <a:pt x="621405" y="0"/>
                        <a:pt x="623915" y="2510"/>
                        <a:pt x="623915" y="5612"/>
                      </a:cubicBezTo>
                      <a:cubicBezTo>
                        <a:pt x="623866" y="8714"/>
                        <a:pt x="621355" y="11224"/>
                        <a:pt x="618302" y="11224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999B1E8A-1CF1-967F-BF4B-3183214235E8}"/>
                    </a:ext>
                  </a:extLst>
                </p:cNvPr>
                <p:cNvSpPr/>
                <p:nvPr/>
              </p:nvSpPr>
              <p:spPr>
                <a:xfrm>
                  <a:off x="10048235" y="5464540"/>
                  <a:ext cx="1169700" cy="11225"/>
                </a:xfrm>
                <a:custGeom>
                  <a:avLst/>
                  <a:gdLst>
                    <a:gd name="connsiteX0" fmla="*/ 1164087 w 1169700"/>
                    <a:gd name="connsiteY0" fmla="*/ 11225 h 11225"/>
                    <a:gd name="connsiteX1" fmla="*/ 5613 w 1169700"/>
                    <a:gd name="connsiteY1" fmla="*/ 11225 h 11225"/>
                    <a:gd name="connsiteX2" fmla="*/ 0 w 1169700"/>
                    <a:gd name="connsiteY2" fmla="*/ 5613 h 11225"/>
                    <a:gd name="connsiteX3" fmla="*/ 5613 w 1169700"/>
                    <a:gd name="connsiteY3" fmla="*/ 0 h 11225"/>
                    <a:gd name="connsiteX4" fmla="*/ 1164087 w 1169700"/>
                    <a:gd name="connsiteY4" fmla="*/ 0 h 11225"/>
                    <a:gd name="connsiteX5" fmla="*/ 1169701 w 1169700"/>
                    <a:gd name="connsiteY5" fmla="*/ 5613 h 11225"/>
                    <a:gd name="connsiteX6" fmla="*/ 1164087 w 1169700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5">
                      <a:moveTo>
                        <a:pt x="116408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7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5"/>
                        <a:pt x="1164087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054390FB-4EF2-F756-B4BA-D87977546715}"/>
                    </a:ext>
                  </a:extLst>
                </p:cNvPr>
                <p:cNvSpPr/>
                <p:nvPr/>
              </p:nvSpPr>
              <p:spPr>
                <a:xfrm>
                  <a:off x="10585650" y="5572801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B28DA3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C0E68CFF-17AD-E217-675F-676D29D6E65E}"/>
                    </a:ext>
                  </a:extLst>
                </p:cNvPr>
                <p:cNvSpPr/>
                <p:nvPr/>
              </p:nvSpPr>
              <p:spPr>
                <a:xfrm>
                  <a:off x="7954798" y="6234576"/>
                  <a:ext cx="3691700" cy="470262"/>
                </a:xfrm>
                <a:custGeom>
                  <a:avLst/>
                  <a:gdLst>
                    <a:gd name="connsiteX0" fmla="*/ 3691701 w 3691700"/>
                    <a:gd name="connsiteY0" fmla="*/ 470263 h 470262"/>
                    <a:gd name="connsiteX1" fmla="*/ 227205 w 3691700"/>
                    <a:gd name="connsiteY1" fmla="*/ 470263 h 470262"/>
                    <a:gd name="connsiteX2" fmla="*/ 0 w 3691700"/>
                    <a:gd name="connsiteY2" fmla="*/ 243058 h 470262"/>
                    <a:gd name="connsiteX3" fmla="*/ 0 w 3691700"/>
                    <a:gd name="connsiteY3" fmla="*/ 227205 h 470262"/>
                    <a:gd name="connsiteX4" fmla="*/ 227205 w 3691700"/>
                    <a:gd name="connsiteY4" fmla="*/ 0 h 470262"/>
                    <a:gd name="connsiteX5" fmla="*/ 3691701 w 3691700"/>
                    <a:gd name="connsiteY5" fmla="*/ 0 h 470262"/>
                    <a:gd name="connsiteX6" fmla="*/ 3691701 w 3691700"/>
                    <a:gd name="connsiteY6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91700" h="470262">
                      <a:moveTo>
                        <a:pt x="3691701" y="470263"/>
                      </a:moveTo>
                      <a:lnTo>
                        <a:pt x="227205" y="470263"/>
                      </a:lnTo>
                      <a:cubicBezTo>
                        <a:pt x="101713" y="470263"/>
                        <a:pt x="0" y="368550"/>
                        <a:pt x="0" y="243058"/>
                      </a:cubicBezTo>
                      <a:lnTo>
                        <a:pt x="0" y="227205"/>
                      </a:lnTo>
                      <a:cubicBezTo>
                        <a:pt x="0" y="101713"/>
                        <a:pt x="101713" y="0"/>
                        <a:pt x="227205" y="0"/>
                      </a:cubicBezTo>
                      <a:lnTo>
                        <a:pt x="3691701" y="0"/>
                      </a:lnTo>
                      <a:lnTo>
                        <a:pt x="3691701" y="470263"/>
                      </a:ln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FCB70081-5F69-8EC3-4621-6515ECF30B9A}"/>
                    </a:ext>
                  </a:extLst>
                </p:cNvPr>
                <p:cNvSpPr/>
                <p:nvPr/>
              </p:nvSpPr>
              <p:spPr>
                <a:xfrm>
                  <a:off x="9088410" y="6234576"/>
                  <a:ext cx="2630459" cy="470262"/>
                </a:xfrm>
                <a:custGeom>
                  <a:avLst/>
                  <a:gdLst>
                    <a:gd name="connsiteX0" fmla="*/ 2552378 w 2630459"/>
                    <a:gd name="connsiteY0" fmla="*/ 470263 h 470262"/>
                    <a:gd name="connsiteX1" fmla="*/ 219378 w 2630459"/>
                    <a:gd name="connsiteY1" fmla="*/ 470263 h 470262"/>
                    <a:gd name="connsiteX2" fmla="*/ 0 w 2630459"/>
                    <a:gd name="connsiteY2" fmla="*/ 250885 h 470262"/>
                    <a:gd name="connsiteX3" fmla="*/ 0 w 2630459"/>
                    <a:gd name="connsiteY3" fmla="*/ 219378 h 470262"/>
                    <a:gd name="connsiteX4" fmla="*/ 219378 w 2630459"/>
                    <a:gd name="connsiteY4" fmla="*/ 0 h 470262"/>
                    <a:gd name="connsiteX5" fmla="*/ 2552378 w 2630459"/>
                    <a:gd name="connsiteY5" fmla="*/ 0 h 470262"/>
                    <a:gd name="connsiteX6" fmla="*/ 2630460 w 2630459"/>
                    <a:gd name="connsiteY6" fmla="*/ 78082 h 470262"/>
                    <a:gd name="connsiteX7" fmla="*/ 2630460 w 2630459"/>
                    <a:gd name="connsiteY7" fmla="*/ 392181 h 470262"/>
                    <a:gd name="connsiteX8" fmla="*/ 2552378 w 2630459"/>
                    <a:gd name="connsiteY8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459" h="470262">
                      <a:moveTo>
                        <a:pt x="2552378" y="470263"/>
                      </a:moveTo>
                      <a:lnTo>
                        <a:pt x="219378" y="470263"/>
                      </a:lnTo>
                      <a:cubicBezTo>
                        <a:pt x="98218" y="470263"/>
                        <a:pt x="0" y="372045"/>
                        <a:pt x="0" y="250885"/>
                      </a:cubicBezTo>
                      <a:lnTo>
                        <a:pt x="0" y="219378"/>
                      </a:lnTo>
                      <a:cubicBezTo>
                        <a:pt x="0" y="98217"/>
                        <a:pt x="98218" y="0"/>
                        <a:pt x="219378" y="0"/>
                      </a:cubicBezTo>
                      <a:lnTo>
                        <a:pt x="2552378" y="0"/>
                      </a:lnTo>
                      <a:cubicBezTo>
                        <a:pt x="2595505" y="0"/>
                        <a:pt x="2630460" y="34955"/>
                        <a:pt x="2630460" y="78082"/>
                      </a:cubicBezTo>
                      <a:lnTo>
                        <a:pt x="2630460" y="392181"/>
                      </a:lnTo>
                      <a:cubicBezTo>
                        <a:pt x="2630460" y="435308"/>
                        <a:pt x="2595505" y="470263"/>
                        <a:pt x="2552378" y="470263"/>
                      </a:cubicBezTo>
                      <a:close/>
                    </a:path>
                  </a:pathLst>
                </a:custGeom>
                <a:solidFill>
                  <a:srgbClr val="C7BFCE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E92EBDF-AE71-695A-3448-831859C63F51}"/>
                    </a:ext>
                  </a:extLst>
                </p:cNvPr>
                <p:cNvSpPr/>
                <p:nvPr/>
              </p:nvSpPr>
              <p:spPr>
                <a:xfrm>
                  <a:off x="9195490" y="6315514"/>
                  <a:ext cx="2523380" cy="298541"/>
                </a:xfrm>
                <a:custGeom>
                  <a:avLst/>
                  <a:gdLst>
                    <a:gd name="connsiteX0" fmla="*/ 2523381 w 2523380"/>
                    <a:gd name="connsiteY0" fmla="*/ 298542 h 298541"/>
                    <a:gd name="connsiteX1" fmla="*/ 149271 w 2523380"/>
                    <a:gd name="connsiteY1" fmla="*/ 298542 h 298541"/>
                    <a:gd name="connsiteX2" fmla="*/ 0 w 2523380"/>
                    <a:gd name="connsiteY2" fmla="*/ 149271 h 298541"/>
                    <a:gd name="connsiteX3" fmla="*/ 149271 w 2523380"/>
                    <a:gd name="connsiteY3" fmla="*/ 0 h 298541"/>
                    <a:gd name="connsiteX4" fmla="*/ 2523381 w 2523380"/>
                    <a:gd name="connsiteY4" fmla="*/ 0 h 298541"/>
                    <a:gd name="connsiteX5" fmla="*/ 2523381 w 2523380"/>
                    <a:gd name="connsiteY5" fmla="*/ 298542 h 29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3380" h="298541">
                      <a:moveTo>
                        <a:pt x="2523381" y="298542"/>
                      </a:moveTo>
                      <a:lnTo>
                        <a:pt x="149271" y="298542"/>
                      </a:lnTo>
                      <a:cubicBezTo>
                        <a:pt x="66808" y="298542"/>
                        <a:pt x="0" y="231685"/>
                        <a:pt x="0" y="149271"/>
                      </a:cubicBezTo>
                      <a:cubicBezTo>
                        <a:pt x="0" y="66857"/>
                        <a:pt x="66857" y="0"/>
                        <a:pt x="149271" y="0"/>
                      </a:cubicBezTo>
                      <a:lnTo>
                        <a:pt x="2523381" y="0"/>
                      </a:lnTo>
                      <a:lnTo>
                        <a:pt x="2523381" y="298542"/>
                      </a:lnTo>
                      <a:close/>
                    </a:path>
                  </a:pathLst>
                </a:custGeom>
                <a:solidFill>
                  <a:srgbClr val="E0DFE5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60362D96-2731-7355-65D7-EB02E5619647}"/>
                    </a:ext>
                  </a:extLst>
                </p:cNvPr>
                <p:cNvSpPr/>
                <p:nvPr/>
              </p:nvSpPr>
              <p:spPr>
                <a:xfrm>
                  <a:off x="8213068" y="5764363"/>
                  <a:ext cx="3070394" cy="470262"/>
                </a:xfrm>
                <a:custGeom>
                  <a:avLst/>
                  <a:gdLst>
                    <a:gd name="connsiteX0" fmla="*/ 6154 w 3070394"/>
                    <a:gd name="connsiteY0" fmla="*/ 470263 h 470262"/>
                    <a:gd name="connsiteX1" fmla="*/ 2835263 w 3070394"/>
                    <a:gd name="connsiteY1" fmla="*/ 470263 h 470262"/>
                    <a:gd name="connsiteX2" fmla="*/ 3070395 w 3070394"/>
                    <a:gd name="connsiteY2" fmla="*/ 235131 h 470262"/>
                    <a:gd name="connsiteX3" fmla="*/ 2835263 w 3070394"/>
                    <a:gd name="connsiteY3" fmla="*/ 0 h 470262"/>
                    <a:gd name="connsiteX4" fmla="*/ 6154 w 3070394"/>
                    <a:gd name="connsiteY4" fmla="*/ 0 h 470262"/>
                    <a:gd name="connsiteX5" fmla="*/ 0 w 3070394"/>
                    <a:gd name="connsiteY5" fmla="*/ 6154 h 470262"/>
                    <a:gd name="connsiteX6" fmla="*/ 0 w 3070394"/>
                    <a:gd name="connsiteY6" fmla="*/ 464060 h 470262"/>
                    <a:gd name="connsiteX7" fmla="*/ 6154 w 3070394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0394" h="470262">
                      <a:moveTo>
                        <a:pt x="6154" y="470263"/>
                      </a:moveTo>
                      <a:lnTo>
                        <a:pt x="2835263" y="470263"/>
                      </a:lnTo>
                      <a:cubicBezTo>
                        <a:pt x="2965088" y="470263"/>
                        <a:pt x="3070395" y="365005"/>
                        <a:pt x="3070395" y="235131"/>
                      </a:cubicBezTo>
                      <a:cubicBezTo>
                        <a:pt x="3070395" y="105258"/>
                        <a:pt x="2965137" y="0"/>
                        <a:pt x="2835263" y="0"/>
                      </a:cubicBezTo>
                      <a:lnTo>
                        <a:pt x="6154" y="0"/>
                      </a:lnTo>
                      <a:cubicBezTo>
                        <a:pt x="2757" y="0"/>
                        <a:pt x="0" y="2757"/>
                        <a:pt x="0" y="6154"/>
                      </a:cubicBezTo>
                      <a:lnTo>
                        <a:pt x="0" y="464060"/>
                      </a:lnTo>
                      <a:cubicBezTo>
                        <a:pt x="0" y="467506"/>
                        <a:pt x="2757" y="470263"/>
                        <a:pt x="6154" y="470263"/>
                      </a:cubicBezTo>
                      <a:close/>
                    </a:path>
                  </a:pathLst>
                </a:custGeom>
                <a:solidFill>
                  <a:srgbClr val="D3D2DB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C3DF6961-20EA-616C-106E-6F26E6F96B82}"/>
                    </a:ext>
                  </a:extLst>
                </p:cNvPr>
                <p:cNvSpPr/>
                <p:nvPr/>
              </p:nvSpPr>
              <p:spPr>
                <a:xfrm>
                  <a:off x="8083687" y="5764363"/>
                  <a:ext cx="2524462" cy="470262"/>
                </a:xfrm>
                <a:custGeom>
                  <a:avLst/>
                  <a:gdLst>
                    <a:gd name="connsiteX0" fmla="*/ 73601 w 2524462"/>
                    <a:gd name="connsiteY0" fmla="*/ 470263 h 470262"/>
                    <a:gd name="connsiteX1" fmla="*/ 2289331 w 2524462"/>
                    <a:gd name="connsiteY1" fmla="*/ 470263 h 470262"/>
                    <a:gd name="connsiteX2" fmla="*/ 2524463 w 2524462"/>
                    <a:gd name="connsiteY2" fmla="*/ 235131 h 470262"/>
                    <a:gd name="connsiteX3" fmla="*/ 2289331 w 2524462"/>
                    <a:gd name="connsiteY3" fmla="*/ 0 h 470262"/>
                    <a:gd name="connsiteX4" fmla="*/ 73601 w 2524462"/>
                    <a:gd name="connsiteY4" fmla="*/ 0 h 470262"/>
                    <a:gd name="connsiteX5" fmla="*/ 0 w 2524462"/>
                    <a:gd name="connsiteY5" fmla="*/ 73602 h 470262"/>
                    <a:gd name="connsiteX6" fmla="*/ 0 w 2524462"/>
                    <a:gd name="connsiteY6" fmla="*/ 396612 h 470262"/>
                    <a:gd name="connsiteX7" fmla="*/ 73601 w 2524462"/>
                    <a:gd name="connsiteY7" fmla="*/ 470263 h 47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4462" h="470262">
                      <a:moveTo>
                        <a:pt x="73601" y="470263"/>
                      </a:moveTo>
                      <a:lnTo>
                        <a:pt x="2289331" y="470263"/>
                      </a:lnTo>
                      <a:cubicBezTo>
                        <a:pt x="2419205" y="470263"/>
                        <a:pt x="2524463" y="365005"/>
                        <a:pt x="2524463" y="235131"/>
                      </a:cubicBezTo>
                      <a:cubicBezTo>
                        <a:pt x="2524463" y="105258"/>
                        <a:pt x="2419205" y="0"/>
                        <a:pt x="2289331" y="0"/>
                      </a:cubicBezTo>
                      <a:lnTo>
                        <a:pt x="73601" y="0"/>
                      </a:lnTo>
                      <a:cubicBezTo>
                        <a:pt x="32936" y="0"/>
                        <a:pt x="0" y="32936"/>
                        <a:pt x="0" y="73602"/>
                      </a:cubicBezTo>
                      <a:lnTo>
                        <a:pt x="0" y="396612"/>
                      </a:lnTo>
                      <a:cubicBezTo>
                        <a:pt x="0" y="437327"/>
                        <a:pt x="32985" y="470263"/>
                        <a:pt x="73601" y="470263"/>
                      </a:cubicBezTo>
                      <a:close/>
                    </a:path>
                  </a:pathLst>
                </a:custGeom>
                <a:solidFill>
                  <a:srgbClr val="EBEBED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996DE1D-E023-38B4-3716-93D802904A60}"/>
                    </a:ext>
                  </a:extLst>
                </p:cNvPr>
                <p:cNvSpPr/>
                <p:nvPr/>
              </p:nvSpPr>
              <p:spPr>
                <a:xfrm>
                  <a:off x="8083687" y="5845251"/>
                  <a:ext cx="2421666" cy="298542"/>
                </a:xfrm>
                <a:custGeom>
                  <a:avLst/>
                  <a:gdLst>
                    <a:gd name="connsiteX0" fmla="*/ 0 w 2421666"/>
                    <a:gd name="connsiteY0" fmla="*/ 298542 h 298542"/>
                    <a:gd name="connsiteX1" fmla="*/ 2272396 w 2421666"/>
                    <a:gd name="connsiteY1" fmla="*/ 298542 h 298542"/>
                    <a:gd name="connsiteX2" fmla="*/ 2421666 w 2421666"/>
                    <a:gd name="connsiteY2" fmla="*/ 149271 h 298542"/>
                    <a:gd name="connsiteX3" fmla="*/ 2272396 w 2421666"/>
                    <a:gd name="connsiteY3" fmla="*/ 0 h 298542"/>
                    <a:gd name="connsiteX4" fmla="*/ 0 w 2421666"/>
                    <a:gd name="connsiteY4" fmla="*/ 0 h 298542"/>
                    <a:gd name="connsiteX5" fmla="*/ 0 w 2421666"/>
                    <a:gd name="connsiteY5" fmla="*/ 298542 h 298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21666" h="298542">
                      <a:moveTo>
                        <a:pt x="0" y="298542"/>
                      </a:moveTo>
                      <a:lnTo>
                        <a:pt x="2272396" y="298542"/>
                      </a:lnTo>
                      <a:cubicBezTo>
                        <a:pt x="2354859" y="298542"/>
                        <a:pt x="2421666" y="231685"/>
                        <a:pt x="2421666" y="149271"/>
                      </a:cubicBezTo>
                      <a:cubicBezTo>
                        <a:pt x="2421666" y="66807"/>
                        <a:pt x="2354810" y="0"/>
                        <a:pt x="2272396" y="0"/>
                      </a:cubicBezTo>
                      <a:lnTo>
                        <a:pt x="0" y="0"/>
                      </a:lnTo>
                      <a:lnTo>
                        <a:pt x="0" y="2985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C25C1BD6-AC68-6782-AF55-AF760F51BEBB}"/>
                    </a:ext>
                  </a:extLst>
                </p:cNvPr>
                <p:cNvSpPr/>
                <p:nvPr/>
              </p:nvSpPr>
              <p:spPr>
                <a:xfrm>
                  <a:off x="10554732" y="6410827"/>
                  <a:ext cx="1169700" cy="11224"/>
                </a:xfrm>
                <a:custGeom>
                  <a:avLst/>
                  <a:gdLst>
                    <a:gd name="connsiteX0" fmla="*/ 1164089 w 1169700"/>
                    <a:gd name="connsiteY0" fmla="*/ 11224 h 11224"/>
                    <a:gd name="connsiteX1" fmla="*/ 5613 w 1169700"/>
                    <a:gd name="connsiteY1" fmla="*/ 11224 h 11224"/>
                    <a:gd name="connsiteX2" fmla="*/ 0 w 1169700"/>
                    <a:gd name="connsiteY2" fmla="*/ 5613 h 11224"/>
                    <a:gd name="connsiteX3" fmla="*/ 5613 w 1169700"/>
                    <a:gd name="connsiteY3" fmla="*/ 0 h 11224"/>
                    <a:gd name="connsiteX4" fmla="*/ 1164089 w 1169700"/>
                    <a:gd name="connsiteY4" fmla="*/ 0 h 11224"/>
                    <a:gd name="connsiteX5" fmla="*/ 1169701 w 1169700"/>
                    <a:gd name="connsiteY5" fmla="*/ 5613 h 11224"/>
                    <a:gd name="connsiteX6" fmla="*/ 1164089 w 1169700"/>
                    <a:gd name="connsiteY6" fmla="*/ 11224 h 11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700" h="11224">
                      <a:moveTo>
                        <a:pt x="1164089" y="11224"/>
                      </a:moveTo>
                      <a:lnTo>
                        <a:pt x="5613" y="11224"/>
                      </a:lnTo>
                      <a:cubicBezTo>
                        <a:pt x="2511" y="11224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1164089" y="0"/>
                      </a:lnTo>
                      <a:cubicBezTo>
                        <a:pt x="1167190" y="0"/>
                        <a:pt x="1169701" y="2511"/>
                        <a:pt x="1169701" y="5613"/>
                      </a:cubicBezTo>
                      <a:cubicBezTo>
                        <a:pt x="1169701" y="8714"/>
                        <a:pt x="1167190" y="11224"/>
                        <a:pt x="1164089" y="11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042B37ED-3500-ACF1-7BFF-CD9F6E750B9B}"/>
                    </a:ext>
                  </a:extLst>
                </p:cNvPr>
                <p:cNvSpPr/>
                <p:nvPr/>
              </p:nvSpPr>
              <p:spPr>
                <a:xfrm>
                  <a:off x="11100567" y="6519038"/>
                  <a:ext cx="623915" cy="11225"/>
                </a:xfrm>
                <a:custGeom>
                  <a:avLst/>
                  <a:gdLst>
                    <a:gd name="connsiteX0" fmla="*/ 618304 w 623915"/>
                    <a:gd name="connsiteY0" fmla="*/ 11225 h 11225"/>
                    <a:gd name="connsiteX1" fmla="*/ 5612 w 623915"/>
                    <a:gd name="connsiteY1" fmla="*/ 11225 h 11225"/>
                    <a:gd name="connsiteX2" fmla="*/ 0 w 623915"/>
                    <a:gd name="connsiteY2" fmla="*/ 5613 h 11225"/>
                    <a:gd name="connsiteX3" fmla="*/ 5612 w 623915"/>
                    <a:gd name="connsiteY3" fmla="*/ 0 h 11225"/>
                    <a:gd name="connsiteX4" fmla="*/ 618304 w 623915"/>
                    <a:gd name="connsiteY4" fmla="*/ 0 h 11225"/>
                    <a:gd name="connsiteX5" fmla="*/ 623915 w 623915"/>
                    <a:gd name="connsiteY5" fmla="*/ 5613 h 11225"/>
                    <a:gd name="connsiteX6" fmla="*/ 618304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4" y="11225"/>
                      </a:moveTo>
                      <a:lnTo>
                        <a:pt x="5612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2" y="0"/>
                      </a:cubicBezTo>
                      <a:lnTo>
                        <a:pt x="618304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915" y="8714"/>
                        <a:pt x="621405" y="11225"/>
                        <a:pt x="618304" y="11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0A79AE2B-9890-E715-7872-66367F271269}"/>
                    </a:ext>
                  </a:extLst>
                </p:cNvPr>
                <p:cNvSpPr/>
                <p:nvPr/>
              </p:nvSpPr>
              <p:spPr>
                <a:xfrm>
                  <a:off x="8081766" y="5939136"/>
                  <a:ext cx="453179" cy="11225"/>
                </a:xfrm>
                <a:custGeom>
                  <a:avLst/>
                  <a:gdLst>
                    <a:gd name="connsiteX0" fmla="*/ 447567 w 453179"/>
                    <a:gd name="connsiteY0" fmla="*/ 11225 h 11225"/>
                    <a:gd name="connsiteX1" fmla="*/ 5613 w 453179"/>
                    <a:gd name="connsiteY1" fmla="*/ 11225 h 11225"/>
                    <a:gd name="connsiteX2" fmla="*/ 0 w 453179"/>
                    <a:gd name="connsiteY2" fmla="*/ 5613 h 11225"/>
                    <a:gd name="connsiteX3" fmla="*/ 5613 w 453179"/>
                    <a:gd name="connsiteY3" fmla="*/ 0 h 11225"/>
                    <a:gd name="connsiteX4" fmla="*/ 447567 w 453179"/>
                    <a:gd name="connsiteY4" fmla="*/ 0 h 11225"/>
                    <a:gd name="connsiteX5" fmla="*/ 453180 w 453179"/>
                    <a:gd name="connsiteY5" fmla="*/ 5613 h 11225"/>
                    <a:gd name="connsiteX6" fmla="*/ 447567 w 453179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3179" h="11225">
                      <a:moveTo>
                        <a:pt x="447567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447567" y="0"/>
                      </a:lnTo>
                      <a:cubicBezTo>
                        <a:pt x="450669" y="0"/>
                        <a:pt x="453180" y="2511"/>
                        <a:pt x="453180" y="5613"/>
                      </a:cubicBezTo>
                      <a:cubicBezTo>
                        <a:pt x="453130" y="8714"/>
                        <a:pt x="450619" y="11225"/>
                        <a:pt x="447567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07695547-5EA6-B65E-9F06-11ED552B7F7C}"/>
                    </a:ext>
                  </a:extLst>
                </p:cNvPr>
                <p:cNvSpPr/>
                <p:nvPr/>
              </p:nvSpPr>
              <p:spPr>
                <a:xfrm>
                  <a:off x="8077188" y="6038633"/>
                  <a:ext cx="623915" cy="11225"/>
                </a:xfrm>
                <a:custGeom>
                  <a:avLst/>
                  <a:gdLst>
                    <a:gd name="connsiteX0" fmla="*/ 618303 w 623915"/>
                    <a:gd name="connsiteY0" fmla="*/ 11225 h 11225"/>
                    <a:gd name="connsiteX1" fmla="*/ 5613 w 623915"/>
                    <a:gd name="connsiteY1" fmla="*/ 11225 h 11225"/>
                    <a:gd name="connsiteX2" fmla="*/ 0 w 623915"/>
                    <a:gd name="connsiteY2" fmla="*/ 5613 h 11225"/>
                    <a:gd name="connsiteX3" fmla="*/ 5613 w 623915"/>
                    <a:gd name="connsiteY3" fmla="*/ 0 h 11225"/>
                    <a:gd name="connsiteX4" fmla="*/ 618303 w 623915"/>
                    <a:gd name="connsiteY4" fmla="*/ 0 h 11225"/>
                    <a:gd name="connsiteX5" fmla="*/ 623915 w 623915"/>
                    <a:gd name="connsiteY5" fmla="*/ 5613 h 11225"/>
                    <a:gd name="connsiteX6" fmla="*/ 618303 w 623915"/>
                    <a:gd name="connsiteY6" fmla="*/ 11225 h 1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3915" h="11225">
                      <a:moveTo>
                        <a:pt x="618303" y="11225"/>
                      </a:moveTo>
                      <a:lnTo>
                        <a:pt x="5613" y="11225"/>
                      </a:lnTo>
                      <a:cubicBezTo>
                        <a:pt x="2511" y="11225"/>
                        <a:pt x="0" y="8714"/>
                        <a:pt x="0" y="5613"/>
                      </a:cubicBezTo>
                      <a:cubicBezTo>
                        <a:pt x="0" y="2511"/>
                        <a:pt x="2511" y="0"/>
                        <a:pt x="5613" y="0"/>
                      </a:cubicBezTo>
                      <a:lnTo>
                        <a:pt x="618303" y="0"/>
                      </a:lnTo>
                      <a:cubicBezTo>
                        <a:pt x="621405" y="0"/>
                        <a:pt x="623915" y="2511"/>
                        <a:pt x="623915" y="5613"/>
                      </a:cubicBezTo>
                      <a:cubicBezTo>
                        <a:pt x="623866" y="8714"/>
                        <a:pt x="621355" y="11225"/>
                        <a:pt x="618303" y="11225"/>
                      </a:cubicBezTo>
                      <a:close/>
                    </a:path>
                  </a:pathLst>
                </a:custGeom>
                <a:solidFill>
                  <a:srgbClr val="B9B2C1"/>
                </a:solidFill>
                <a:ln w="4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893E49E-2A86-4F61-8C71-A694B82A39D7}"/>
                  </a:ext>
                </a:extLst>
              </p:cNvPr>
              <p:cNvSpPr/>
              <p:nvPr/>
            </p:nvSpPr>
            <p:spPr>
              <a:xfrm>
                <a:off x="8402611" y="3415707"/>
                <a:ext cx="2370958" cy="478977"/>
              </a:xfrm>
              <a:custGeom>
                <a:avLst/>
                <a:gdLst>
                  <a:gd name="connsiteX0" fmla="*/ 2343881 w 2370958"/>
                  <a:gd name="connsiteY0" fmla="*/ 478977 h 478977"/>
                  <a:gd name="connsiteX1" fmla="*/ 237297 w 2370958"/>
                  <a:gd name="connsiteY1" fmla="*/ 478977 h 478977"/>
                  <a:gd name="connsiteX2" fmla="*/ 0 w 2370958"/>
                  <a:gd name="connsiteY2" fmla="*/ 241679 h 478977"/>
                  <a:gd name="connsiteX3" fmla="*/ 0 w 2370958"/>
                  <a:gd name="connsiteY3" fmla="*/ 237298 h 478977"/>
                  <a:gd name="connsiteX4" fmla="*/ 237297 w 2370958"/>
                  <a:gd name="connsiteY4" fmla="*/ 0 h 478977"/>
                  <a:gd name="connsiteX5" fmla="*/ 2343881 w 2370958"/>
                  <a:gd name="connsiteY5" fmla="*/ 0 h 478977"/>
                  <a:gd name="connsiteX6" fmla="*/ 2370958 w 2370958"/>
                  <a:gd name="connsiteY6" fmla="*/ 27078 h 478977"/>
                  <a:gd name="connsiteX7" fmla="*/ 2370958 w 2370958"/>
                  <a:gd name="connsiteY7" fmla="*/ 451850 h 478977"/>
                  <a:gd name="connsiteX8" fmla="*/ 2343881 w 2370958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958" h="478977">
                    <a:moveTo>
                      <a:pt x="2343881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2343881" y="0"/>
                    </a:lnTo>
                    <a:cubicBezTo>
                      <a:pt x="2358846" y="0"/>
                      <a:pt x="2370958" y="12111"/>
                      <a:pt x="2370958" y="27078"/>
                    </a:cubicBezTo>
                    <a:lnTo>
                      <a:pt x="2370958" y="451850"/>
                    </a:lnTo>
                    <a:cubicBezTo>
                      <a:pt x="2371008" y="466866"/>
                      <a:pt x="2358846" y="478977"/>
                      <a:pt x="2343881" y="478977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FC963C3E-EC3F-3C2A-5196-81FEEED4B9DF}"/>
                  </a:ext>
                </a:extLst>
              </p:cNvPr>
              <p:cNvSpPr/>
              <p:nvPr/>
            </p:nvSpPr>
            <p:spPr>
              <a:xfrm>
                <a:off x="8946524" y="3415707"/>
                <a:ext cx="1934074" cy="478977"/>
              </a:xfrm>
              <a:custGeom>
                <a:avLst/>
                <a:gdLst>
                  <a:gd name="connsiteX0" fmla="*/ 1866527 w 1934074"/>
                  <a:gd name="connsiteY0" fmla="*/ 478977 h 478977"/>
                  <a:gd name="connsiteX1" fmla="*/ 237297 w 1934074"/>
                  <a:gd name="connsiteY1" fmla="*/ 478977 h 478977"/>
                  <a:gd name="connsiteX2" fmla="*/ 0 w 1934074"/>
                  <a:gd name="connsiteY2" fmla="*/ 241679 h 478977"/>
                  <a:gd name="connsiteX3" fmla="*/ 0 w 1934074"/>
                  <a:gd name="connsiteY3" fmla="*/ 237298 h 478977"/>
                  <a:gd name="connsiteX4" fmla="*/ 237297 w 1934074"/>
                  <a:gd name="connsiteY4" fmla="*/ 0 h 478977"/>
                  <a:gd name="connsiteX5" fmla="*/ 1866527 w 1934074"/>
                  <a:gd name="connsiteY5" fmla="*/ 0 h 478977"/>
                  <a:gd name="connsiteX6" fmla="*/ 1934075 w 1934074"/>
                  <a:gd name="connsiteY6" fmla="*/ 67546 h 478977"/>
                  <a:gd name="connsiteX7" fmla="*/ 1934075 w 1934074"/>
                  <a:gd name="connsiteY7" fmla="*/ 411382 h 478977"/>
                  <a:gd name="connsiteX8" fmla="*/ 1866527 w 1934074"/>
                  <a:gd name="connsiteY8" fmla="*/ 478977 h 47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4074" h="478977">
                    <a:moveTo>
                      <a:pt x="1866527" y="478977"/>
                    </a:moveTo>
                    <a:lnTo>
                      <a:pt x="237297" y="478977"/>
                    </a:lnTo>
                    <a:cubicBezTo>
                      <a:pt x="106242" y="478977"/>
                      <a:pt x="0" y="372735"/>
                      <a:pt x="0" y="241679"/>
                    </a:cubicBezTo>
                    <a:lnTo>
                      <a:pt x="0" y="237298"/>
                    </a:lnTo>
                    <a:cubicBezTo>
                      <a:pt x="0" y="106242"/>
                      <a:pt x="106242" y="0"/>
                      <a:pt x="237297" y="0"/>
                    </a:cubicBezTo>
                    <a:lnTo>
                      <a:pt x="1866527" y="0"/>
                    </a:lnTo>
                    <a:cubicBezTo>
                      <a:pt x="1903846" y="0"/>
                      <a:pt x="1934075" y="30228"/>
                      <a:pt x="1934075" y="67546"/>
                    </a:cubicBezTo>
                    <a:lnTo>
                      <a:pt x="1934075" y="411382"/>
                    </a:lnTo>
                    <a:cubicBezTo>
                      <a:pt x="1934124" y="448699"/>
                      <a:pt x="1903846" y="478977"/>
                      <a:pt x="1866527" y="478977"/>
                    </a:cubicBezTo>
                    <a:close/>
                  </a:path>
                </a:pathLst>
              </a:custGeom>
              <a:solidFill>
                <a:srgbClr val="C7BFCE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44171FBD-A715-D557-1A8A-8BEFDCDB51C7}"/>
                  </a:ext>
                </a:extLst>
              </p:cNvPr>
              <p:cNvSpPr/>
              <p:nvPr/>
            </p:nvSpPr>
            <p:spPr>
              <a:xfrm>
                <a:off x="9025295" y="3497383"/>
                <a:ext cx="1855352" cy="301348"/>
              </a:xfrm>
              <a:custGeom>
                <a:avLst/>
                <a:gdLst>
                  <a:gd name="connsiteX0" fmla="*/ 1855353 w 1855352"/>
                  <a:gd name="connsiteY0" fmla="*/ 301348 h 301348"/>
                  <a:gd name="connsiteX1" fmla="*/ 149960 w 1855352"/>
                  <a:gd name="connsiteY1" fmla="*/ 301348 h 301348"/>
                  <a:gd name="connsiteX2" fmla="*/ 0 w 1855352"/>
                  <a:gd name="connsiteY2" fmla="*/ 151388 h 301348"/>
                  <a:gd name="connsiteX3" fmla="*/ 0 w 1855352"/>
                  <a:gd name="connsiteY3" fmla="*/ 149960 h 301348"/>
                  <a:gd name="connsiteX4" fmla="*/ 149960 w 1855352"/>
                  <a:gd name="connsiteY4" fmla="*/ 0 h 301348"/>
                  <a:gd name="connsiteX5" fmla="*/ 1855353 w 1855352"/>
                  <a:gd name="connsiteY5" fmla="*/ 0 h 301348"/>
                  <a:gd name="connsiteX6" fmla="*/ 1855353 w 1855352"/>
                  <a:gd name="connsiteY6" fmla="*/ 301348 h 30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352" h="301348">
                    <a:moveTo>
                      <a:pt x="1855353" y="301348"/>
                    </a:moveTo>
                    <a:lnTo>
                      <a:pt x="149960" y="301348"/>
                    </a:lnTo>
                    <a:cubicBezTo>
                      <a:pt x="67103" y="301348"/>
                      <a:pt x="0" y="234196"/>
                      <a:pt x="0" y="151388"/>
                    </a:cubicBezTo>
                    <a:lnTo>
                      <a:pt x="0" y="149960"/>
                    </a:lnTo>
                    <a:cubicBezTo>
                      <a:pt x="0" y="67103"/>
                      <a:pt x="67152" y="0"/>
                      <a:pt x="149960" y="0"/>
                    </a:cubicBezTo>
                    <a:lnTo>
                      <a:pt x="1855353" y="0"/>
                    </a:lnTo>
                    <a:lnTo>
                      <a:pt x="1855353" y="301348"/>
                    </a:lnTo>
                    <a:close/>
                  </a:path>
                </a:pathLst>
              </a:custGeom>
              <a:solidFill>
                <a:srgbClr val="E0DFE5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A6BB35B-7F24-39C9-420E-0E63FFA0F2B1}"/>
                  </a:ext>
                </a:extLst>
              </p:cNvPr>
              <p:cNvSpPr/>
              <p:nvPr/>
            </p:nvSpPr>
            <p:spPr>
              <a:xfrm>
                <a:off x="10436921" y="3592203"/>
                <a:ext cx="453180" cy="11224"/>
              </a:xfrm>
              <a:custGeom>
                <a:avLst/>
                <a:gdLst>
                  <a:gd name="connsiteX0" fmla="*/ 447567 w 453180"/>
                  <a:gd name="connsiteY0" fmla="*/ 11225 h 11224"/>
                  <a:gd name="connsiteX1" fmla="*/ 5613 w 453180"/>
                  <a:gd name="connsiteY1" fmla="*/ 11225 h 11224"/>
                  <a:gd name="connsiteX2" fmla="*/ 0 w 453180"/>
                  <a:gd name="connsiteY2" fmla="*/ 5612 h 11224"/>
                  <a:gd name="connsiteX3" fmla="*/ 5613 w 453180"/>
                  <a:gd name="connsiteY3" fmla="*/ 0 h 11224"/>
                  <a:gd name="connsiteX4" fmla="*/ 447567 w 453180"/>
                  <a:gd name="connsiteY4" fmla="*/ 0 h 11224"/>
                  <a:gd name="connsiteX5" fmla="*/ 453180 w 453180"/>
                  <a:gd name="connsiteY5" fmla="*/ 5612 h 11224"/>
                  <a:gd name="connsiteX6" fmla="*/ 447567 w 453180"/>
                  <a:gd name="connsiteY6" fmla="*/ 11225 h 1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80" h="11224">
                    <a:moveTo>
                      <a:pt x="447567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2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447567" y="0"/>
                    </a:lnTo>
                    <a:cubicBezTo>
                      <a:pt x="450669" y="0"/>
                      <a:pt x="453180" y="2511"/>
                      <a:pt x="453180" y="5612"/>
                    </a:cubicBezTo>
                    <a:cubicBezTo>
                      <a:pt x="453229" y="8665"/>
                      <a:pt x="450669" y="11225"/>
                      <a:pt x="447567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2878A95-A822-2C64-1B5F-458B674AA4FA}"/>
                  </a:ext>
                </a:extLst>
              </p:cNvPr>
              <p:cNvSpPr/>
              <p:nvPr/>
            </p:nvSpPr>
            <p:spPr>
              <a:xfrm>
                <a:off x="10264068" y="3692685"/>
                <a:ext cx="623916" cy="11225"/>
              </a:xfrm>
              <a:custGeom>
                <a:avLst/>
                <a:gdLst>
                  <a:gd name="connsiteX0" fmla="*/ 618303 w 623916"/>
                  <a:gd name="connsiteY0" fmla="*/ 11225 h 11225"/>
                  <a:gd name="connsiteX1" fmla="*/ 5613 w 623916"/>
                  <a:gd name="connsiteY1" fmla="*/ 11225 h 11225"/>
                  <a:gd name="connsiteX2" fmla="*/ 0 w 623916"/>
                  <a:gd name="connsiteY2" fmla="*/ 5613 h 11225"/>
                  <a:gd name="connsiteX3" fmla="*/ 5613 w 623916"/>
                  <a:gd name="connsiteY3" fmla="*/ 0 h 11225"/>
                  <a:gd name="connsiteX4" fmla="*/ 618303 w 623916"/>
                  <a:gd name="connsiteY4" fmla="*/ 0 h 11225"/>
                  <a:gd name="connsiteX5" fmla="*/ 623916 w 623916"/>
                  <a:gd name="connsiteY5" fmla="*/ 5613 h 11225"/>
                  <a:gd name="connsiteX6" fmla="*/ 618303 w 623916"/>
                  <a:gd name="connsiteY6" fmla="*/ 11225 h 1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916" h="11225">
                    <a:moveTo>
                      <a:pt x="618303" y="11225"/>
                    </a:moveTo>
                    <a:lnTo>
                      <a:pt x="5613" y="11225"/>
                    </a:lnTo>
                    <a:cubicBezTo>
                      <a:pt x="2511" y="11225"/>
                      <a:pt x="0" y="8714"/>
                      <a:pt x="0" y="5613"/>
                    </a:cubicBezTo>
                    <a:cubicBezTo>
                      <a:pt x="0" y="2511"/>
                      <a:pt x="2511" y="0"/>
                      <a:pt x="5613" y="0"/>
                    </a:cubicBezTo>
                    <a:lnTo>
                      <a:pt x="618303" y="0"/>
                    </a:lnTo>
                    <a:cubicBezTo>
                      <a:pt x="621405" y="0"/>
                      <a:pt x="623916" y="2511"/>
                      <a:pt x="623916" y="5613"/>
                    </a:cubicBezTo>
                    <a:cubicBezTo>
                      <a:pt x="623916" y="8714"/>
                      <a:pt x="621405" y="11225"/>
                      <a:pt x="618303" y="11225"/>
                    </a:cubicBezTo>
                    <a:close/>
                  </a:path>
                </a:pathLst>
              </a:custGeom>
              <a:solidFill>
                <a:srgbClr val="B9B2C1"/>
              </a:solidFill>
              <a:ln w="4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CD276E81-4399-0536-2837-562BF6552FE8}"/>
              </a:ext>
            </a:extLst>
          </p:cNvPr>
          <p:cNvSpPr/>
          <p:nvPr/>
        </p:nvSpPr>
        <p:spPr>
          <a:xfrm>
            <a:off x="0" y="6328653"/>
            <a:ext cx="12192000" cy="529347"/>
          </a:xfrm>
          <a:custGeom>
            <a:avLst/>
            <a:gdLst>
              <a:gd name="connsiteX0" fmla="*/ 0 w 12192000"/>
              <a:gd name="connsiteY0" fmla="*/ 0 h 529347"/>
              <a:gd name="connsiteX1" fmla="*/ 5731267 w 12192000"/>
              <a:gd name="connsiteY1" fmla="*/ 0 h 529347"/>
              <a:gd name="connsiteX2" fmla="*/ 6077453 w 12192000"/>
              <a:gd name="connsiteY2" fmla="*/ 229468 h 529347"/>
              <a:gd name="connsiteX3" fmla="*/ 6105192 w 12192000"/>
              <a:gd name="connsiteY3" fmla="*/ 366867 h 529347"/>
              <a:gd name="connsiteX4" fmla="*/ 6132932 w 12192000"/>
              <a:gd name="connsiteY4" fmla="*/ 229468 h 529347"/>
              <a:gd name="connsiteX5" fmla="*/ 6479118 w 12192000"/>
              <a:gd name="connsiteY5" fmla="*/ 0 h 529347"/>
              <a:gd name="connsiteX6" fmla="*/ 12192000 w 12192000"/>
              <a:gd name="connsiteY6" fmla="*/ 0 h 529347"/>
              <a:gd name="connsiteX7" fmla="*/ 12192000 w 12192000"/>
              <a:gd name="connsiteY7" fmla="*/ 529347 h 529347"/>
              <a:gd name="connsiteX8" fmla="*/ 0 w 12192000"/>
              <a:gd name="connsiteY8" fmla="*/ 529347 h 52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9347">
                <a:moveTo>
                  <a:pt x="0" y="0"/>
                </a:moveTo>
                <a:lnTo>
                  <a:pt x="5731267" y="0"/>
                </a:lnTo>
                <a:cubicBezTo>
                  <a:pt x="5886891" y="0"/>
                  <a:pt x="6020416" y="94620"/>
                  <a:pt x="6077453" y="229468"/>
                </a:cubicBezTo>
                <a:lnTo>
                  <a:pt x="6105192" y="366867"/>
                </a:lnTo>
                <a:lnTo>
                  <a:pt x="6132932" y="229468"/>
                </a:lnTo>
                <a:cubicBezTo>
                  <a:pt x="6189968" y="94620"/>
                  <a:pt x="6323493" y="0"/>
                  <a:pt x="6479118" y="0"/>
                </a:cubicBezTo>
                <a:lnTo>
                  <a:pt x="12192000" y="0"/>
                </a:lnTo>
                <a:lnTo>
                  <a:pt x="12192000" y="529347"/>
                </a:lnTo>
                <a:lnTo>
                  <a:pt x="0" y="529347"/>
                </a:ln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9" name="图形 6">
            <a:extLst>
              <a:ext uri="{FF2B5EF4-FFF2-40B4-BE49-F238E27FC236}">
                <a16:creationId xmlns:a16="http://schemas.microsoft.com/office/drawing/2014/main" id="{5D37DC0E-0BEA-E9FC-1210-FD232F74AF0F}"/>
              </a:ext>
            </a:extLst>
          </p:cNvPr>
          <p:cNvGrpSpPr/>
          <p:nvPr/>
        </p:nvGrpSpPr>
        <p:grpSpPr>
          <a:xfrm>
            <a:off x="7056454" y="4095056"/>
            <a:ext cx="2480488" cy="2243866"/>
            <a:chOff x="9617512" y="2044255"/>
            <a:chExt cx="1516239" cy="13716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7F4380-9E5F-42DA-AB60-30DAD37CFA6F}"/>
                </a:ext>
              </a:extLst>
            </p:cNvPr>
            <p:cNvSpPr/>
            <p:nvPr/>
          </p:nvSpPr>
          <p:spPr>
            <a:xfrm>
              <a:off x="10660354" y="2154752"/>
              <a:ext cx="473397" cy="617494"/>
            </a:xfrm>
            <a:custGeom>
              <a:avLst/>
              <a:gdLst>
                <a:gd name="connsiteX0" fmla="*/ 42320 w 473397"/>
                <a:gd name="connsiteY0" fmla="*/ 617494 h 617494"/>
                <a:gd name="connsiteX1" fmla="*/ 6185 w 473397"/>
                <a:gd name="connsiteY1" fmla="*/ 597211 h 617494"/>
                <a:gd name="connsiteX2" fmla="*/ 20314 w 473397"/>
                <a:gd name="connsiteY2" fmla="*/ 539117 h 617494"/>
                <a:gd name="connsiteX3" fmla="*/ 386845 w 473397"/>
                <a:gd name="connsiteY3" fmla="*/ 154321 h 617494"/>
                <a:gd name="connsiteX4" fmla="*/ 53595 w 473397"/>
                <a:gd name="connsiteY4" fmla="*/ 108585 h 617494"/>
                <a:gd name="connsiteX5" fmla="*/ 1556 w 473397"/>
                <a:gd name="connsiteY5" fmla="*/ 79193 h 617494"/>
                <a:gd name="connsiteX6" fmla="*/ 30997 w 473397"/>
                <a:gd name="connsiteY6" fmla="*/ 27155 h 617494"/>
                <a:gd name="connsiteX7" fmla="*/ 468373 w 473397"/>
                <a:gd name="connsiteY7" fmla="*/ 131724 h 617494"/>
                <a:gd name="connsiteX8" fmla="*/ 64327 w 473397"/>
                <a:gd name="connsiteY8" fmla="*/ 611390 h 617494"/>
                <a:gd name="connsiteX9" fmla="*/ 42320 w 473397"/>
                <a:gd name="connsiteY9" fmla="*/ 617494 h 6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97" h="617494">
                  <a:moveTo>
                    <a:pt x="42320" y="617494"/>
                  </a:moveTo>
                  <a:cubicBezTo>
                    <a:pt x="28044" y="617494"/>
                    <a:pt x="14111" y="610258"/>
                    <a:pt x="6185" y="597211"/>
                  </a:cubicBezTo>
                  <a:cubicBezTo>
                    <a:pt x="-5976" y="577272"/>
                    <a:pt x="375" y="551278"/>
                    <a:pt x="20314" y="539117"/>
                  </a:cubicBezTo>
                  <a:cubicBezTo>
                    <a:pt x="188440" y="436715"/>
                    <a:pt x="413332" y="249585"/>
                    <a:pt x="386845" y="154321"/>
                  </a:cubicBezTo>
                  <a:cubicBezTo>
                    <a:pt x="357749" y="49556"/>
                    <a:pt x="130790" y="87120"/>
                    <a:pt x="53595" y="108585"/>
                  </a:cubicBezTo>
                  <a:cubicBezTo>
                    <a:pt x="31046" y="114886"/>
                    <a:pt x="7759" y="101643"/>
                    <a:pt x="1556" y="79193"/>
                  </a:cubicBezTo>
                  <a:cubicBezTo>
                    <a:pt x="-4696" y="56694"/>
                    <a:pt x="8449" y="33358"/>
                    <a:pt x="30997" y="27155"/>
                  </a:cubicBezTo>
                  <a:cubicBezTo>
                    <a:pt x="46506" y="22823"/>
                    <a:pt x="410723" y="-75739"/>
                    <a:pt x="468373" y="131724"/>
                  </a:cubicBezTo>
                  <a:cubicBezTo>
                    <a:pt x="521248" y="322005"/>
                    <a:pt x="141080" y="564669"/>
                    <a:pt x="64327" y="611390"/>
                  </a:cubicBezTo>
                  <a:cubicBezTo>
                    <a:pt x="57386" y="615525"/>
                    <a:pt x="49804" y="617494"/>
                    <a:pt x="42320" y="617494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61EAAAE-C9B7-2717-9D9A-7663C2A86764}"/>
                </a:ext>
              </a:extLst>
            </p:cNvPr>
            <p:cNvSpPr/>
            <p:nvPr/>
          </p:nvSpPr>
          <p:spPr>
            <a:xfrm>
              <a:off x="10015200" y="2044255"/>
              <a:ext cx="845607" cy="957707"/>
            </a:xfrm>
            <a:custGeom>
              <a:avLst/>
              <a:gdLst>
                <a:gd name="connsiteX0" fmla="*/ 422803 w 845607"/>
                <a:gd name="connsiteY0" fmla="*/ 957708 h 957707"/>
                <a:gd name="connsiteX1" fmla="*/ 0 w 845607"/>
                <a:gd name="connsiteY1" fmla="*/ 534904 h 957707"/>
                <a:gd name="connsiteX2" fmla="*/ 0 w 845607"/>
                <a:gd name="connsiteY2" fmla="*/ 86107 h 957707"/>
                <a:gd name="connsiteX3" fmla="*/ 86107 w 845607"/>
                <a:gd name="connsiteY3" fmla="*/ 0 h 957707"/>
                <a:gd name="connsiteX4" fmla="*/ 759501 w 845607"/>
                <a:gd name="connsiteY4" fmla="*/ 0 h 957707"/>
                <a:gd name="connsiteX5" fmla="*/ 845607 w 845607"/>
                <a:gd name="connsiteY5" fmla="*/ 86107 h 957707"/>
                <a:gd name="connsiteX6" fmla="*/ 845607 w 845607"/>
                <a:gd name="connsiteY6" fmla="*/ 534904 h 957707"/>
                <a:gd name="connsiteX7" fmla="*/ 422803 w 845607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7" h="957707">
                  <a:moveTo>
                    <a:pt x="422803" y="957708"/>
                  </a:moveTo>
                  <a:cubicBezTo>
                    <a:pt x="189297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9" y="0"/>
                    <a:pt x="86107" y="0"/>
                  </a:cubicBezTo>
                  <a:lnTo>
                    <a:pt x="759501" y="0"/>
                  </a:lnTo>
                  <a:cubicBezTo>
                    <a:pt x="807058" y="0"/>
                    <a:pt x="845607" y="38548"/>
                    <a:pt x="845607" y="86107"/>
                  </a:cubicBezTo>
                  <a:lnTo>
                    <a:pt x="845607" y="534904"/>
                  </a:lnTo>
                  <a:cubicBezTo>
                    <a:pt x="845607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8A7E79F-91C0-DF8F-3F48-58739D93BDC7}"/>
                </a:ext>
              </a:extLst>
            </p:cNvPr>
            <p:cNvSpPr/>
            <p:nvPr/>
          </p:nvSpPr>
          <p:spPr>
            <a:xfrm>
              <a:off x="10358150" y="2804986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49668F8-675D-450D-FA37-CDFEAF0E0F18}"/>
                </a:ext>
              </a:extLst>
            </p:cNvPr>
            <p:cNvSpPr/>
            <p:nvPr/>
          </p:nvSpPr>
          <p:spPr>
            <a:xfrm>
              <a:off x="10123215" y="3208982"/>
              <a:ext cx="629527" cy="206724"/>
            </a:xfrm>
            <a:custGeom>
              <a:avLst/>
              <a:gdLst>
                <a:gd name="connsiteX0" fmla="*/ 629527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4 w 629527"/>
                <a:gd name="connsiteY4" fmla="*/ 0 h 206724"/>
                <a:gd name="connsiteX5" fmla="*/ 629527 w 629527"/>
                <a:gd name="connsiteY5" fmla="*/ 178515 h 206724"/>
                <a:gd name="connsiteX6" fmla="*/ 629527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7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3" y="0"/>
                    <a:pt x="178515" y="0"/>
                  </a:cubicBezTo>
                  <a:lnTo>
                    <a:pt x="451014" y="0"/>
                  </a:lnTo>
                  <a:cubicBezTo>
                    <a:pt x="549624" y="0"/>
                    <a:pt x="629527" y="79903"/>
                    <a:pt x="629527" y="178515"/>
                  </a:cubicBezTo>
                  <a:lnTo>
                    <a:pt x="629527" y="206725"/>
                  </a:lnTo>
                  <a:close/>
                </a:path>
              </a:pathLst>
            </a:custGeom>
            <a:solidFill>
              <a:srgbClr val="FCA338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06A0039-B97C-8941-8517-19B2F8ABC3E0}"/>
                </a:ext>
              </a:extLst>
            </p:cNvPr>
            <p:cNvSpPr/>
            <p:nvPr/>
          </p:nvSpPr>
          <p:spPr>
            <a:xfrm>
              <a:off x="9965083" y="2044402"/>
              <a:ext cx="845606" cy="957707"/>
            </a:xfrm>
            <a:custGeom>
              <a:avLst/>
              <a:gdLst>
                <a:gd name="connsiteX0" fmla="*/ 422803 w 845606"/>
                <a:gd name="connsiteY0" fmla="*/ 957708 h 957707"/>
                <a:gd name="connsiteX1" fmla="*/ 0 w 845606"/>
                <a:gd name="connsiteY1" fmla="*/ 534904 h 957707"/>
                <a:gd name="connsiteX2" fmla="*/ 0 w 845606"/>
                <a:gd name="connsiteY2" fmla="*/ 86107 h 957707"/>
                <a:gd name="connsiteX3" fmla="*/ 86107 w 845606"/>
                <a:gd name="connsiteY3" fmla="*/ 0 h 957707"/>
                <a:gd name="connsiteX4" fmla="*/ 759500 w 845606"/>
                <a:gd name="connsiteY4" fmla="*/ 0 h 957707"/>
                <a:gd name="connsiteX5" fmla="*/ 845606 w 845606"/>
                <a:gd name="connsiteY5" fmla="*/ 86107 h 957707"/>
                <a:gd name="connsiteX6" fmla="*/ 845606 w 845606"/>
                <a:gd name="connsiteY6" fmla="*/ 534904 h 957707"/>
                <a:gd name="connsiteX7" fmla="*/ 422803 w 845606"/>
                <a:gd name="connsiteY7" fmla="*/ 957708 h 9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06" h="957707">
                  <a:moveTo>
                    <a:pt x="422803" y="957708"/>
                  </a:moveTo>
                  <a:cubicBezTo>
                    <a:pt x="189296" y="957708"/>
                    <a:pt x="0" y="768411"/>
                    <a:pt x="0" y="534904"/>
                  </a:cubicBezTo>
                  <a:lnTo>
                    <a:pt x="0" y="86107"/>
                  </a:lnTo>
                  <a:cubicBezTo>
                    <a:pt x="0" y="38548"/>
                    <a:pt x="38548" y="0"/>
                    <a:pt x="86107" y="0"/>
                  </a:cubicBezTo>
                  <a:lnTo>
                    <a:pt x="759500" y="0"/>
                  </a:lnTo>
                  <a:cubicBezTo>
                    <a:pt x="807058" y="0"/>
                    <a:pt x="845606" y="38548"/>
                    <a:pt x="845606" y="86107"/>
                  </a:cubicBezTo>
                  <a:lnTo>
                    <a:pt x="845606" y="534904"/>
                  </a:lnTo>
                  <a:cubicBezTo>
                    <a:pt x="845606" y="768411"/>
                    <a:pt x="656310" y="957708"/>
                    <a:pt x="422803" y="95770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EEBF538-F923-8699-51D2-01930DEE88C5}"/>
                </a:ext>
              </a:extLst>
            </p:cNvPr>
            <p:cNvSpPr/>
            <p:nvPr/>
          </p:nvSpPr>
          <p:spPr>
            <a:xfrm>
              <a:off x="10308032" y="2805133"/>
              <a:ext cx="159708" cy="507383"/>
            </a:xfrm>
            <a:custGeom>
              <a:avLst/>
              <a:gdLst>
                <a:gd name="connsiteX0" fmla="*/ 0 w 159708"/>
                <a:gd name="connsiteY0" fmla="*/ 0 h 507383"/>
                <a:gd name="connsiteX1" fmla="*/ 159708 w 159708"/>
                <a:gd name="connsiteY1" fmla="*/ 0 h 507383"/>
                <a:gd name="connsiteX2" fmla="*/ 159708 w 159708"/>
                <a:gd name="connsiteY2" fmla="*/ 507384 h 507383"/>
                <a:gd name="connsiteX3" fmla="*/ 0 w 159708"/>
                <a:gd name="connsiteY3" fmla="*/ 507384 h 50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08" h="507383">
                  <a:moveTo>
                    <a:pt x="0" y="0"/>
                  </a:moveTo>
                  <a:lnTo>
                    <a:pt x="159708" y="0"/>
                  </a:lnTo>
                  <a:lnTo>
                    <a:pt x="159708" y="507384"/>
                  </a:lnTo>
                  <a:lnTo>
                    <a:pt x="0" y="507384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A091180-0959-5070-5C80-CBBA28C26B1C}"/>
                </a:ext>
              </a:extLst>
            </p:cNvPr>
            <p:cNvSpPr/>
            <p:nvPr/>
          </p:nvSpPr>
          <p:spPr>
            <a:xfrm>
              <a:off x="10073097" y="3209130"/>
              <a:ext cx="629527" cy="206724"/>
            </a:xfrm>
            <a:custGeom>
              <a:avLst/>
              <a:gdLst>
                <a:gd name="connsiteX0" fmla="*/ 629528 w 629527"/>
                <a:gd name="connsiteY0" fmla="*/ 206725 h 206724"/>
                <a:gd name="connsiteX1" fmla="*/ 0 w 629527"/>
                <a:gd name="connsiteY1" fmla="*/ 206725 h 206724"/>
                <a:gd name="connsiteX2" fmla="*/ 0 w 629527"/>
                <a:gd name="connsiteY2" fmla="*/ 178515 h 206724"/>
                <a:gd name="connsiteX3" fmla="*/ 178515 w 629527"/>
                <a:gd name="connsiteY3" fmla="*/ 0 h 206724"/>
                <a:gd name="connsiteX4" fmla="*/ 451013 w 629527"/>
                <a:gd name="connsiteY4" fmla="*/ 0 h 206724"/>
                <a:gd name="connsiteX5" fmla="*/ 629528 w 629527"/>
                <a:gd name="connsiteY5" fmla="*/ 178515 h 206724"/>
                <a:gd name="connsiteX6" fmla="*/ 629528 w 629527"/>
                <a:gd name="connsiteY6" fmla="*/ 206725 h 20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527" h="206724">
                  <a:moveTo>
                    <a:pt x="629528" y="206725"/>
                  </a:moveTo>
                  <a:lnTo>
                    <a:pt x="0" y="206725"/>
                  </a:lnTo>
                  <a:lnTo>
                    <a:pt x="0" y="178515"/>
                  </a:lnTo>
                  <a:cubicBezTo>
                    <a:pt x="0" y="79903"/>
                    <a:pt x="79904" y="0"/>
                    <a:pt x="178515" y="0"/>
                  </a:cubicBezTo>
                  <a:lnTo>
                    <a:pt x="451013" y="0"/>
                  </a:lnTo>
                  <a:cubicBezTo>
                    <a:pt x="549625" y="0"/>
                    <a:pt x="629528" y="79903"/>
                    <a:pt x="629528" y="178515"/>
                  </a:cubicBezTo>
                  <a:lnTo>
                    <a:pt x="629528" y="206725"/>
                  </a:ln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0C64A6D-1D57-6FF4-3355-43B55C6A6513}"/>
                </a:ext>
              </a:extLst>
            </p:cNvPr>
            <p:cNvSpPr/>
            <p:nvPr/>
          </p:nvSpPr>
          <p:spPr>
            <a:xfrm>
              <a:off x="9617512" y="2154702"/>
              <a:ext cx="473382" cy="617543"/>
            </a:xfrm>
            <a:custGeom>
              <a:avLst/>
              <a:gdLst>
                <a:gd name="connsiteX0" fmla="*/ 431068 w 473382"/>
                <a:gd name="connsiteY0" fmla="*/ 617544 h 617543"/>
                <a:gd name="connsiteX1" fmla="*/ 409110 w 473382"/>
                <a:gd name="connsiteY1" fmla="*/ 611390 h 617543"/>
                <a:gd name="connsiteX2" fmla="*/ 5015 w 473382"/>
                <a:gd name="connsiteY2" fmla="*/ 131724 h 617543"/>
                <a:gd name="connsiteX3" fmla="*/ 442391 w 473382"/>
                <a:gd name="connsiteY3" fmla="*/ 27155 h 617543"/>
                <a:gd name="connsiteX4" fmla="*/ 471832 w 473382"/>
                <a:gd name="connsiteY4" fmla="*/ 79193 h 617543"/>
                <a:gd name="connsiteX5" fmla="*/ 419794 w 473382"/>
                <a:gd name="connsiteY5" fmla="*/ 108634 h 617543"/>
                <a:gd name="connsiteX6" fmla="*/ 86494 w 473382"/>
                <a:gd name="connsiteY6" fmla="*/ 154370 h 617543"/>
                <a:gd name="connsiteX7" fmla="*/ 453074 w 473382"/>
                <a:gd name="connsiteY7" fmla="*/ 539167 h 617543"/>
                <a:gd name="connsiteX8" fmla="*/ 467204 w 473382"/>
                <a:gd name="connsiteY8" fmla="*/ 597260 h 617543"/>
                <a:gd name="connsiteX9" fmla="*/ 431068 w 473382"/>
                <a:gd name="connsiteY9" fmla="*/ 617544 h 6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82" h="617543">
                  <a:moveTo>
                    <a:pt x="431068" y="617544"/>
                  </a:moveTo>
                  <a:cubicBezTo>
                    <a:pt x="423584" y="617544"/>
                    <a:pt x="416003" y="615575"/>
                    <a:pt x="409110" y="611390"/>
                  </a:cubicBezTo>
                  <a:cubicBezTo>
                    <a:pt x="332358" y="564669"/>
                    <a:pt x="-47811" y="322054"/>
                    <a:pt x="5015" y="131724"/>
                  </a:cubicBezTo>
                  <a:cubicBezTo>
                    <a:pt x="62666" y="-75739"/>
                    <a:pt x="426883" y="22823"/>
                    <a:pt x="442391" y="27155"/>
                  </a:cubicBezTo>
                  <a:cubicBezTo>
                    <a:pt x="464890" y="33408"/>
                    <a:pt x="478035" y="56694"/>
                    <a:pt x="471832" y="79193"/>
                  </a:cubicBezTo>
                  <a:cubicBezTo>
                    <a:pt x="465628" y="101692"/>
                    <a:pt x="442194" y="114886"/>
                    <a:pt x="419794" y="108634"/>
                  </a:cubicBezTo>
                  <a:cubicBezTo>
                    <a:pt x="342500" y="87267"/>
                    <a:pt x="115541" y="49900"/>
                    <a:pt x="86494" y="154370"/>
                  </a:cubicBezTo>
                  <a:cubicBezTo>
                    <a:pt x="60007" y="249634"/>
                    <a:pt x="284898" y="436715"/>
                    <a:pt x="453074" y="539167"/>
                  </a:cubicBezTo>
                  <a:cubicBezTo>
                    <a:pt x="473013" y="551327"/>
                    <a:pt x="479364" y="577321"/>
                    <a:pt x="467204" y="597260"/>
                  </a:cubicBezTo>
                  <a:cubicBezTo>
                    <a:pt x="459228" y="610356"/>
                    <a:pt x="445296" y="617544"/>
                    <a:pt x="431068" y="617544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1995CAD-FEE2-E6AC-4E07-AF49975D466A}"/>
                </a:ext>
              </a:extLst>
            </p:cNvPr>
            <p:cNvSpPr/>
            <p:nvPr/>
          </p:nvSpPr>
          <p:spPr>
            <a:xfrm>
              <a:off x="10068420" y="2123912"/>
              <a:ext cx="404045" cy="9452"/>
            </a:xfrm>
            <a:custGeom>
              <a:avLst/>
              <a:gdLst>
                <a:gd name="connsiteX0" fmla="*/ 399320 w 404045"/>
                <a:gd name="connsiteY0" fmla="*/ 9452 h 9452"/>
                <a:gd name="connsiteX1" fmla="*/ 4726 w 404045"/>
                <a:gd name="connsiteY1" fmla="*/ 9452 h 9452"/>
                <a:gd name="connsiteX2" fmla="*/ 0 w 404045"/>
                <a:gd name="connsiteY2" fmla="*/ 4726 h 9452"/>
                <a:gd name="connsiteX3" fmla="*/ 4726 w 404045"/>
                <a:gd name="connsiteY3" fmla="*/ 0 h 9452"/>
                <a:gd name="connsiteX4" fmla="*/ 399320 w 404045"/>
                <a:gd name="connsiteY4" fmla="*/ 0 h 9452"/>
                <a:gd name="connsiteX5" fmla="*/ 404046 w 404045"/>
                <a:gd name="connsiteY5" fmla="*/ 4726 h 9452"/>
                <a:gd name="connsiteX6" fmla="*/ 399320 w 404045"/>
                <a:gd name="connsiteY6" fmla="*/ 9452 h 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045" h="9452">
                  <a:moveTo>
                    <a:pt x="399320" y="9452"/>
                  </a:moveTo>
                  <a:lnTo>
                    <a:pt x="4726" y="9452"/>
                  </a:lnTo>
                  <a:cubicBezTo>
                    <a:pt x="2117" y="9452"/>
                    <a:pt x="0" y="7336"/>
                    <a:pt x="0" y="4726"/>
                  </a:cubicBezTo>
                  <a:cubicBezTo>
                    <a:pt x="0" y="2117"/>
                    <a:pt x="2117" y="0"/>
                    <a:pt x="4726" y="0"/>
                  </a:cubicBezTo>
                  <a:lnTo>
                    <a:pt x="399320" y="0"/>
                  </a:lnTo>
                  <a:cubicBezTo>
                    <a:pt x="401929" y="0"/>
                    <a:pt x="404046" y="2117"/>
                    <a:pt x="404046" y="4726"/>
                  </a:cubicBezTo>
                  <a:cubicBezTo>
                    <a:pt x="404046" y="7336"/>
                    <a:pt x="401929" y="9452"/>
                    <a:pt x="399320" y="9452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0A34B0A-4C37-506D-8B4A-D5C88F04975E}"/>
                </a:ext>
              </a:extLst>
            </p:cNvPr>
            <p:cNvSpPr/>
            <p:nvPr/>
          </p:nvSpPr>
          <p:spPr>
            <a:xfrm>
              <a:off x="10153003" y="3245119"/>
              <a:ext cx="122142" cy="72124"/>
            </a:xfrm>
            <a:custGeom>
              <a:avLst/>
              <a:gdLst>
                <a:gd name="connsiteX0" fmla="*/ 4773 w 122142"/>
                <a:gd name="connsiteY0" fmla="*/ 72125 h 72124"/>
                <a:gd name="connsiteX1" fmla="*/ 3395 w 122142"/>
                <a:gd name="connsiteY1" fmla="*/ 71928 h 72124"/>
                <a:gd name="connsiteX2" fmla="*/ 195 w 122142"/>
                <a:gd name="connsiteY2" fmla="*/ 66020 h 72124"/>
                <a:gd name="connsiteX3" fmla="*/ 117416 w 122142"/>
                <a:gd name="connsiteY3" fmla="*/ 0 h 72124"/>
                <a:gd name="connsiteX4" fmla="*/ 122142 w 122142"/>
                <a:gd name="connsiteY4" fmla="*/ 4726 h 72124"/>
                <a:gd name="connsiteX5" fmla="*/ 117416 w 122142"/>
                <a:gd name="connsiteY5" fmla="*/ 9452 h 72124"/>
                <a:gd name="connsiteX6" fmla="*/ 9302 w 122142"/>
                <a:gd name="connsiteY6" fmla="*/ 68728 h 72124"/>
                <a:gd name="connsiteX7" fmla="*/ 4773 w 122142"/>
                <a:gd name="connsiteY7" fmla="*/ 72125 h 7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42" h="72124">
                  <a:moveTo>
                    <a:pt x="4773" y="72125"/>
                  </a:moveTo>
                  <a:cubicBezTo>
                    <a:pt x="4330" y="72125"/>
                    <a:pt x="3838" y="72075"/>
                    <a:pt x="3395" y="71928"/>
                  </a:cubicBezTo>
                  <a:cubicBezTo>
                    <a:pt x="884" y="71189"/>
                    <a:pt x="-544" y="68531"/>
                    <a:pt x="195" y="66020"/>
                  </a:cubicBezTo>
                  <a:cubicBezTo>
                    <a:pt x="392" y="65380"/>
                    <a:pt x="21118" y="0"/>
                    <a:pt x="117416" y="0"/>
                  </a:cubicBezTo>
                  <a:cubicBezTo>
                    <a:pt x="120025" y="0"/>
                    <a:pt x="122142" y="2117"/>
                    <a:pt x="122142" y="4726"/>
                  </a:cubicBezTo>
                  <a:cubicBezTo>
                    <a:pt x="122142" y="7336"/>
                    <a:pt x="120025" y="9452"/>
                    <a:pt x="117416" y="9452"/>
                  </a:cubicBezTo>
                  <a:cubicBezTo>
                    <a:pt x="28454" y="9452"/>
                    <a:pt x="10041" y="66315"/>
                    <a:pt x="9302" y="68728"/>
                  </a:cubicBezTo>
                  <a:cubicBezTo>
                    <a:pt x="8712" y="70795"/>
                    <a:pt x="6791" y="72125"/>
                    <a:pt x="4773" y="72125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6">
            <a:extLst>
              <a:ext uri="{FF2B5EF4-FFF2-40B4-BE49-F238E27FC236}">
                <a16:creationId xmlns:a16="http://schemas.microsoft.com/office/drawing/2014/main" id="{89F39A69-71D0-62C7-778E-7C0A5FD09159}"/>
              </a:ext>
            </a:extLst>
          </p:cNvPr>
          <p:cNvGrpSpPr/>
          <p:nvPr/>
        </p:nvGrpSpPr>
        <p:grpSpPr>
          <a:xfrm>
            <a:off x="1061551" y="3080949"/>
            <a:ext cx="770710" cy="775621"/>
            <a:chOff x="7174945" y="1193518"/>
            <a:chExt cx="618698" cy="622640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2DDD2A-1FB9-D3A6-F76D-27F5F8CB47D1}"/>
                </a:ext>
              </a:extLst>
            </p:cNvPr>
            <p:cNvSpPr/>
            <p:nvPr/>
          </p:nvSpPr>
          <p:spPr>
            <a:xfrm>
              <a:off x="7174945" y="1193518"/>
              <a:ext cx="618698" cy="622640"/>
            </a:xfrm>
            <a:custGeom>
              <a:avLst/>
              <a:gdLst>
                <a:gd name="connsiteX0" fmla="*/ 206203 w 618698"/>
                <a:gd name="connsiteY0" fmla="*/ 3358 h 622640"/>
                <a:gd name="connsiteX1" fmla="*/ 360742 w 618698"/>
                <a:gd name="connsiteY1" fmla="*/ 116640 h 622640"/>
                <a:gd name="connsiteX2" fmla="*/ 364287 w 618698"/>
                <a:gd name="connsiteY2" fmla="*/ 117379 h 622640"/>
                <a:gd name="connsiteX3" fmla="*/ 552008 w 618698"/>
                <a:gd name="connsiteY3" fmla="*/ 75778 h 622640"/>
                <a:gd name="connsiteX4" fmla="*/ 569435 w 618698"/>
                <a:gd name="connsiteY4" fmla="*/ 95028 h 622640"/>
                <a:gd name="connsiteX5" fmla="*/ 505927 w 618698"/>
                <a:gd name="connsiteY5" fmla="*/ 276348 h 622640"/>
                <a:gd name="connsiteX6" fmla="*/ 506419 w 618698"/>
                <a:gd name="connsiteY6" fmla="*/ 280238 h 622640"/>
                <a:gd name="connsiteX7" fmla="*/ 616206 w 618698"/>
                <a:gd name="connsiteY7" fmla="*/ 444032 h 622640"/>
                <a:gd name="connsiteX8" fmla="*/ 603258 w 618698"/>
                <a:gd name="connsiteY8" fmla="*/ 466581 h 622640"/>
                <a:gd name="connsiteX9" fmla="*/ 397518 w 618698"/>
                <a:gd name="connsiteY9" fmla="*/ 456586 h 622640"/>
                <a:gd name="connsiteX10" fmla="*/ 393875 w 618698"/>
                <a:gd name="connsiteY10" fmla="*/ 458260 h 622640"/>
                <a:gd name="connsiteX11" fmla="*/ 268038 w 618698"/>
                <a:gd name="connsiteY11" fmla="*/ 617082 h 622640"/>
                <a:gd name="connsiteX12" fmla="*/ 242586 w 618698"/>
                <a:gd name="connsiteY12" fmla="*/ 611765 h 622640"/>
                <a:gd name="connsiteX13" fmla="*/ 190941 w 618698"/>
                <a:gd name="connsiteY13" fmla="*/ 422370 h 622640"/>
                <a:gd name="connsiteX14" fmla="*/ 188381 w 618698"/>
                <a:gd name="connsiteY14" fmla="*/ 419466 h 622640"/>
                <a:gd name="connsiteX15" fmla="*/ 9521 w 618698"/>
                <a:gd name="connsiteY15" fmla="*/ 346406 h 622640"/>
                <a:gd name="connsiteX16" fmla="*/ 6715 w 618698"/>
                <a:gd name="connsiteY16" fmla="*/ 320559 h 622640"/>
                <a:gd name="connsiteX17" fmla="*/ 163815 w 618698"/>
                <a:gd name="connsiteY17" fmla="*/ 207424 h 622640"/>
                <a:gd name="connsiteX18" fmla="*/ 165636 w 618698"/>
                <a:gd name="connsiteY18" fmla="*/ 204273 h 622640"/>
                <a:gd name="connsiteX19" fmla="*/ 182473 w 618698"/>
                <a:gd name="connsiteY19" fmla="*/ 14090 h 622640"/>
                <a:gd name="connsiteX20" fmla="*/ 206203 w 618698"/>
                <a:gd name="connsiteY20" fmla="*/ 3358 h 6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8698" h="622640">
                  <a:moveTo>
                    <a:pt x="206203" y="3358"/>
                  </a:moveTo>
                  <a:lnTo>
                    <a:pt x="360742" y="116640"/>
                  </a:lnTo>
                  <a:cubicBezTo>
                    <a:pt x="361776" y="117379"/>
                    <a:pt x="363056" y="117674"/>
                    <a:pt x="364287" y="117379"/>
                  </a:cubicBezTo>
                  <a:lnTo>
                    <a:pt x="552008" y="75778"/>
                  </a:lnTo>
                  <a:cubicBezTo>
                    <a:pt x="563577" y="72479"/>
                    <a:pt x="573866" y="83852"/>
                    <a:pt x="569435" y="95028"/>
                  </a:cubicBezTo>
                  <a:lnTo>
                    <a:pt x="505927" y="276348"/>
                  </a:lnTo>
                  <a:cubicBezTo>
                    <a:pt x="505483" y="277629"/>
                    <a:pt x="505631" y="279105"/>
                    <a:pt x="506419" y="280238"/>
                  </a:cubicBezTo>
                  <a:lnTo>
                    <a:pt x="616206" y="444032"/>
                  </a:lnTo>
                  <a:cubicBezTo>
                    <a:pt x="622902" y="453977"/>
                    <a:pt x="615271" y="467319"/>
                    <a:pt x="603258" y="466581"/>
                  </a:cubicBezTo>
                  <a:lnTo>
                    <a:pt x="397518" y="456586"/>
                  </a:lnTo>
                  <a:cubicBezTo>
                    <a:pt x="396090" y="456537"/>
                    <a:pt x="394761" y="457128"/>
                    <a:pt x="393875" y="458260"/>
                  </a:cubicBezTo>
                  <a:lnTo>
                    <a:pt x="268038" y="617082"/>
                  </a:lnTo>
                  <a:cubicBezTo>
                    <a:pt x="260604" y="626535"/>
                    <a:pt x="245589" y="623384"/>
                    <a:pt x="242586" y="611765"/>
                  </a:cubicBezTo>
                  <a:lnTo>
                    <a:pt x="190941" y="422370"/>
                  </a:lnTo>
                  <a:cubicBezTo>
                    <a:pt x="190596" y="421041"/>
                    <a:pt x="189612" y="419958"/>
                    <a:pt x="188381" y="419466"/>
                  </a:cubicBezTo>
                  <a:lnTo>
                    <a:pt x="9521" y="346406"/>
                  </a:lnTo>
                  <a:cubicBezTo>
                    <a:pt x="-1752" y="342270"/>
                    <a:pt x="-3427" y="327008"/>
                    <a:pt x="6715" y="320559"/>
                  </a:cubicBezTo>
                  <a:lnTo>
                    <a:pt x="163815" y="207424"/>
                  </a:lnTo>
                  <a:cubicBezTo>
                    <a:pt x="164848" y="206685"/>
                    <a:pt x="165488" y="205504"/>
                    <a:pt x="165636" y="204273"/>
                  </a:cubicBezTo>
                  <a:lnTo>
                    <a:pt x="182473" y="14090"/>
                  </a:lnTo>
                  <a:cubicBezTo>
                    <a:pt x="182917" y="1979"/>
                    <a:pt x="196948" y="-4322"/>
                    <a:pt x="206203" y="3358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29110E4-5674-BB2B-07F1-27608E8E74D8}"/>
                </a:ext>
              </a:extLst>
            </p:cNvPr>
            <p:cNvSpPr/>
            <p:nvPr/>
          </p:nvSpPr>
          <p:spPr>
            <a:xfrm>
              <a:off x="7253094" y="1417271"/>
              <a:ext cx="102455" cy="76768"/>
            </a:xfrm>
            <a:custGeom>
              <a:avLst/>
              <a:gdLst>
                <a:gd name="connsiteX0" fmla="*/ 4728 w 102455"/>
                <a:gd name="connsiteY0" fmla="*/ 76768 h 76768"/>
                <a:gd name="connsiteX1" fmla="*/ 888 w 102455"/>
                <a:gd name="connsiteY1" fmla="*/ 74799 h 76768"/>
                <a:gd name="connsiteX2" fmla="*/ 1971 w 102455"/>
                <a:gd name="connsiteY2" fmla="*/ 68153 h 76768"/>
                <a:gd name="connsiteX3" fmla="*/ 94921 w 102455"/>
                <a:gd name="connsiteY3" fmla="*/ 902 h 76768"/>
                <a:gd name="connsiteX4" fmla="*/ 101567 w 102455"/>
                <a:gd name="connsiteY4" fmla="*/ 1985 h 76768"/>
                <a:gd name="connsiteX5" fmla="*/ 100484 w 102455"/>
                <a:gd name="connsiteY5" fmla="*/ 8631 h 76768"/>
                <a:gd name="connsiteX6" fmla="*/ 7535 w 102455"/>
                <a:gd name="connsiteY6" fmla="*/ 75882 h 76768"/>
                <a:gd name="connsiteX7" fmla="*/ 4728 w 102455"/>
                <a:gd name="connsiteY7" fmla="*/ 76768 h 7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55" h="76768">
                  <a:moveTo>
                    <a:pt x="4728" y="76768"/>
                  </a:moveTo>
                  <a:cubicBezTo>
                    <a:pt x="3251" y="76768"/>
                    <a:pt x="1824" y="76079"/>
                    <a:pt x="888" y="74799"/>
                  </a:cubicBezTo>
                  <a:cubicBezTo>
                    <a:pt x="-638" y="72682"/>
                    <a:pt x="-146" y="69728"/>
                    <a:pt x="1971" y="68153"/>
                  </a:cubicBezTo>
                  <a:lnTo>
                    <a:pt x="94921" y="902"/>
                  </a:lnTo>
                  <a:cubicBezTo>
                    <a:pt x="96989" y="-624"/>
                    <a:pt x="99992" y="-181"/>
                    <a:pt x="101567" y="1985"/>
                  </a:cubicBezTo>
                  <a:cubicBezTo>
                    <a:pt x="103093" y="4102"/>
                    <a:pt x="102601" y="7056"/>
                    <a:pt x="100484" y="8631"/>
                  </a:cubicBezTo>
                  <a:lnTo>
                    <a:pt x="7535" y="75882"/>
                  </a:lnTo>
                  <a:cubicBezTo>
                    <a:pt x="6697" y="76473"/>
                    <a:pt x="5712" y="76768"/>
                    <a:pt x="4728" y="76768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6">
            <a:extLst>
              <a:ext uri="{FF2B5EF4-FFF2-40B4-BE49-F238E27FC236}">
                <a16:creationId xmlns:a16="http://schemas.microsoft.com/office/drawing/2014/main" id="{FD66BFB4-23F7-2FB6-1C27-2C8AA1F3A712}"/>
              </a:ext>
            </a:extLst>
          </p:cNvPr>
          <p:cNvGrpSpPr/>
          <p:nvPr/>
        </p:nvGrpSpPr>
        <p:grpSpPr>
          <a:xfrm>
            <a:off x="10694034" y="2466181"/>
            <a:ext cx="1013947" cy="1038258"/>
            <a:chOff x="10800024" y="570723"/>
            <a:chExt cx="387943" cy="397244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4CF72CA-35CD-FA29-2673-8A116EC61951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5CDC63A-38EC-BD36-39C3-36D11CD8B02C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图形 6">
            <a:extLst>
              <a:ext uri="{FF2B5EF4-FFF2-40B4-BE49-F238E27FC236}">
                <a16:creationId xmlns:a16="http://schemas.microsoft.com/office/drawing/2014/main" id="{4E2DBD76-8A62-068E-23E2-295D43A1DB6C}"/>
              </a:ext>
            </a:extLst>
          </p:cNvPr>
          <p:cNvGrpSpPr/>
          <p:nvPr/>
        </p:nvGrpSpPr>
        <p:grpSpPr>
          <a:xfrm>
            <a:off x="6637435" y="749427"/>
            <a:ext cx="4488675" cy="5609833"/>
            <a:chOff x="7756000" y="7"/>
            <a:chExt cx="2743777" cy="3429103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4FAF69C-0474-665C-1C1F-FBFD5D5FE104}"/>
                </a:ext>
              </a:extLst>
            </p:cNvPr>
            <p:cNvSpPr/>
            <p:nvPr/>
          </p:nvSpPr>
          <p:spPr>
            <a:xfrm>
              <a:off x="9737336" y="419887"/>
              <a:ext cx="459677" cy="541507"/>
            </a:xfrm>
            <a:custGeom>
              <a:avLst/>
              <a:gdLst>
                <a:gd name="connsiteX0" fmla="*/ 459678 w 459677"/>
                <a:gd name="connsiteY0" fmla="*/ 75532 h 541507"/>
                <a:gd name="connsiteX1" fmla="*/ 206774 w 459677"/>
                <a:gd name="connsiteY1" fmla="*/ 529352 h 541507"/>
                <a:gd name="connsiteX2" fmla="*/ 0 w 459677"/>
                <a:gd name="connsiteY2" fmla="*/ 302294 h 541507"/>
                <a:gd name="connsiteX3" fmla="*/ 283378 w 459677"/>
                <a:gd name="connsiteY3" fmla="*/ 49587 h 541507"/>
                <a:gd name="connsiteX4" fmla="*/ 459678 w 459677"/>
                <a:gd name="connsiteY4" fmla="*/ 75532 h 54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7" h="541507">
                  <a:moveTo>
                    <a:pt x="459678" y="75532"/>
                  </a:moveTo>
                  <a:cubicBezTo>
                    <a:pt x="459678" y="75532"/>
                    <a:pt x="431763" y="424882"/>
                    <a:pt x="206774" y="529352"/>
                  </a:cubicBezTo>
                  <a:cubicBezTo>
                    <a:pt x="43718" y="605070"/>
                    <a:pt x="0" y="302294"/>
                    <a:pt x="0" y="302294"/>
                  </a:cubicBezTo>
                  <a:cubicBezTo>
                    <a:pt x="0" y="302294"/>
                    <a:pt x="228091" y="174587"/>
                    <a:pt x="283378" y="49587"/>
                  </a:cubicBezTo>
                  <a:cubicBezTo>
                    <a:pt x="338666" y="-75511"/>
                    <a:pt x="459678" y="75532"/>
                    <a:pt x="459678" y="75532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11BE027-5AEA-7010-4459-8FDBCABC61F0}"/>
                </a:ext>
              </a:extLst>
            </p:cNvPr>
            <p:cNvSpPr/>
            <p:nvPr/>
          </p:nvSpPr>
          <p:spPr>
            <a:xfrm>
              <a:off x="8595950" y="1005807"/>
              <a:ext cx="580433" cy="330153"/>
            </a:xfrm>
            <a:custGeom>
              <a:avLst/>
              <a:gdLst>
                <a:gd name="connsiteX0" fmla="*/ 53509 w 580433"/>
                <a:gd name="connsiteY0" fmla="*/ 327244 h 330153"/>
                <a:gd name="connsiteX1" fmla="*/ 544105 w 580433"/>
                <a:gd name="connsiteY1" fmla="*/ 233359 h 330153"/>
                <a:gd name="connsiteX2" fmla="*/ 407634 w 580433"/>
                <a:gd name="connsiteY2" fmla="*/ 0 h 330153"/>
                <a:gd name="connsiteX3" fmla="*/ 62814 w 580433"/>
                <a:gd name="connsiteY3" fmla="*/ 146022 h 330153"/>
                <a:gd name="connsiteX4" fmla="*/ 53509 w 580433"/>
                <a:gd name="connsiteY4" fmla="*/ 327244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433" h="330153">
                  <a:moveTo>
                    <a:pt x="53509" y="327244"/>
                  </a:moveTo>
                  <a:cubicBezTo>
                    <a:pt x="53509" y="327244"/>
                    <a:pt x="412557" y="355897"/>
                    <a:pt x="544105" y="233359"/>
                  </a:cubicBezTo>
                  <a:cubicBezTo>
                    <a:pt x="675653" y="110772"/>
                    <a:pt x="407634" y="0"/>
                    <a:pt x="407634" y="0"/>
                  </a:cubicBezTo>
                  <a:cubicBezTo>
                    <a:pt x="407634" y="0"/>
                    <a:pt x="198448" y="128987"/>
                    <a:pt x="62814" y="146022"/>
                  </a:cubicBezTo>
                  <a:cubicBezTo>
                    <a:pt x="-72869" y="163056"/>
                    <a:pt x="53509" y="327244"/>
                    <a:pt x="53509" y="327244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AFC3E9B-0896-D75A-05D3-36E6D91C6728}"/>
                </a:ext>
              </a:extLst>
            </p:cNvPr>
            <p:cNvSpPr/>
            <p:nvPr/>
          </p:nvSpPr>
          <p:spPr>
            <a:xfrm>
              <a:off x="10010031" y="2643062"/>
              <a:ext cx="332462" cy="277175"/>
            </a:xfrm>
            <a:custGeom>
              <a:avLst/>
              <a:gdLst>
                <a:gd name="connsiteX0" fmla="*/ 0 w 332462"/>
                <a:gd name="connsiteY0" fmla="*/ 176053 h 277175"/>
                <a:gd name="connsiteX1" fmla="*/ 110575 w 332462"/>
                <a:gd name="connsiteY1" fmla="*/ 277175 h 277175"/>
                <a:gd name="connsiteX2" fmla="*/ 332463 w 332462"/>
                <a:gd name="connsiteY2" fmla="*/ 102107 h 277175"/>
                <a:gd name="connsiteX3" fmla="*/ 201851 w 332462"/>
                <a:gd name="connsiteY3" fmla="*/ 0 h 27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62" h="277175">
                  <a:moveTo>
                    <a:pt x="0" y="176053"/>
                  </a:moveTo>
                  <a:lnTo>
                    <a:pt x="110575" y="277175"/>
                  </a:lnTo>
                  <a:lnTo>
                    <a:pt x="332463" y="102107"/>
                  </a:lnTo>
                  <a:lnTo>
                    <a:pt x="201851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606AEAA-7891-8486-EBD7-4ED581CD04B4}"/>
                </a:ext>
              </a:extLst>
            </p:cNvPr>
            <p:cNvSpPr/>
            <p:nvPr/>
          </p:nvSpPr>
          <p:spPr>
            <a:xfrm>
              <a:off x="9903561" y="2669615"/>
              <a:ext cx="596215" cy="759495"/>
            </a:xfrm>
            <a:custGeom>
              <a:avLst/>
              <a:gdLst>
                <a:gd name="connsiteX0" fmla="*/ 586037 w 596215"/>
                <a:gd name="connsiteY0" fmla="*/ 250966 h 759495"/>
                <a:gd name="connsiteX1" fmla="*/ 584118 w 596215"/>
                <a:gd name="connsiteY1" fmla="*/ 195433 h 759495"/>
                <a:gd name="connsiteX2" fmla="*/ 370106 w 596215"/>
                <a:gd name="connsiteY2" fmla="*/ 622 h 759495"/>
                <a:gd name="connsiteX3" fmla="*/ 259532 w 596215"/>
                <a:gd name="connsiteY3" fmla="*/ 194350 h 759495"/>
                <a:gd name="connsiteX4" fmla="*/ 125227 w 596215"/>
                <a:gd name="connsiteY4" fmla="*/ 186670 h 759495"/>
                <a:gd name="connsiteX5" fmla="*/ 90716 w 596215"/>
                <a:gd name="connsiteY5" fmla="*/ 399007 h 759495"/>
                <a:gd name="connsiteX6" fmla="*/ 79688 w 596215"/>
                <a:gd name="connsiteY6" fmla="*/ 440706 h 759495"/>
                <a:gd name="connsiteX7" fmla="*/ 20807 w 596215"/>
                <a:gd name="connsiteY7" fmla="*/ 711088 h 759495"/>
                <a:gd name="connsiteX8" fmla="*/ 131923 w 596215"/>
                <a:gd name="connsiteY8" fmla="*/ 736984 h 759495"/>
                <a:gd name="connsiteX9" fmla="*/ 586037 w 596215"/>
                <a:gd name="connsiteY9" fmla="*/ 250966 h 75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215" h="759495">
                  <a:moveTo>
                    <a:pt x="586037" y="250966"/>
                  </a:moveTo>
                  <a:cubicBezTo>
                    <a:pt x="600315" y="235655"/>
                    <a:pt x="599478" y="211286"/>
                    <a:pt x="584118" y="195433"/>
                  </a:cubicBezTo>
                  <a:cubicBezTo>
                    <a:pt x="523415" y="132908"/>
                    <a:pt x="381676" y="-10603"/>
                    <a:pt x="370106" y="622"/>
                  </a:cubicBezTo>
                  <a:cubicBezTo>
                    <a:pt x="355386" y="14949"/>
                    <a:pt x="259532" y="194350"/>
                    <a:pt x="259532" y="194350"/>
                  </a:cubicBezTo>
                  <a:cubicBezTo>
                    <a:pt x="259532" y="194350"/>
                    <a:pt x="171210" y="111837"/>
                    <a:pt x="125227" y="186670"/>
                  </a:cubicBezTo>
                  <a:cubicBezTo>
                    <a:pt x="89978" y="244123"/>
                    <a:pt x="89140" y="351941"/>
                    <a:pt x="90716" y="399007"/>
                  </a:cubicBezTo>
                  <a:cubicBezTo>
                    <a:pt x="91208" y="413924"/>
                    <a:pt x="87417" y="428349"/>
                    <a:pt x="79688" y="440706"/>
                  </a:cubicBezTo>
                  <a:cubicBezTo>
                    <a:pt x="46505" y="493877"/>
                    <a:pt x="-39256" y="645855"/>
                    <a:pt x="20807" y="711088"/>
                  </a:cubicBezTo>
                  <a:cubicBezTo>
                    <a:pt x="94211" y="790843"/>
                    <a:pt x="117153" y="751310"/>
                    <a:pt x="131923" y="736984"/>
                  </a:cubicBezTo>
                  <a:cubicBezTo>
                    <a:pt x="144576" y="724725"/>
                    <a:pt x="488804" y="355338"/>
                    <a:pt x="586037" y="250966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1844159-8BB2-4611-27AB-10B01835D230}"/>
                </a:ext>
              </a:extLst>
            </p:cNvPr>
            <p:cNvSpPr/>
            <p:nvPr/>
          </p:nvSpPr>
          <p:spPr>
            <a:xfrm>
              <a:off x="9383827" y="1425558"/>
              <a:ext cx="904314" cy="1522692"/>
            </a:xfrm>
            <a:custGeom>
              <a:avLst/>
              <a:gdLst>
                <a:gd name="connsiteX0" fmla="*/ 370691 w 904314"/>
                <a:gd name="connsiteY0" fmla="*/ 0 h 1522692"/>
                <a:gd name="connsiteX1" fmla="*/ 639546 w 904314"/>
                <a:gd name="connsiteY1" fmla="*/ 744977 h 1522692"/>
                <a:gd name="connsiteX2" fmla="*/ 904315 w 904314"/>
                <a:gd name="connsiteY2" fmla="*/ 1181368 h 1522692"/>
                <a:gd name="connsiteX3" fmla="*/ 530104 w 904314"/>
                <a:gd name="connsiteY3" fmla="*/ 1522693 h 1522692"/>
                <a:gd name="connsiteX4" fmla="*/ 48961 w 904314"/>
                <a:gd name="connsiteY4" fmla="*/ 674477 h 1522692"/>
                <a:gd name="connsiteX5" fmla="*/ 73 w 904314"/>
                <a:gd name="connsiteY5" fmla="*/ 22105 h 1522692"/>
                <a:gd name="connsiteX6" fmla="*/ 370691 w 904314"/>
                <a:gd name="connsiteY6" fmla="*/ 0 h 15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314" h="1522692">
                  <a:moveTo>
                    <a:pt x="370691" y="0"/>
                  </a:moveTo>
                  <a:cubicBezTo>
                    <a:pt x="370691" y="0"/>
                    <a:pt x="460292" y="405523"/>
                    <a:pt x="639546" y="744977"/>
                  </a:cubicBezTo>
                  <a:cubicBezTo>
                    <a:pt x="818799" y="1084430"/>
                    <a:pt x="904315" y="1181368"/>
                    <a:pt x="904315" y="1181368"/>
                  </a:cubicBezTo>
                  <a:lnTo>
                    <a:pt x="530104" y="1522693"/>
                  </a:lnTo>
                  <a:cubicBezTo>
                    <a:pt x="530104" y="1522693"/>
                    <a:pt x="101885" y="1018312"/>
                    <a:pt x="48961" y="674477"/>
                  </a:cubicBezTo>
                  <a:cubicBezTo>
                    <a:pt x="-4013" y="330641"/>
                    <a:pt x="73" y="22105"/>
                    <a:pt x="73" y="22105"/>
                  </a:cubicBezTo>
                  <a:lnTo>
                    <a:pt x="370691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992004A-1389-CF80-1317-EA0E19DD2CFF}"/>
                </a:ext>
              </a:extLst>
            </p:cNvPr>
            <p:cNvSpPr/>
            <p:nvPr/>
          </p:nvSpPr>
          <p:spPr>
            <a:xfrm>
              <a:off x="8938007" y="782442"/>
              <a:ext cx="423710" cy="540126"/>
            </a:xfrm>
            <a:custGeom>
              <a:avLst/>
              <a:gdLst>
                <a:gd name="connsiteX0" fmla="*/ 0 w 423710"/>
                <a:gd name="connsiteY0" fmla="*/ 237741 h 540126"/>
                <a:gd name="connsiteX1" fmla="*/ 50463 w 423710"/>
                <a:gd name="connsiteY1" fmla="*/ 540123 h 540126"/>
                <a:gd name="connsiteX2" fmla="*/ 404144 w 423710"/>
                <a:gd name="connsiteY2" fmla="*/ 326358 h 540126"/>
                <a:gd name="connsiteX3" fmla="*/ 379479 w 423710"/>
                <a:gd name="connsiteY3" fmla="*/ 0 h 540126"/>
                <a:gd name="connsiteX4" fmla="*/ 0 w 423710"/>
                <a:gd name="connsiteY4" fmla="*/ 237741 h 5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10" h="540126">
                  <a:moveTo>
                    <a:pt x="0" y="237741"/>
                  </a:moveTo>
                  <a:lnTo>
                    <a:pt x="50463" y="540123"/>
                  </a:lnTo>
                  <a:cubicBezTo>
                    <a:pt x="50463" y="540123"/>
                    <a:pt x="348660" y="543618"/>
                    <a:pt x="404144" y="326358"/>
                  </a:cubicBezTo>
                  <a:cubicBezTo>
                    <a:pt x="459629" y="109098"/>
                    <a:pt x="379479" y="0"/>
                    <a:pt x="379479" y="0"/>
                  </a:cubicBezTo>
                  <a:cubicBezTo>
                    <a:pt x="379479" y="0"/>
                    <a:pt x="125246" y="156311"/>
                    <a:pt x="0" y="23774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05F5E35-4E27-3BFC-70BD-71EF67551992}"/>
                </a:ext>
              </a:extLst>
            </p:cNvPr>
            <p:cNvSpPr/>
            <p:nvPr/>
          </p:nvSpPr>
          <p:spPr>
            <a:xfrm>
              <a:off x="9529479" y="420291"/>
              <a:ext cx="281615" cy="551201"/>
            </a:xfrm>
            <a:custGeom>
              <a:avLst/>
              <a:gdLst>
                <a:gd name="connsiteX0" fmla="*/ 0 w 281615"/>
                <a:gd name="connsiteY0" fmla="*/ 149 h 551201"/>
                <a:gd name="connsiteX1" fmla="*/ 240399 w 281615"/>
                <a:gd name="connsiteY1" fmla="*/ 115204 h 551201"/>
                <a:gd name="connsiteX2" fmla="*/ 272941 w 281615"/>
                <a:gd name="connsiteY2" fmla="*/ 551201 h 551201"/>
                <a:gd name="connsiteX3" fmla="*/ 27914 w 281615"/>
                <a:gd name="connsiteY3" fmla="*/ 548789 h 551201"/>
                <a:gd name="connsiteX4" fmla="*/ 0 w 281615"/>
                <a:gd name="connsiteY4" fmla="*/ 149 h 55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615" h="551201">
                  <a:moveTo>
                    <a:pt x="0" y="149"/>
                  </a:moveTo>
                  <a:cubicBezTo>
                    <a:pt x="0" y="149"/>
                    <a:pt x="173887" y="-8959"/>
                    <a:pt x="240399" y="115204"/>
                  </a:cubicBezTo>
                  <a:cubicBezTo>
                    <a:pt x="306911" y="239367"/>
                    <a:pt x="272941" y="551201"/>
                    <a:pt x="272941" y="551201"/>
                  </a:cubicBezTo>
                  <a:lnTo>
                    <a:pt x="27914" y="54878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BA329F9-8B40-0BF3-B6FA-EA37E21C03ED}"/>
                </a:ext>
              </a:extLst>
            </p:cNvPr>
            <p:cNvSpPr/>
            <p:nvPr/>
          </p:nvSpPr>
          <p:spPr>
            <a:xfrm>
              <a:off x="9229706" y="2980842"/>
              <a:ext cx="285101" cy="195450"/>
            </a:xfrm>
            <a:custGeom>
              <a:avLst/>
              <a:gdLst>
                <a:gd name="connsiteX0" fmla="*/ 0 w 285101"/>
                <a:gd name="connsiteY0" fmla="*/ 0 h 195450"/>
                <a:gd name="connsiteX1" fmla="*/ 1674 w 285101"/>
                <a:gd name="connsiteY1" fmla="*/ 144348 h 195450"/>
                <a:gd name="connsiteX2" fmla="*/ 285102 w 285101"/>
                <a:gd name="connsiteY2" fmla="*/ 195451 h 195450"/>
                <a:gd name="connsiteX3" fmla="*/ 281065 w 285101"/>
                <a:gd name="connsiteY3" fmla="*/ 3692 h 1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01" h="195450">
                  <a:moveTo>
                    <a:pt x="0" y="0"/>
                  </a:moveTo>
                  <a:lnTo>
                    <a:pt x="1674" y="144348"/>
                  </a:lnTo>
                  <a:lnTo>
                    <a:pt x="285102" y="195451"/>
                  </a:lnTo>
                  <a:lnTo>
                    <a:pt x="281065" y="3692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59CEBD8-4CC6-E683-E12D-34A1CEBC383B}"/>
                </a:ext>
              </a:extLst>
            </p:cNvPr>
            <p:cNvSpPr/>
            <p:nvPr/>
          </p:nvSpPr>
          <p:spPr>
            <a:xfrm>
              <a:off x="8780733" y="3029765"/>
              <a:ext cx="772124" cy="396428"/>
            </a:xfrm>
            <a:custGeom>
              <a:avLst/>
              <a:gdLst>
                <a:gd name="connsiteX0" fmla="*/ 734075 w 772124"/>
                <a:gd name="connsiteY0" fmla="*/ 386090 h 396428"/>
                <a:gd name="connsiteX1" fmla="*/ 771984 w 772124"/>
                <a:gd name="connsiteY1" fmla="*/ 345474 h 396428"/>
                <a:gd name="connsiteX2" fmla="*/ 749731 w 772124"/>
                <a:gd name="connsiteY2" fmla="*/ 43928 h 396428"/>
                <a:gd name="connsiteX3" fmla="*/ 534538 w 772124"/>
                <a:gd name="connsiteY3" fmla="*/ 102711 h 396428"/>
                <a:gd name="connsiteX4" fmla="*/ 444985 w 772124"/>
                <a:gd name="connsiteY4" fmla="*/ 2327 h 396428"/>
                <a:gd name="connsiteX5" fmla="*/ 270459 w 772124"/>
                <a:gd name="connsiteY5" fmla="*/ 128065 h 396428"/>
                <a:gd name="connsiteX6" fmla="*/ 233190 w 772124"/>
                <a:gd name="connsiteY6" fmla="*/ 149777 h 396428"/>
                <a:gd name="connsiteX7" fmla="*/ 323 w 772124"/>
                <a:gd name="connsiteY7" fmla="*/ 299343 h 396428"/>
                <a:gd name="connsiteX8" fmla="*/ 60583 w 772124"/>
                <a:gd name="connsiteY8" fmla="*/ 396182 h 396428"/>
                <a:gd name="connsiteX9" fmla="*/ 734075 w 772124"/>
                <a:gd name="connsiteY9" fmla="*/ 386090 h 3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124" h="396428">
                  <a:moveTo>
                    <a:pt x="734075" y="386090"/>
                  </a:moveTo>
                  <a:cubicBezTo>
                    <a:pt x="754999" y="385351"/>
                    <a:pt x="771639" y="367529"/>
                    <a:pt x="771984" y="345474"/>
                  </a:cubicBezTo>
                  <a:cubicBezTo>
                    <a:pt x="773264" y="258333"/>
                    <a:pt x="765830" y="44174"/>
                    <a:pt x="749731" y="43928"/>
                  </a:cubicBezTo>
                  <a:cubicBezTo>
                    <a:pt x="729201" y="43633"/>
                    <a:pt x="534538" y="102711"/>
                    <a:pt x="534538" y="102711"/>
                  </a:cubicBezTo>
                  <a:cubicBezTo>
                    <a:pt x="534538" y="102711"/>
                    <a:pt x="530403" y="-18104"/>
                    <a:pt x="444985" y="2327"/>
                  </a:cubicBezTo>
                  <a:cubicBezTo>
                    <a:pt x="379409" y="17983"/>
                    <a:pt x="302607" y="93702"/>
                    <a:pt x="270459" y="128065"/>
                  </a:cubicBezTo>
                  <a:cubicBezTo>
                    <a:pt x="260219" y="138995"/>
                    <a:pt x="247369" y="146478"/>
                    <a:pt x="233190" y="149777"/>
                  </a:cubicBezTo>
                  <a:cubicBezTo>
                    <a:pt x="172143" y="163906"/>
                    <a:pt x="4016" y="210726"/>
                    <a:pt x="323" y="299343"/>
                  </a:cubicBezTo>
                  <a:cubicBezTo>
                    <a:pt x="-4206" y="407653"/>
                    <a:pt x="40004" y="395887"/>
                    <a:pt x="60583" y="396182"/>
                  </a:cubicBezTo>
                  <a:cubicBezTo>
                    <a:pt x="78208" y="396428"/>
                    <a:pt x="591500" y="391111"/>
                    <a:pt x="734075" y="386090"/>
                  </a:cubicBezTo>
                  <a:close/>
                </a:path>
              </a:pathLst>
            </a:custGeom>
            <a:solidFill>
              <a:srgbClr val="81CE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C5E8406-49D2-CC6B-1FEA-F118E41D38B0}"/>
                </a:ext>
              </a:extLst>
            </p:cNvPr>
            <p:cNvSpPr/>
            <p:nvPr/>
          </p:nvSpPr>
          <p:spPr>
            <a:xfrm>
              <a:off x="9472025" y="651829"/>
              <a:ext cx="484293" cy="836028"/>
            </a:xfrm>
            <a:custGeom>
              <a:avLst/>
              <a:gdLst>
                <a:gd name="connsiteX0" fmla="*/ 0 w 484293"/>
                <a:gd name="connsiteY0" fmla="*/ 104716 h 836028"/>
                <a:gd name="connsiteX1" fmla="*/ 351171 w 484293"/>
                <a:gd name="connsiteY1" fmla="*/ 0 h 836028"/>
                <a:gd name="connsiteX2" fmla="*/ 484294 w 484293"/>
                <a:gd name="connsiteY2" fmla="*/ 327441 h 836028"/>
                <a:gd name="connsiteX3" fmla="*/ 298001 w 484293"/>
                <a:gd name="connsiteY3" fmla="*/ 450275 h 836028"/>
                <a:gd name="connsiteX4" fmla="*/ 292240 w 484293"/>
                <a:gd name="connsiteY4" fmla="*/ 814640 h 836028"/>
                <a:gd name="connsiteX5" fmla="*/ 96199 w 484293"/>
                <a:gd name="connsiteY5" fmla="*/ 836006 h 836028"/>
                <a:gd name="connsiteX6" fmla="*/ 26684 w 484293"/>
                <a:gd name="connsiteY6" fmla="*/ 347036 h 836028"/>
                <a:gd name="connsiteX7" fmla="*/ 0 w 484293"/>
                <a:gd name="connsiteY7" fmla="*/ 104716 h 83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293" h="836028">
                  <a:moveTo>
                    <a:pt x="0" y="104716"/>
                  </a:moveTo>
                  <a:lnTo>
                    <a:pt x="351171" y="0"/>
                  </a:lnTo>
                  <a:lnTo>
                    <a:pt x="484294" y="327441"/>
                  </a:lnTo>
                  <a:lnTo>
                    <a:pt x="298001" y="450275"/>
                  </a:lnTo>
                  <a:lnTo>
                    <a:pt x="292240" y="814640"/>
                  </a:lnTo>
                  <a:cubicBezTo>
                    <a:pt x="292240" y="814640"/>
                    <a:pt x="208202" y="832216"/>
                    <a:pt x="96199" y="836006"/>
                  </a:cubicBezTo>
                  <a:cubicBezTo>
                    <a:pt x="-15803" y="839797"/>
                    <a:pt x="26684" y="347036"/>
                    <a:pt x="26684" y="347036"/>
                  </a:cubicBezTo>
                  <a:lnTo>
                    <a:pt x="0" y="104716"/>
                  </a:ln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4222D7B-1659-7941-5223-8369881A6711}"/>
                </a:ext>
              </a:extLst>
            </p:cNvPr>
            <p:cNvSpPr/>
            <p:nvPr/>
          </p:nvSpPr>
          <p:spPr>
            <a:xfrm>
              <a:off x="8373362" y="1074845"/>
              <a:ext cx="322030" cy="264584"/>
            </a:xfrm>
            <a:custGeom>
              <a:avLst/>
              <a:gdLst>
                <a:gd name="connsiteX0" fmla="*/ 322030 w 322030"/>
                <a:gd name="connsiteY0" fmla="*/ 256729 h 264584"/>
                <a:gd name="connsiteX1" fmla="*/ 112844 w 322030"/>
                <a:gd name="connsiteY1" fmla="*/ 255744 h 264584"/>
                <a:gd name="connsiteX2" fmla="*/ 14627 w 322030"/>
                <a:gd name="connsiteY2" fmla="*/ 196026 h 264584"/>
                <a:gd name="connsiteX3" fmla="*/ 68978 w 322030"/>
                <a:gd name="connsiteY3" fmla="*/ 181946 h 264584"/>
                <a:gd name="connsiteX4" fmla="*/ 202 w 322030"/>
                <a:gd name="connsiteY4" fmla="*/ 131582 h 264584"/>
                <a:gd name="connsiteX5" fmla="*/ 71440 w 322030"/>
                <a:gd name="connsiteY5" fmla="*/ 111495 h 264584"/>
                <a:gd name="connsiteX6" fmla="*/ 39095 w 322030"/>
                <a:gd name="connsiteY6" fmla="*/ 64183 h 264584"/>
                <a:gd name="connsiteX7" fmla="*/ 154002 w 322030"/>
                <a:gd name="connsiteY7" fmla="*/ 68565 h 264584"/>
                <a:gd name="connsiteX8" fmla="*/ 110235 w 322030"/>
                <a:gd name="connsiteY8" fmla="*/ 4416 h 264584"/>
                <a:gd name="connsiteX9" fmla="*/ 265562 w 322030"/>
                <a:gd name="connsiteY9" fmla="*/ 42177 h 264584"/>
                <a:gd name="connsiteX10" fmla="*/ 320947 w 322030"/>
                <a:gd name="connsiteY10" fmla="*/ 111101 h 264584"/>
                <a:gd name="connsiteX11" fmla="*/ 322030 w 322030"/>
                <a:gd name="connsiteY11" fmla="*/ 256729 h 2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030" h="264584">
                  <a:moveTo>
                    <a:pt x="322030" y="256729"/>
                  </a:moveTo>
                  <a:cubicBezTo>
                    <a:pt x="322030" y="256729"/>
                    <a:pt x="191517" y="275043"/>
                    <a:pt x="112844" y="255744"/>
                  </a:cubicBezTo>
                  <a:cubicBezTo>
                    <a:pt x="34172" y="236446"/>
                    <a:pt x="12756" y="209664"/>
                    <a:pt x="14627" y="196026"/>
                  </a:cubicBezTo>
                  <a:cubicBezTo>
                    <a:pt x="16498" y="182389"/>
                    <a:pt x="68978" y="181946"/>
                    <a:pt x="68978" y="181946"/>
                  </a:cubicBezTo>
                  <a:cubicBezTo>
                    <a:pt x="68978" y="181946"/>
                    <a:pt x="-4328" y="161465"/>
                    <a:pt x="202" y="131582"/>
                  </a:cubicBezTo>
                  <a:cubicBezTo>
                    <a:pt x="4731" y="101698"/>
                    <a:pt x="71440" y="111495"/>
                    <a:pt x="71440" y="111495"/>
                  </a:cubicBezTo>
                  <a:cubicBezTo>
                    <a:pt x="71440" y="111495"/>
                    <a:pt x="22652" y="84565"/>
                    <a:pt x="39095" y="64183"/>
                  </a:cubicBezTo>
                  <a:cubicBezTo>
                    <a:pt x="55538" y="43752"/>
                    <a:pt x="154002" y="68565"/>
                    <a:pt x="154002" y="68565"/>
                  </a:cubicBezTo>
                  <a:cubicBezTo>
                    <a:pt x="154002" y="68565"/>
                    <a:pt x="97681" y="20367"/>
                    <a:pt x="110235" y="4416"/>
                  </a:cubicBezTo>
                  <a:cubicBezTo>
                    <a:pt x="122789" y="-11535"/>
                    <a:pt x="237992" y="19136"/>
                    <a:pt x="265562" y="42177"/>
                  </a:cubicBezTo>
                  <a:cubicBezTo>
                    <a:pt x="293131" y="65217"/>
                    <a:pt x="320947" y="111101"/>
                    <a:pt x="320947" y="111101"/>
                  </a:cubicBezTo>
                  <a:lnTo>
                    <a:pt x="322030" y="256729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9F340D5-90DA-F0A2-FAA2-13CE1BCF88EA}"/>
                </a:ext>
              </a:extLst>
            </p:cNvPr>
            <p:cNvSpPr/>
            <p:nvPr/>
          </p:nvSpPr>
          <p:spPr>
            <a:xfrm>
              <a:off x="8436539" y="7"/>
              <a:ext cx="187311" cy="2262000"/>
            </a:xfrm>
            <a:custGeom>
              <a:avLst/>
              <a:gdLst>
                <a:gd name="connsiteX0" fmla="*/ 18996 w 187311"/>
                <a:gd name="connsiteY0" fmla="*/ 2262000 h 2262000"/>
                <a:gd name="connsiteX1" fmla="*/ 17716 w 187311"/>
                <a:gd name="connsiteY1" fmla="*/ 2261951 h 2262000"/>
                <a:gd name="connsiteX2" fmla="*/ 42 w 187311"/>
                <a:gd name="connsiteY2" fmla="*/ 2241717 h 2262000"/>
                <a:gd name="connsiteX3" fmla="*/ 149362 w 187311"/>
                <a:gd name="connsiteY3" fmla="*/ 17716 h 2262000"/>
                <a:gd name="connsiteX4" fmla="*/ 169596 w 187311"/>
                <a:gd name="connsiteY4" fmla="*/ 42 h 2262000"/>
                <a:gd name="connsiteX5" fmla="*/ 187270 w 187311"/>
                <a:gd name="connsiteY5" fmla="*/ 20276 h 2262000"/>
                <a:gd name="connsiteX6" fmla="*/ 37901 w 187311"/>
                <a:gd name="connsiteY6" fmla="*/ 2244277 h 2262000"/>
                <a:gd name="connsiteX7" fmla="*/ 18996 w 187311"/>
                <a:gd name="connsiteY7" fmla="*/ 2262000 h 22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11" h="2262000">
                  <a:moveTo>
                    <a:pt x="18996" y="2262000"/>
                  </a:moveTo>
                  <a:cubicBezTo>
                    <a:pt x="18553" y="2262000"/>
                    <a:pt x="18109" y="2262000"/>
                    <a:pt x="17716" y="2261951"/>
                  </a:cubicBezTo>
                  <a:cubicBezTo>
                    <a:pt x="7279" y="2261262"/>
                    <a:pt x="-648" y="2252203"/>
                    <a:pt x="42" y="2241717"/>
                  </a:cubicBezTo>
                  <a:lnTo>
                    <a:pt x="149362" y="17716"/>
                  </a:lnTo>
                  <a:cubicBezTo>
                    <a:pt x="150051" y="7279"/>
                    <a:pt x="158864" y="-647"/>
                    <a:pt x="169596" y="42"/>
                  </a:cubicBezTo>
                  <a:cubicBezTo>
                    <a:pt x="180033" y="731"/>
                    <a:pt x="187959" y="9790"/>
                    <a:pt x="187270" y="20276"/>
                  </a:cubicBezTo>
                  <a:lnTo>
                    <a:pt x="37901" y="2244277"/>
                  </a:lnTo>
                  <a:cubicBezTo>
                    <a:pt x="37261" y="2254320"/>
                    <a:pt x="28892" y="2262000"/>
                    <a:pt x="18996" y="226200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9E19246-065F-7C55-2789-C77BD950525E}"/>
                </a:ext>
              </a:extLst>
            </p:cNvPr>
            <p:cNvSpPr/>
            <p:nvPr/>
          </p:nvSpPr>
          <p:spPr>
            <a:xfrm>
              <a:off x="7756000" y="83595"/>
              <a:ext cx="865446" cy="787266"/>
            </a:xfrm>
            <a:custGeom>
              <a:avLst/>
              <a:gdLst>
                <a:gd name="connsiteX0" fmla="*/ 865447 w 865446"/>
                <a:gd name="connsiteY0" fmla="*/ 0 h 787266"/>
                <a:gd name="connsiteX1" fmla="*/ 0 w 865446"/>
                <a:gd name="connsiteY1" fmla="*/ 367319 h 787266"/>
                <a:gd name="connsiteX2" fmla="*/ 812572 w 865446"/>
                <a:gd name="connsiteY2" fmla="*/ 787267 h 78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5446" h="787266">
                  <a:moveTo>
                    <a:pt x="865447" y="0"/>
                  </a:moveTo>
                  <a:lnTo>
                    <a:pt x="0" y="367319"/>
                  </a:lnTo>
                  <a:lnTo>
                    <a:pt x="812572" y="787267"/>
                  </a:lnTo>
                  <a:close/>
                </a:path>
              </a:pathLst>
            </a:custGeom>
            <a:solidFill>
              <a:srgbClr val="92B4EA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FA61D76-8191-E5AD-C7CA-5170256AADD7}"/>
                </a:ext>
              </a:extLst>
            </p:cNvPr>
            <p:cNvSpPr/>
            <p:nvPr/>
          </p:nvSpPr>
          <p:spPr>
            <a:xfrm>
              <a:off x="10002268" y="175549"/>
              <a:ext cx="260901" cy="345717"/>
            </a:xfrm>
            <a:custGeom>
              <a:avLst/>
              <a:gdLst>
                <a:gd name="connsiteX0" fmla="*/ 186377 w 260901"/>
                <a:gd name="connsiteY0" fmla="*/ 345718 h 345717"/>
                <a:gd name="connsiteX1" fmla="*/ 258304 w 260901"/>
                <a:gd name="connsiteY1" fmla="*/ 149283 h 345717"/>
                <a:gd name="connsiteX2" fmla="*/ 236494 w 260901"/>
                <a:gd name="connsiteY2" fmla="*/ 36394 h 345717"/>
                <a:gd name="connsiteX3" fmla="*/ 204395 w 260901"/>
                <a:gd name="connsiteY3" fmla="*/ 82426 h 345717"/>
                <a:gd name="connsiteX4" fmla="*/ 181109 w 260901"/>
                <a:gd name="connsiteY4" fmla="*/ 406 h 345717"/>
                <a:gd name="connsiteX5" fmla="*/ 137489 w 260901"/>
                <a:gd name="connsiteY5" fmla="*/ 60173 h 345717"/>
                <a:gd name="connsiteX6" fmla="*/ 104406 w 260901"/>
                <a:gd name="connsiteY6" fmla="*/ 13403 h 345717"/>
                <a:gd name="connsiteX7" fmla="*/ 68515 w 260901"/>
                <a:gd name="connsiteY7" fmla="*/ 122648 h 345717"/>
                <a:gd name="connsiteX8" fmla="*/ 23616 w 260901"/>
                <a:gd name="connsiteY8" fmla="*/ 59287 h 345717"/>
                <a:gd name="connsiteX9" fmla="*/ 4908 w 260901"/>
                <a:gd name="connsiteY9" fmla="*/ 218060 h 345717"/>
                <a:gd name="connsiteX10" fmla="*/ 50201 w 260901"/>
                <a:gd name="connsiteY10" fmla="*/ 293975 h 345717"/>
                <a:gd name="connsiteX11" fmla="*/ 186377 w 260901"/>
                <a:gd name="connsiteY11" fmla="*/ 345718 h 3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901" h="345717">
                  <a:moveTo>
                    <a:pt x="186377" y="345718"/>
                  </a:moveTo>
                  <a:cubicBezTo>
                    <a:pt x="186377" y="345718"/>
                    <a:pt x="249000" y="229728"/>
                    <a:pt x="258304" y="149283"/>
                  </a:cubicBezTo>
                  <a:cubicBezTo>
                    <a:pt x="267609" y="68838"/>
                    <a:pt x="249935" y="39446"/>
                    <a:pt x="236494" y="36394"/>
                  </a:cubicBezTo>
                  <a:cubicBezTo>
                    <a:pt x="223054" y="33391"/>
                    <a:pt x="204395" y="82426"/>
                    <a:pt x="204395" y="82426"/>
                  </a:cubicBezTo>
                  <a:cubicBezTo>
                    <a:pt x="204395" y="82426"/>
                    <a:pt x="210746" y="6560"/>
                    <a:pt x="181109" y="406"/>
                  </a:cubicBezTo>
                  <a:cubicBezTo>
                    <a:pt x="151520" y="-5748"/>
                    <a:pt x="137489" y="60173"/>
                    <a:pt x="137489" y="60173"/>
                  </a:cubicBezTo>
                  <a:cubicBezTo>
                    <a:pt x="137489" y="60173"/>
                    <a:pt x="129267" y="5033"/>
                    <a:pt x="104406" y="13403"/>
                  </a:cubicBezTo>
                  <a:cubicBezTo>
                    <a:pt x="79543" y="21723"/>
                    <a:pt x="68515" y="122648"/>
                    <a:pt x="68515" y="122648"/>
                  </a:cubicBezTo>
                  <a:cubicBezTo>
                    <a:pt x="68515" y="122648"/>
                    <a:pt x="42964" y="53084"/>
                    <a:pt x="23616" y="59287"/>
                  </a:cubicBezTo>
                  <a:cubicBezTo>
                    <a:pt x="4268" y="65490"/>
                    <a:pt x="-7055" y="184188"/>
                    <a:pt x="4908" y="218060"/>
                  </a:cubicBezTo>
                  <a:cubicBezTo>
                    <a:pt x="16871" y="251931"/>
                    <a:pt x="50201" y="293975"/>
                    <a:pt x="50201" y="293975"/>
                  </a:cubicBezTo>
                  <a:lnTo>
                    <a:pt x="186377" y="345718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6B1DF84-554A-DBC5-F873-810B0497DE64}"/>
                </a:ext>
              </a:extLst>
            </p:cNvPr>
            <p:cNvSpPr/>
            <p:nvPr/>
          </p:nvSpPr>
          <p:spPr>
            <a:xfrm>
              <a:off x="10068088" y="173464"/>
              <a:ext cx="202018" cy="208639"/>
            </a:xfrm>
            <a:custGeom>
              <a:avLst/>
              <a:gdLst>
                <a:gd name="connsiteX0" fmla="*/ 138575 w 202018"/>
                <a:gd name="connsiteY0" fmla="*/ 84510 h 208639"/>
                <a:gd name="connsiteX1" fmla="*/ 196373 w 202018"/>
                <a:gd name="connsiteY1" fmla="*/ 60190 h 208639"/>
                <a:gd name="connsiteX2" fmla="*/ 166687 w 202018"/>
                <a:gd name="connsiteY2" fmla="*/ 208624 h 208639"/>
                <a:gd name="connsiteX3" fmla="*/ 128926 w 202018"/>
                <a:gd name="connsiteY3" fmla="*/ 154370 h 208639"/>
                <a:gd name="connsiteX4" fmla="*/ 86931 w 202018"/>
                <a:gd name="connsiteY4" fmla="*/ 182383 h 208639"/>
                <a:gd name="connsiteX5" fmla="*/ 57835 w 202018"/>
                <a:gd name="connsiteY5" fmla="*/ 126259 h 208639"/>
                <a:gd name="connsiteX6" fmla="*/ 21600 w 202018"/>
                <a:gd name="connsiteY6" fmla="*/ 160721 h 208639"/>
                <a:gd name="connsiteX7" fmla="*/ 37157 w 202018"/>
                <a:gd name="connsiteY7" fmla="*/ 4607 h 208639"/>
                <a:gd name="connsiteX8" fmla="*/ 67583 w 202018"/>
                <a:gd name="connsiteY8" fmla="*/ 44534 h 208639"/>
                <a:gd name="connsiteX9" fmla="*/ 126021 w 202018"/>
                <a:gd name="connsiteY9" fmla="*/ 6428 h 208639"/>
                <a:gd name="connsiteX10" fmla="*/ 138575 w 202018"/>
                <a:gd name="connsiteY10" fmla="*/ 84510 h 2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018" h="208639">
                  <a:moveTo>
                    <a:pt x="138575" y="84510"/>
                  </a:moveTo>
                  <a:cubicBezTo>
                    <a:pt x="138575" y="84510"/>
                    <a:pt x="175204" y="-9277"/>
                    <a:pt x="196373" y="60190"/>
                  </a:cubicBezTo>
                  <a:cubicBezTo>
                    <a:pt x="212423" y="112868"/>
                    <a:pt x="191647" y="210052"/>
                    <a:pt x="166687" y="208624"/>
                  </a:cubicBezTo>
                  <a:cubicBezTo>
                    <a:pt x="141775" y="207196"/>
                    <a:pt x="128926" y="154370"/>
                    <a:pt x="128926" y="154370"/>
                  </a:cubicBezTo>
                  <a:cubicBezTo>
                    <a:pt x="128926" y="154370"/>
                    <a:pt x="117060" y="193066"/>
                    <a:pt x="86931" y="182383"/>
                  </a:cubicBezTo>
                  <a:cubicBezTo>
                    <a:pt x="59509" y="172635"/>
                    <a:pt x="57835" y="126259"/>
                    <a:pt x="57835" y="126259"/>
                  </a:cubicBezTo>
                  <a:cubicBezTo>
                    <a:pt x="57835" y="126259"/>
                    <a:pt x="52518" y="172980"/>
                    <a:pt x="21600" y="160721"/>
                  </a:cubicBezTo>
                  <a:cubicBezTo>
                    <a:pt x="-23841" y="142752"/>
                    <a:pt x="12788" y="20016"/>
                    <a:pt x="37157" y="4607"/>
                  </a:cubicBezTo>
                  <a:cubicBezTo>
                    <a:pt x="69503" y="-15923"/>
                    <a:pt x="67583" y="44534"/>
                    <a:pt x="67583" y="44534"/>
                  </a:cubicBezTo>
                  <a:cubicBezTo>
                    <a:pt x="67583" y="44534"/>
                    <a:pt x="97565" y="-20206"/>
                    <a:pt x="126021" y="6428"/>
                  </a:cubicBezTo>
                  <a:cubicBezTo>
                    <a:pt x="154379" y="33063"/>
                    <a:pt x="138575" y="84510"/>
                    <a:pt x="138575" y="84510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29C0FF5-05C3-AAB0-1FA4-CA9634FE7DC1}"/>
                </a:ext>
              </a:extLst>
            </p:cNvPr>
            <p:cNvSpPr/>
            <p:nvPr/>
          </p:nvSpPr>
          <p:spPr>
            <a:xfrm>
              <a:off x="10063245" y="286630"/>
              <a:ext cx="68241" cy="148529"/>
            </a:xfrm>
            <a:custGeom>
              <a:avLst/>
              <a:gdLst>
                <a:gd name="connsiteX0" fmla="*/ 63367 w 68241"/>
                <a:gd name="connsiteY0" fmla="*/ 148530 h 148529"/>
                <a:gd name="connsiteX1" fmla="*/ 58444 w 68241"/>
                <a:gd name="connsiteY1" fmla="*/ 143607 h 148529"/>
                <a:gd name="connsiteX2" fmla="*/ 2862 w 68241"/>
                <a:gd name="connsiteY2" fmla="*/ 9401 h 148529"/>
                <a:gd name="connsiteX3" fmla="*/ 449 w 68241"/>
                <a:gd name="connsiteY3" fmla="*/ 2902 h 148529"/>
                <a:gd name="connsiteX4" fmla="*/ 6898 w 68241"/>
                <a:gd name="connsiteY4" fmla="*/ 441 h 148529"/>
                <a:gd name="connsiteX5" fmla="*/ 68241 w 68241"/>
                <a:gd name="connsiteY5" fmla="*/ 143607 h 148529"/>
                <a:gd name="connsiteX6" fmla="*/ 63367 w 68241"/>
                <a:gd name="connsiteY6" fmla="*/ 148530 h 14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148529">
                  <a:moveTo>
                    <a:pt x="63367" y="148530"/>
                  </a:moveTo>
                  <a:cubicBezTo>
                    <a:pt x="60660" y="148530"/>
                    <a:pt x="58444" y="146315"/>
                    <a:pt x="58444" y="143607"/>
                  </a:cubicBezTo>
                  <a:cubicBezTo>
                    <a:pt x="58592" y="36232"/>
                    <a:pt x="3403" y="9647"/>
                    <a:pt x="2862" y="9401"/>
                  </a:cubicBezTo>
                  <a:cubicBezTo>
                    <a:pt x="400" y="8268"/>
                    <a:pt x="-683" y="5364"/>
                    <a:pt x="449" y="2902"/>
                  </a:cubicBezTo>
                  <a:cubicBezTo>
                    <a:pt x="1582" y="441"/>
                    <a:pt x="4437" y="-692"/>
                    <a:pt x="6898" y="441"/>
                  </a:cubicBezTo>
                  <a:cubicBezTo>
                    <a:pt x="9409" y="1573"/>
                    <a:pt x="68389" y="29389"/>
                    <a:pt x="68241" y="143607"/>
                  </a:cubicBezTo>
                  <a:cubicBezTo>
                    <a:pt x="68290" y="146364"/>
                    <a:pt x="66075" y="148530"/>
                    <a:pt x="63367" y="14853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4A441DA-51AD-214A-7DEE-E01EB6803E81}"/>
                </a:ext>
              </a:extLst>
            </p:cNvPr>
            <p:cNvSpPr/>
            <p:nvPr/>
          </p:nvSpPr>
          <p:spPr>
            <a:xfrm>
              <a:off x="10193524" y="253060"/>
              <a:ext cx="64899" cy="132770"/>
            </a:xfrm>
            <a:custGeom>
              <a:avLst/>
              <a:gdLst>
                <a:gd name="connsiteX0" fmla="*/ 37903 w 64899"/>
                <a:gd name="connsiteY0" fmla="*/ 132770 h 132770"/>
                <a:gd name="connsiteX1" fmla="*/ 35540 w 64899"/>
                <a:gd name="connsiteY1" fmla="*/ 132672 h 132770"/>
                <a:gd name="connsiteX2" fmla="*/ 6936 w 64899"/>
                <a:gd name="connsiteY2" fmla="*/ 106431 h 132770"/>
                <a:gd name="connsiteX3" fmla="*/ 979 w 64899"/>
                <a:gd name="connsiteY3" fmla="*/ 57150 h 132770"/>
                <a:gd name="connsiteX4" fmla="*/ 8315 w 64899"/>
                <a:gd name="connsiteY4" fmla="*/ 4226 h 132770"/>
                <a:gd name="connsiteX5" fmla="*/ 13828 w 64899"/>
                <a:gd name="connsiteY5" fmla="*/ 41 h 132770"/>
                <a:gd name="connsiteX6" fmla="*/ 18013 w 64899"/>
                <a:gd name="connsiteY6" fmla="*/ 5555 h 132770"/>
                <a:gd name="connsiteX7" fmla="*/ 10678 w 64899"/>
                <a:gd name="connsiteY7" fmla="*/ 58479 h 132770"/>
                <a:gd name="connsiteX8" fmla="*/ 15946 w 64899"/>
                <a:gd name="connsiteY8" fmla="*/ 102591 h 132770"/>
                <a:gd name="connsiteX9" fmla="*/ 36131 w 64899"/>
                <a:gd name="connsiteY9" fmla="*/ 122874 h 132770"/>
                <a:gd name="connsiteX10" fmla="*/ 55282 w 64899"/>
                <a:gd name="connsiteY10" fmla="*/ 110517 h 132770"/>
                <a:gd name="connsiteX11" fmla="*/ 61288 w 64899"/>
                <a:gd name="connsiteY11" fmla="*/ 107071 h 132770"/>
                <a:gd name="connsiteX12" fmla="*/ 64734 w 64899"/>
                <a:gd name="connsiteY12" fmla="*/ 113028 h 132770"/>
                <a:gd name="connsiteX13" fmla="*/ 37903 w 64899"/>
                <a:gd name="connsiteY13" fmla="*/ 132770 h 13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899" h="132770">
                  <a:moveTo>
                    <a:pt x="37903" y="132770"/>
                  </a:moveTo>
                  <a:cubicBezTo>
                    <a:pt x="37115" y="132770"/>
                    <a:pt x="36328" y="132721"/>
                    <a:pt x="35540" y="132672"/>
                  </a:cubicBezTo>
                  <a:cubicBezTo>
                    <a:pt x="23626" y="131884"/>
                    <a:pt x="14026" y="123071"/>
                    <a:pt x="6936" y="106431"/>
                  </a:cubicBezTo>
                  <a:cubicBezTo>
                    <a:pt x="635" y="91563"/>
                    <a:pt x="-1433" y="74529"/>
                    <a:pt x="979" y="57150"/>
                  </a:cubicBezTo>
                  <a:lnTo>
                    <a:pt x="8315" y="4226"/>
                  </a:lnTo>
                  <a:cubicBezTo>
                    <a:pt x="8709" y="1567"/>
                    <a:pt x="11023" y="-304"/>
                    <a:pt x="13828" y="41"/>
                  </a:cubicBezTo>
                  <a:cubicBezTo>
                    <a:pt x="16487" y="435"/>
                    <a:pt x="18407" y="2896"/>
                    <a:pt x="18013" y="5555"/>
                  </a:cubicBezTo>
                  <a:lnTo>
                    <a:pt x="10678" y="58479"/>
                  </a:lnTo>
                  <a:cubicBezTo>
                    <a:pt x="8512" y="74086"/>
                    <a:pt x="10333" y="89348"/>
                    <a:pt x="15946" y="102591"/>
                  </a:cubicBezTo>
                  <a:cubicBezTo>
                    <a:pt x="21460" y="115539"/>
                    <a:pt x="28254" y="122333"/>
                    <a:pt x="36131" y="122874"/>
                  </a:cubicBezTo>
                  <a:cubicBezTo>
                    <a:pt x="51245" y="123958"/>
                    <a:pt x="54888" y="111896"/>
                    <a:pt x="55282" y="110517"/>
                  </a:cubicBezTo>
                  <a:cubicBezTo>
                    <a:pt x="56021" y="107908"/>
                    <a:pt x="58629" y="106382"/>
                    <a:pt x="61288" y="107071"/>
                  </a:cubicBezTo>
                  <a:cubicBezTo>
                    <a:pt x="63898" y="107760"/>
                    <a:pt x="65423" y="110419"/>
                    <a:pt x="64734" y="113028"/>
                  </a:cubicBezTo>
                  <a:cubicBezTo>
                    <a:pt x="62913" y="120117"/>
                    <a:pt x="54986" y="132770"/>
                    <a:pt x="37903" y="13277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D05A652-08A9-7EBD-3B82-932B532F15D8}"/>
                </a:ext>
              </a:extLst>
            </p:cNvPr>
            <p:cNvSpPr/>
            <p:nvPr/>
          </p:nvSpPr>
          <p:spPr>
            <a:xfrm>
              <a:off x="10120940" y="213112"/>
              <a:ext cx="80918" cy="148150"/>
            </a:xfrm>
            <a:custGeom>
              <a:avLst/>
              <a:gdLst>
                <a:gd name="connsiteX0" fmla="*/ 40529 w 80918"/>
                <a:gd name="connsiteY0" fmla="*/ 148151 h 148150"/>
                <a:gd name="connsiteX1" fmla="*/ 33292 w 80918"/>
                <a:gd name="connsiteY1" fmla="*/ 147560 h 148150"/>
                <a:gd name="connsiteX2" fmla="*/ 60 w 80918"/>
                <a:gd name="connsiteY2" fmla="*/ 86365 h 148150"/>
                <a:gd name="connsiteX3" fmla="*/ 9808 w 80918"/>
                <a:gd name="connsiteY3" fmla="*/ 4344 h 148150"/>
                <a:gd name="connsiteX4" fmla="*/ 15224 w 80918"/>
                <a:gd name="connsiteY4" fmla="*/ 61 h 148150"/>
                <a:gd name="connsiteX5" fmla="*/ 19507 w 80918"/>
                <a:gd name="connsiteY5" fmla="*/ 5477 h 148150"/>
                <a:gd name="connsiteX6" fmla="*/ 9808 w 80918"/>
                <a:gd name="connsiteY6" fmla="*/ 87152 h 148150"/>
                <a:gd name="connsiteX7" fmla="*/ 34818 w 80918"/>
                <a:gd name="connsiteY7" fmla="*/ 137861 h 148150"/>
                <a:gd name="connsiteX8" fmla="*/ 71348 w 80918"/>
                <a:gd name="connsiteY8" fmla="*/ 113245 h 148150"/>
                <a:gd name="connsiteX9" fmla="*/ 77502 w 80918"/>
                <a:gd name="connsiteY9" fmla="*/ 110045 h 148150"/>
                <a:gd name="connsiteX10" fmla="*/ 80702 w 80918"/>
                <a:gd name="connsiteY10" fmla="*/ 116150 h 148150"/>
                <a:gd name="connsiteX11" fmla="*/ 40529 w 80918"/>
                <a:gd name="connsiteY11" fmla="*/ 148151 h 1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18" h="148150">
                  <a:moveTo>
                    <a:pt x="40529" y="148151"/>
                  </a:moveTo>
                  <a:cubicBezTo>
                    <a:pt x="38215" y="148151"/>
                    <a:pt x="35802" y="147954"/>
                    <a:pt x="33292" y="147560"/>
                  </a:cubicBezTo>
                  <a:cubicBezTo>
                    <a:pt x="-2303" y="141800"/>
                    <a:pt x="-38" y="88629"/>
                    <a:pt x="60" y="86365"/>
                  </a:cubicBezTo>
                  <a:lnTo>
                    <a:pt x="9808" y="4344"/>
                  </a:lnTo>
                  <a:cubicBezTo>
                    <a:pt x="10103" y="1637"/>
                    <a:pt x="12663" y="-382"/>
                    <a:pt x="15224" y="61"/>
                  </a:cubicBezTo>
                  <a:cubicBezTo>
                    <a:pt x="17931" y="357"/>
                    <a:pt x="19851" y="2818"/>
                    <a:pt x="19507" y="5477"/>
                  </a:cubicBezTo>
                  <a:lnTo>
                    <a:pt x="9808" y="87152"/>
                  </a:lnTo>
                  <a:cubicBezTo>
                    <a:pt x="9808" y="87300"/>
                    <a:pt x="7888" y="133480"/>
                    <a:pt x="34818" y="137861"/>
                  </a:cubicBezTo>
                  <a:cubicBezTo>
                    <a:pt x="61895" y="142194"/>
                    <a:pt x="70954" y="114427"/>
                    <a:pt x="71348" y="113245"/>
                  </a:cubicBezTo>
                  <a:cubicBezTo>
                    <a:pt x="72135" y="110685"/>
                    <a:pt x="74843" y="109208"/>
                    <a:pt x="77502" y="110045"/>
                  </a:cubicBezTo>
                  <a:cubicBezTo>
                    <a:pt x="80062" y="110882"/>
                    <a:pt x="81490" y="113590"/>
                    <a:pt x="80702" y="116150"/>
                  </a:cubicBezTo>
                  <a:cubicBezTo>
                    <a:pt x="77108" y="127867"/>
                    <a:pt x="64258" y="148151"/>
                    <a:pt x="40529" y="14815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051B225-BD8F-D8CB-84D6-52296A2057B6}"/>
                </a:ext>
              </a:extLst>
            </p:cNvPr>
            <p:cNvSpPr/>
            <p:nvPr/>
          </p:nvSpPr>
          <p:spPr>
            <a:xfrm>
              <a:off x="10101300" y="294779"/>
              <a:ext cx="29476" cy="43295"/>
            </a:xfrm>
            <a:custGeom>
              <a:avLst/>
              <a:gdLst>
                <a:gd name="connsiteX0" fmla="*/ 4931 w 29476"/>
                <a:gd name="connsiteY0" fmla="*/ 43296 h 43295"/>
                <a:gd name="connsiteX1" fmla="*/ 7 w 29476"/>
                <a:gd name="connsiteY1" fmla="*/ 38717 h 43295"/>
                <a:gd name="connsiteX2" fmla="*/ 4586 w 29476"/>
                <a:gd name="connsiteY2" fmla="*/ 33498 h 43295"/>
                <a:gd name="connsiteX3" fmla="*/ 19700 w 29476"/>
                <a:gd name="connsiteY3" fmla="*/ 4452 h 43295"/>
                <a:gd name="connsiteX4" fmla="*/ 25066 w 29476"/>
                <a:gd name="connsiteY4" fmla="*/ 21 h 43295"/>
                <a:gd name="connsiteX5" fmla="*/ 29448 w 29476"/>
                <a:gd name="connsiteY5" fmla="*/ 5387 h 43295"/>
                <a:gd name="connsiteX6" fmla="*/ 5176 w 29476"/>
                <a:gd name="connsiteY6" fmla="*/ 43296 h 43295"/>
                <a:gd name="connsiteX7" fmla="*/ 4931 w 29476"/>
                <a:gd name="connsiteY7" fmla="*/ 43296 h 4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76" h="43295">
                  <a:moveTo>
                    <a:pt x="4931" y="43296"/>
                  </a:moveTo>
                  <a:cubicBezTo>
                    <a:pt x="2370" y="43296"/>
                    <a:pt x="204" y="41277"/>
                    <a:pt x="7" y="38717"/>
                  </a:cubicBezTo>
                  <a:cubicBezTo>
                    <a:pt x="-140" y="36009"/>
                    <a:pt x="1927" y="33695"/>
                    <a:pt x="4586" y="33498"/>
                  </a:cubicBezTo>
                  <a:cubicBezTo>
                    <a:pt x="14678" y="32858"/>
                    <a:pt x="19011" y="11787"/>
                    <a:pt x="19700" y="4452"/>
                  </a:cubicBezTo>
                  <a:cubicBezTo>
                    <a:pt x="19946" y="1744"/>
                    <a:pt x="21965" y="-225"/>
                    <a:pt x="25066" y="21"/>
                  </a:cubicBezTo>
                  <a:cubicBezTo>
                    <a:pt x="27724" y="267"/>
                    <a:pt x="29743" y="2679"/>
                    <a:pt x="29448" y="5387"/>
                  </a:cubicBezTo>
                  <a:cubicBezTo>
                    <a:pt x="29103" y="9129"/>
                    <a:pt x="25361" y="42065"/>
                    <a:pt x="5176" y="43296"/>
                  </a:cubicBezTo>
                  <a:cubicBezTo>
                    <a:pt x="5127" y="43296"/>
                    <a:pt x="5029" y="43296"/>
                    <a:pt x="4931" y="4329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A421AEA-B83B-3D31-87B4-7637AC6803A4}"/>
                </a:ext>
              </a:extLst>
            </p:cNvPr>
            <p:cNvSpPr/>
            <p:nvPr/>
          </p:nvSpPr>
          <p:spPr>
            <a:xfrm>
              <a:off x="8982646" y="1434419"/>
              <a:ext cx="594686" cy="1580244"/>
            </a:xfrm>
            <a:custGeom>
              <a:avLst/>
              <a:gdLst>
                <a:gd name="connsiteX0" fmla="*/ 217915 w 594686"/>
                <a:gd name="connsiteY0" fmla="*/ 0 h 1580244"/>
                <a:gd name="connsiteX1" fmla="*/ 8138 w 594686"/>
                <a:gd name="connsiteY1" fmla="*/ 764768 h 1580244"/>
                <a:gd name="connsiteX2" fmla="*/ 118122 w 594686"/>
                <a:gd name="connsiteY2" fmla="*/ 1580245 h 1580244"/>
                <a:gd name="connsiteX3" fmla="*/ 594686 w 594686"/>
                <a:gd name="connsiteY3" fmla="*/ 1573648 h 1580244"/>
                <a:gd name="connsiteX4" fmla="*/ 488789 w 594686"/>
                <a:gd name="connsiteY4" fmla="*/ 921276 h 1580244"/>
                <a:gd name="connsiteX5" fmla="*/ 562095 w 594686"/>
                <a:gd name="connsiteY5" fmla="*/ 28653 h 1580244"/>
                <a:gd name="connsiteX6" fmla="*/ 217915 w 594686"/>
                <a:gd name="connsiteY6" fmla="*/ 0 h 158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686" h="1580244">
                  <a:moveTo>
                    <a:pt x="217915" y="0"/>
                  </a:moveTo>
                  <a:cubicBezTo>
                    <a:pt x="217915" y="0"/>
                    <a:pt x="52939" y="454016"/>
                    <a:pt x="8138" y="764768"/>
                  </a:cubicBezTo>
                  <a:cubicBezTo>
                    <a:pt x="-36663" y="1075520"/>
                    <a:pt x="118122" y="1580245"/>
                    <a:pt x="118122" y="1580245"/>
                  </a:cubicBezTo>
                  <a:lnTo>
                    <a:pt x="594686" y="1573648"/>
                  </a:lnTo>
                  <a:cubicBezTo>
                    <a:pt x="594686" y="1573648"/>
                    <a:pt x="505085" y="1073353"/>
                    <a:pt x="488789" y="921276"/>
                  </a:cubicBezTo>
                  <a:cubicBezTo>
                    <a:pt x="476579" y="753789"/>
                    <a:pt x="562095" y="28653"/>
                    <a:pt x="562095" y="28653"/>
                  </a:cubicBezTo>
                  <a:lnTo>
                    <a:pt x="217915" y="0"/>
                  </a:lnTo>
                  <a:close/>
                </a:path>
              </a:pathLst>
            </a:custGeom>
            <a:solidFill>
              <a:srgbClr val="5C69A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C17C193-E19B-3018-9E41-643E8E410ABE}"/>
                </a:ext>
              </a:extLst>
            </p:cNvPr>
            <p:cNvSpPr/>
            <p:nvPr/>
          </p:nvSpPr>
          <p:spPr>
            <a:xfrm>
              <a:off x="9613985" y="1619014"/>
              <a:ext cx="145690" cy="83226"/>
            </a:xfrm>
            <a:custGeom>
              <a:avLst/>
              <a:gdLst>
                <a:gd name="connsiteX0" fmla="*/ 109122 w 145690"/>
                <a:gd name="connsiteY0" fmla="*/ 83227 h 83226"/>
                <a:gd name="connsiteX1" fmla="*/ 419 w 145690"/>
                <a:gd name="connsiteY1" fmla="*/ 6868 h 83226"/>
                <a:gd name="connsiteX2" fmla="*/ 2930 w 145690"/>
                <a:gd name="connsiteY2" fmla="*/ 419 h 83226"/>
                <a:gd name="connsiteX3" fmla="*/ 9379 w 145690"/>
                <a:gd name="connsiteY3" fmla="*/ 2929 h 83226"/>
                <a:gd name="connsiteX4" fmla="*/ 139449 w 145690"/>
                <a:gd name="connsiteY4" fmla="*/ 69048 h 83226"/>
                <a:gd name="connsiteX5" fmla="*/ 145505 w 145690"/>
                <a:gd name="connsiteY5" fmla="*/ 72445 h 83226"/>
                <a:gd name="connsiteX6" fmla="*/ 142108 w 145690"/>
                <a:gd name="connsiteY6" fmla="*/ 78500 h 83226"/>
                <a:gd name="connsiteX7" fmla="*/ 109122 w 145690"/>
                <a:gd name="connsiteY7" fmla="*/ 83227 h 8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90" h="83226">
                  <a:moveTo>
                    <a:pt x="109122" y="83227"/>
                  </a:moveTo>
                  <a:cubicBezTo>
                    <a:pt x="34980" y="83227"/>
                    <a:pt x="812" y="7754"/>
                    <a:pt x="419" y="6868"/>
                  </a:cubicBezTo>
                  <a:cubicBezTo>
                    <a:pt x="-665" y="4406"/>
                    <a:pt x="419" y="1502"/>
                    <a:pt x="2930" y="419"/>
                  </a:cubicBezTo>
                  <a:cubicBezTo>
                    <a:pt x="5342" y="-665"/>
                    <a:pt x="8296" y="419"/>
                    <a:pt x="9379" y="2929"/>
                  </a:cubicBezTo>
                  <a:cubicBezTo>
                    <a:pt x="11004" y="6671"/>
                    <a:pt x="50783" y="93713"/>
                    <a:pt x="139449" y="69048"/>
                  </a:cubicBezTo>
                  <a:cubicBezTo>
                    <a:pt x="142059" y="68358"/>
                    <a:pt x="144766" y="69835"/>
                    <a:pt x="145505" y="72445"/>
                  </a:cubicBezTo>
                  <a:cubicBezTo>
                    <a:pt x="146243" y="75054"/>
                    <a:pt x="144717" y="77762"/>
                    <a:pt x="142108" y="78500"/>
                  </a:cubicBezTo>
                  <a:cubicBezTo>
                    <a:pt x="130342" y="81799"/>
                    <a:pt x="119362" y="83227"/>
                    <a:pt x="109122" y="8322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2B3C644-7E21-4254-02F9-C1E0DC6AC2AA}"/>
                </a:ext>
              </a:extLst>
            </p:cNvPr>
            <p:cNvSpPr/>
            <p:nvPr/>
          </p:nvSpPr>
          <p:spPr>
            <a:xfrm>
              <a:off x="9899161" y="2072545"/>
              <a:ext cx="75970" cy="68794"/>
            </a:xfrm>
            <a:custGeom>
              <a:avLst/>
              <a:gdLst>
                <a:gd name="connsiteX0" fmla="*/ 18954 w 75970"/>
                <a:gd name="connsiteY0" fmla="*/ 68795 h 68794"/>
                <a:gd name="connsiteX1" fmla="*/ 9403 w 75970"/>
                <a:gd name="connsiteY1" fmla="*/ 65595 h 68794"/>
                <a:gd name="connsiteX2" fmla="*/ 197 w 75970"/>
                <a:gd name="connsiteY2" fmla="*/ 47084 h 68794"/>
                <a:gd name="connsiteX3" fmla="*/ 69466 w 75970"/>
                <a:gd name="connsiteY3" fmla="*/ 264 h 68794"/>
                <a:gd name="connsiteX4" fmla="*/ 74783 w 75970"/>
                <a:gd name="connsiteY4" fmla="*/ 1692 h 68794"/>
                <a:gd name="connsiteX5" fmla="*/ 75423 w 75970"/>
                <a:gd name="connsiteY5" fmla="*/ 7156 h 68794"/>
                <a:gd name="connsiteX6" fmla="*/ 22991 w 75970"/>
                <a:gd name="connsiteY6" fmla="*/ 68352 h 68794"/>
                <a:gd name="connsiteX7" fmla="*/ 18954 w 75970"/>
                <a:gd name="connsiteY7" fmla="*/ 68795 h 68794"/>
                <a:gd name="connsiteX8" fmla="*/ 60259 w 75970"/>
                <a:gd name="connsiteY8" fmla="*/ 14197 h 68794"/>
                <a:gd name="connsiteX9" fmla="*/ 9895 w 75970"/>
                <a:gd name="connsiteY9" fmla="*/ 48659 h 68794"/>
                <a:gd name="connsiteX10" fmla="*/ 15261 w 75970"/>
                <a:gd name="connsiteY10" fmla="*/ 57816 h 68794"/>
                <a:gd name="connsiteX11" fmla="*/ 20775 w 75970"/>
                <a:gd name="connsiteY11" fmla="*/ 58850 h 68794"/>
                <a:gd name="connsiteX12" fmla="*/ 60259 w 75970"/>
                <a:gd name="connsiteY12" fmla="*/ 14197 h 6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0" h="68794">
                  <a:moveTo>
                    <a:pt x="18954" y="68795"/>
                  </a:moveTo>
                  <a:cubicBezTo>
                    <a:pt x="15508" y="68795"/>
                    <a:pt x="12258" y="67712"/>
                    <a:pt x="9403" y="65595"/>
                  </a:cubicBezTo>
                  <a:cubicBezTo>
                    <a:pt x="443" y="58899"/>
                    <a:pt x="-542" y="51810"/>
                    <a:pt x="197" y="47084"/>
                  </a:cubicBezTo>
                  <a:cubicBezTo>
                    <a:pt x="3988" y="23206"/>
                    <a:pt x="62770" y="2529"/>
                    <a:pt x="69466" y="264"/>
                  </a:cubicBezTo>
                  <a:cubicBezTo>
                    <a:pt x="71337" y="-376"/>
                    <a:pt x="73454" y="166"/>
                    <a:pt x="74783" y="1692"/>
                  </a:cubicBezTo>
                  <a:cubicBezTo>
                    <a:pt x="76063" y="3218"/>
                    <a:pt x="76358" y="5384"/>
                    <a:pt x="75423" y="7156"/>
                  </a:cubicBezTo>
                  <a:cubicBezTo>
                    <a:pt x="72469" y="12867"/>
                    <a:pt x="45736" y="63133"/>
                    <a:pt x="22991" y="68352"/>
                  </a:cubicBezTo>
                  <a:cubicBezTo>
                    <a:pt x="21613" y="68647"/>
                    <a:pt x="20283" y="68795"/>
                    <a:pt x="18954" y="68795"/>
                  </a:cubicBezTo>
                  <a:close/>
                  <a:moveTo>
                    <a:pt x="60259" y="14197"/>
                  </a:moveTo>
                  <a:cubicBezTo>
                    <a:pt x="38154" y="23157"/>
                    <a:pt x="11717" y="37286"/>
                    <a:pt x="9895" y="48659"/>
                  </a:cubicBezTo>
                  <a:cubicBezTo>
                    <a:pt x="9698" y="49791"/>
                    <a:pt x="9157" y="53238"/>
                    <a:pt x="15261" y="57816"/>
                  </a:cubicBezTo>
                  <a:cubicBezTo>
                    <a:pt x="16886" y="59047"/>
                    <a:pt x="18609" y="59342"/>
                    <a:pt x="20775" y="58850"/>
                  </a:cubicBezTo>
                  <a:cubicBezTo>
                    <a:pt x="33133" y="55995"/>
                    <a:pt x="50019" y="31428"/>
                    <a:pt x="60259" y="1419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1357D7B-5521-548A-6F9C-2C8962A4A5E0}"/>
                </a:ext>
              </a:extLst>
            </p:cNvPr>
            <p:cNvSpPr/>
            <p:nvPr/>
          </p:nvSpPr>
          <p:spPr>
            <a:xfrm>
              <a:off x="9243002" y="1692424"/>
              <a:ext cx="233911" cy="556930"/>
            </a:xfrm>
            <a:custGeom>
              <a:avLst/>
              <a:gdLst>
                <a:gd name="connsiteX0" fmla="*/ 229024 w 233911"/>
                <a:gd name="connsiteY0" fmla="*/ 556930 h 556930"/>
                <a:gd name="connsiteX1" fmla="*/ 224593 w 233911"/>
                <a:gd name="connsiteY1" fmla="*/ 554075 h 556930"/>
                <a:gd name="connsiteX2" fmla="*/ 140357 w 233911"/>
                <a:gd name="connsiteY2" fmla="*/ 51122 h 556930"/>
                <a:gd name="connsiteX3" fmla="*/ 3493 w 233911"/>
                <a:gd name="connsiteY3" fmla="*/ 9570 h 556930"/>
                <a:gd name="connsiteX4" fmla="*/ 194 w 233911"/>
                <a:gd name="connsiteY4" fmla="*/ 3466 h 556930"/>
                <a:gd name="connsiteX5" fmla="*/ 6299 w 233911"/>
                <a:gd name="connsiteY5" fmla="*/ 216 h 556930"/>
                <a:gd name="connsiteX6" fmla="*/ 146412 w 233911"/>
                <a:gd name="connsiteY6" fmla="*/ 42753 h 556930"/>
                <a:gd name="connsiteX7" fmla="*/ 149859 w 233911"/>
                <a:gd name="connsiteY7" fmla="*/ 47134 h 556930"/>
                <a:gd name="connsiteX8" fmla="*/ 233455 w 233911"/>
                <a:gd name="connsiteY8" fmla="*/ 549989 h 556930"/>
                <a:gd name="connsiteX9" fmla="*/ 231042 w 233911"/>
                <a:gd name="connsiteY9" fmla="*/ 556487 h 556930"/>
                <a:gd name="connsiteX10" fmla="*/ 229024 w 233911"/>
                <a:gd name="connsiteY10" fmla="*/ 556930 h 5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11" h="556930">
                  <a:moveTo>
                    <a:pt x="229024" y="556930"/>
                  </a:moveTo>
                  <a:cubicBezTo>
                    <a:pt x="227153" y="556930"/>
                    <a:pt x="225381" y="555896"/>
                    <a:pt x="224593" y="554075"/>
                  </a:cubicBezTo>
                  <a:cubicBezTo>
                    <a:pt x="167976" y="431586"/>
                    <a:pt x="143114" y="91345"/>
                    <a:pt x="140357" y="51122"/>
                  </a:cubicBezTo>
                  <a:lnTo>
                    <a:pt x="3493" y="9570"/>
                  </a:lnTo>
                  <a:cubicBezTo>
                    <a:pt x="883" y="8783"/>
                    <a:pt x="-545" y="6026"/>
                    <a:pt x="194" y="3466"/>
                  </a:cubicBezTo>
                  <a:cubicBezTo>
                    <a:pt x="982" y="856"/>
                    <a:pt x="3837" y="-571"/>
                    <a:pt x="6299" y="216"/>
                  </a:cubicBezTo>
                  <a:lnTo>
                    <a:pt x="146412" y="42753"/>
                  </a:lnTo>
                  <a:cubicBezTo>
                    <a:pt x="148382" y="43343"/>
                    <a:pt x="149760" y="45067"/>
                    <a:pt x="149859" y="47134"/>
                  </a:cubicBezTo>
                  <a:cubicBezTo>
                    <a:pt x="150105" y="50876"/>
                    <a:pt x="175312" y="424152"/>
                    <a:pt x="233455" y="549989"/>
                  </a:cubicBezTo>
                  <a:cubicBezTo>
                    <a:pt x="234587" y="552450"/>
                    <a:pt x="233553" y="555355"/>
                    <a:pt x="231042" y="556487"/>
                  </a:cubicBezTo>
                  <a:cubicBezTo>
                    <a:pt x="230402" y="556832"/>
                    <a:pt x="229713" y="556930"/>
                    <a:pt x="229024" y="556930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8FE4FD0-877A-1331-81A0-A25A23DFF991}"/>
                </a:ext>
              </a:extLst>
            </p:cNvPr>
            <p:cNvSpPr/>
            <p:nvPr/>
          </p:nvSpPr>
          <p:spPr>
            <a:xfrm>
              <a:off x="8371420" y="1125553"/>
              <a:ext cx="183078" cy="212626"/>
            </a:xfrm>
            <a:custGeom>
              <a:avLst/>
              <a:gdLst>
                <a:gd name="connsiteX0" fmla="*/ 70921 w 183078"/>
                <a:gd name="connsiteY0" fmla="*/ 131238 h 212626"/>
                <a:gd name="connsiteX1" fmla="*/ 27990 w 183078"/>
                <a:gd name="connsiteY1" fmla="*/ 176925 h 212626"/>
                <a:gd name="connsiteX2" fmla="*/ 177458 w 183078"/>
                <a:gd name="connsiteY2" fmla="*/ 200803 h 212626"/>
                <a:gd name="connsiteX3" fmla="*/ 139747 w 183078"/>
                <a:gd name="connsiteY3" fmla="*/ 146500 h 212626"/>
                <a:gd name="connsiteX4" fmla="*/ 180609 w 183078"/>
                <a:gd name="connsiteY4" fmla="*/ 116912 h 212626"/>
                <a:gd name="connsiteX5" fmla="*/ 138122 w 183078"/>
                <a:gd name="connsiteY5" fmla="*/ 70092 h 212626"/>
                <a:gd name="connsiteX6" fmla="*/ 183071 w 183078"/>
                <a:gd name="connsiteY6" fmla="*/ 48135 h 212626"/>
                <a:gd name="connsiteX7" fmla="*/ 31339 w 183078"/>
                <a:gd name="connsiteY7" fmla="*/ 8355 h 212626"/>
                <a:gd name="connsiteX8" fmla="*/ 58170 w 183078"/>
                <a:gd name="connsiteY8" fmla="*/ 50744 h 212626"/>
                <a:gd name="connsiteX9" fmla="*/ 2094 w 183078"/>
                <a:gd name="connsiteY9" fmla="*/ 92247 h 212626"/>
                <a:gd name="connsiteX10" fmla="*/ 70921 w 183078"/>
                <a:gd name="connsiteY10" fmla="*/ 13123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8" h="212626">
                  <a:moveTo>
                    <a:pt x="70921" y="131238"/>
                  </a:moveTo>
                  <a:cubicBezTo>
                    <a:pt x="70921" y="131238"/>
                    <a:pt x="-29758" y="132912"/>
                    <a:pt x="27990" y="176925"/>
                  </a:cubicBezTo>
                  <a:cubicBezTo>
                    <a:pt x="71807" y="210305"/>
                    <a:pt x="170123" y="224631"/>
                    <a:pt x="177458" y="200803"/>
                  </a:cubicBezTo>
                  <a:cubicBezTo>
                    <a:pt x="184794" y="176925"/>
                    <a:pt x="139747" y="146500"/>
                    <a:pt x="139747" y="146500"/>
                  </a:cubicBezTo>
                  <a:cubicBezTo>
                    <a:pt x="139747" y="146500"/>
                    <a:pt x="180166" y="148863"/>
                    <a:pt x="180609" y="116912"/>
                  </a:cubicBezTo>
                  <a:cubicBezTo>
                    <a:pt x="181052" y="87816"/>
                    <a:pt x="138122" y="70092"/>
                    <a:pt x="138122" y="70092"/>
                  </a:cubicBezTo>
                  <a:cubicBezTo>
                    <a:pt x="138122" y="70092"/>
                    <a:pt x="183760" y="81366"/>
                    <a:pt x="183071" y="48135"/>
                  </a:cubicBezTo>
                  <a:cubicBezTo>
                    <a:pt x="182037" y="-703"/>
                    <a:pt x="54280" y="-9122"/>
                    <a:pt x="31339" y="8355"/>
                  </a:cubicBezTo>
                  <a:cubicBezTo>
                    <a:pt x="864" y="31544"/>
                    <a:pt x="58170" y="50744"/>
                    <a:pt x="58170" y="50744"/>
                  </a:cubicBezTo>
                  <a:cubicBezTo>
                    <a:pt x="58170" y="50744"/>
                    <a:pt x="-12970" y="56307"/>
                    <a:pt x="2094" y="92247"/>
                  </a:cubicBezTo>
                  <a:cubicBezTo>
                    <a:pt x="17209" y="128186"/>
                    <a:pt x="70921" y="131238"/>
                    <a:pt x="70921" y="131238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3229016-4D94-7B1B-731E-6E98F0FE9648}"/>
                </a:ext>
              </a:extLst>
            </p:cNvPr>
            <p:cNvSpPr/>
            <p:nvPr/>
          </p:nvSpPr>
          <p:spPr>
            <a:xfrm>
              <a:off x="8566187" y="1165506"/>
              <a:ext cx="99293" cy="89315"/>
            </a:xfrm>
            <a:custGeom>
              <a:avLst/>
              <a:gdLst>
                <a:gd name="connsiteX0" fmla="*/ 84059 w 99293"/>
                <a:gd name="connsiteY0" fmla="*/ 89315 h 89315"/>
                <a:gd name="connsiteX1" fmla="*/ 21 w 99293"/>
                <a:gd name="connsiteY1" fmla="*/ 5424 h 89315"/>
                <a:gd name="connsiteX2" fmla="*/ 4403 w 99293"/>
                <a:gd name="connsiteY2" fmla="*/ 58 h 89315"/>
                <a:gd name="connsiteX3" fmla="*/ 9769 w 99293"/>
                <a:gd name="connsiteY3" fmla="*/ 4439 h 89315"/>
                <a:gd name="connsiteX4" fmla="*/ 93906 w 99293"/>
                <a:gd name="connsiteY4" fmla="*/ 78976 h 89315"/>
                <a:gd name="connsiteX5" fmla="*/ 99272 w 99293"/>
                <a:gd name="connsiteY5" fmla="*/ 83358 h 89315"/>
                <a:gd name="connsiteX6" fmla="*/ 94891 w 99293"/>
                <a:gd name="connsiteY6" fmla="*/ 88724 h 89315"/>
                <a:gd name="connsiteX7" fmla="*/ 84059 w 99293"/>
                <a:gd name="connsiteY7" fmla="*/ 89315 h 8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293" h="89315">
                  <a:moveTo>
                    <a:pt x="84059" y="89315"/>
                  </a:moveTo>
                  <a:cubicBezTo>
                    <a:pt x="9326" y="89315"/>
                    <a:pt x="119" y="6310"/>
                    <a:pt x="21" y="5424"/>
                  </a:cubicBezTo>
                  <a:cubicBezTo>
                    <a:pt x="-226" y="2716"/>
                    <a:pt x="1744" y="353"/>
                    <a:pt x="4403" y="58"/>
                  </a:cubicBezTo>
                  <a:cubicBezTo>
                    <a:pt x="7356" y="-385"/>
                    <a:pt x="9474" y="1781"/>
                    <a:pt x="9769" y="4439"/>
                  </a:cubicBezTo>
                  <a:cubicBezTo>
                    <a:pt x="10114" y="7787"/>
                    <a:pt x="18926" y="86558"/>
                    <a:pt x="93906" y="78976"/>
                  </a:cubicBezTo>
                  <a:cubicBezTo>
                    <a:pt x="96564" y="78533"/>
                    <a:pt x="98977" y="80700"/>
                    <a:pt x="99272" y="83358"/>
                  </a:cubicBezTo>
                  <a:cubicBezTo>
                    <a:pt x="99518" y="86066"/>
                    <a:pt x="97549" y="88478"/>
                    <a:pt x="94891" y="88724"/>
                  </a:cubicBezTo>
                  <a:cubicBezTo>
                    <a:pt x="91100" y="89118"/>
                    <a:pt x="87506" y="89315"/>
                    <a:pt x="84059" y="8931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A7CEE3D-99DB-6C7F-7F6B-08781972C210}"/>
                </a:ext>
              </a:extLst>
            </p:cNvPr>
            <p:cNvSpPr/>
            <p:nvPr/>
          </p:nvSpPr>
          <p:spPr>
            <a:xfrm>
              <a:off x="8437496" y="1251864"/>
              <a:ext cx="117938" cy="91082"/>
            </a:xfrm>
            <a:custGeom>
              <a:avLst/>
              <a:gdLst>
                <a:gd name="connsiteX0" fmla="*/ 90262 w 117938"/>
                <a:gd name="connsiteY0" fmla="*/ 91082 h 91082"/>
                <a:gd name="connsiteX1" fmla="*/ 88293 w 117938"/>
                <a:gd name="connsiteY1" fmla="*/ 90984 h 91082"/>
                <a:gd name="connsiteX2" fmla="*/ 83911 w 117938"/>
                <a:gd name="connsiteY2" fmla="*/ 85618 h 91082"/>
                <a:gd name="connsiteX3" fmla="*/ 89277 w 117938"/>
                <a:gd name="connsiteY3" fmla="*/ 81236 h 91082"/>
                <a:gd name="connsiteX4" fmla="*/ 107493 w 117938"/>
                <a:gd name="connsiteY4" fmla="*/ 67599 h 91082"/>
                <a:gd name="connsiteX5" fmla="*/ 95530 w 117938"/>
                <a:gd name="connsiteY5" fmla="*/ 41604 h 91082"/>
                <a:gd name="connsiteX6" fmla="*/ 56046 w 117938"/>
                <a:gd name="connsiteY6" fmla="*/ 21271 h 91082"/>
                <a:gd name="connsiteX7" fmla="*/ 3860 w 117938"/>
                <a:gd name="connsiteY7" fmla="*/ 9702 h 91082"/>
                <a:gd name="connsiteX8" fmla="*/ 119 w 117938"/>
                <a:gd name="connsiteY8" fmla="*/ 3843 h 91082"/>
                <a:gd name="connsiteX9" fmla="*/ 5977 w 117938"/>
                <a:gd name="connsiteY9" fmla="*/ 102 h 91082"/>
                <a:gd name="connsiteX10" fmla="*/ 58163 w 117938"/>
                <a:gd name="connsiteY10" fmla="*/ 11671 h 91082"/>
                <a:gd name="connsiteX11" fmla="*/ 102275 w 117938"/>
                <a:gd name="connsiteY11" fmla="*/ 34416 h 91082"/>
                <a:gd name="connsiteX12" fmla="*/ 116896 w 117938"/>
                <a:gd name="connsiteY12" fmla="*/ 70356 h 91082"/>
                <a:gd name="connsiteX13" fmla="*/ 90262 w 117938"/>
                <a:gd name="connsiteY13" fmla="*/ 91082 h 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938" h="91082">
                  <a:moveTo>
                    <a:pt x="90262" y="91082"/>
                  </a:moveTo>
                  <a:cubicBezTo>
                    <a:pt x="89573" y="91082"/>
                    <a:pt x="88884" y="91033"/>
                    <a:pt x="88293" y="90984"/>
                  </a:cubicBezTo>
                  <a:cubicBezTo>
                    <a:pt x="85585" y="90738"/>
                    <a:pt x="83616" y="88325"/>
                    <a:pt x="83911" y="85618"/>
                  </a:cubicBezTo>
                  <a:cubicBezTo>
                    <a:pt x="84157" y="82959"/>
                    <a:pt x="86225" y="81088"/>
                    <a:pt x="89277" y="81236"/>
                  </a:cubicBezTo>
                  <a:cubicBezTo>
                    <a:pt x="90755" y="81433"/>
                    <a:pt x="103161" y="81925"/>
                    <a:pt x="107493" y="67599"/>
                  </a:cubicBezTo>
                  <a:cubicBezTo>
                    <a:pt x="109758" y="60017"/>
                    <a:pt x="105721" y="51254"/>
                    <a:pt x="95530" y="41604"/>
                  </a:cubicBezTo>
                  <a:cubicBezTo>
                    <a:pt x="85093" y="31709"/>
                    <a:pt x="71406" y="24718"/>
                    <a:pt x="56046" y="21271"/>
                  </a:cubicBezTo>
                  <a:lnTo>
                    <a:pt x="3860" y="9702"/>
                  </a:lnTo>
                  <a:cubicBezTo>
                    <a:pt x="1202" y="9111"/>
                    <a:pt x="-472" y="6502"/>
                    <a:pt x="119" y="3843"/>
                  </a:cubicBezTo>
                  <a:cubicBezTo>
                    <a:pt x="709" y="1234"/>
                    <a:pt x="3417" y="-440"/>
                    <a:pt x="5977" y="102"/>
                  </a:cubicBezTo>
                  <a:lnTo>
                    <a:pt x="58163" y="11671"/>
                  </a:lnTo>
                  <a:cubicBezTo>
                    <a:pt x="75296" y="15462"/>
                    <a:pt x="90508" y="23339"/>
                    <a:pt x="102275" y="34416"/>
                  </a:cubicBezTo>
                  <a:cubicBezTo>
                    <a:pt x="115371" y="46872"/>
                    <a:pt x="120294" y="58934"/>
                    <a:pt x="116896" y="70356"/>
                  </a:cubicBezTo>
                  <a:cubicBezTo>
                    <a:pt x="111875" y="86947"/>
                    <a:pt x="98287" y="91082"/>
                    <a:pt x="90262" y="9108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3791427-CF59-7394-B35C-5EA91C59AF95}"/>
                </a:ext>
              </a:extLst>
            </p:cNvPr>
            <p:cNvSpPr/>
            <p:nvPr/>
          </p:nvSpPr>
          <p:spPr>
            <a:xfrm>
              <a:off x="8424691" y="1171476"/>
              <a:ext cx="132767" cy="105548"/>
            </a:xfrm>
            <a:custGeom>
              <a:avLst/>
              <a:gdLst>
                <a:gd name="connsiteX0" fmla="*/ 88396 w 132767"/>
                <a:gd name="connsiteY0" fmla="*/ 105549 h 105548"/>
                <a:gd name="connsiteX1" fmla="*/ 86230 w 132767"/>
                <a:gd name="connsiteY1" fmla="*/ 105499 h 105548"/>
                <a:gd name="connsiteX2" fmla="*/ 81602 w 132767"/>
                <a:gd name="connsiteY2" fmla="*/ 100379 h 105548"/>
                <a:gd name="connsiteX3" fmla="*/ 86722 w 132767"/>
                <a:gd name="connsiteY3" fmla="*/ 95751 h 105548"/>
                <a:gd name="connsiteX4" fmla="*/ 122514 w 132767"/>
                <a:gd name="connsiteY4" fmla="*/ 70102 h 105548"/>
                <a:gd name="connsiteX5" fmla="*/ 83374 w 132767"/>
                <a:gd name="connsiteY5" fmla="*/ 28895 h 105548"/>
                <a:gd name="connsiteX6" fmla="*/ 3767 w 132767"/>
                <a:gd name="connsiteY6" fmla="*/ 9645 h 105548"/>
                <a:gd name="connsiteX7" fmla="*/ 124 w 132767"/>
                <a:gd name="connsiteY7" fmla="*/ 3737 h 105548"/>
                <a:gd name="connsiteX8" fmla="*/ 6031 w 132767"/>
                <a:gd name="connsiteY8" fmla="*/ 94 h 105548"/>
                <a:gd name="connsiteX9" fmla="*/ 85984 w 132767"/>
                <a:gd name="connsiteY9" fmla="*/ 19442 h 105548"/>
                <a:gd name="connsiteX10" fmla="*/ 132114 w 132767"/>
                <a:gd name="connsiteY10" fmla="*/ 71972 h 105548"/>
                <a:gd name="connsiteX11" fmla="*/ 88396 w 132767"/>
                <a:gd name="connsiteY11" fmla="*/ 105549 h 10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67" h="105548">
                  <a:moveTo>
                    <a:pt x="88396" y="105549"/>
                  </a:moveTo>
                  <a:cubicBezTo>
                    <a:pt x="87609" y="105549"/>
                    <a:pt x="86920" y="105549"/>
                    <a:pt x="86230" y="105499"/>
                  </a:cubicBezTo>
                  <a:cubicBezTo>
                    <a:pt x="83522" y="105352"/>
                    <a:pt x="81455" y="103038"/>
                    <a:pt x="81602" y="100379"/>
                  </a:cubicBezTo>
                  <a:cubicBezTo>
                    <a:pt x="81750" y="97672"/>
                    <a:pt x="84507" y="95358"/>
                    <a:pt x="86722" y="95751"/>
                  </a:cubicBezTo>
                  <a:cubicBezTo>
                    <a:pt x="87953" y="95751"/>
                    <a:pt x="117246" y="96982"/>
                    <a:pt x="122514" y="70102"/>
                  </a:cubicBezTo>
                  <a:cubicBezTo>
                    <a:pt x="127782" y="43319"/>
                    <a:pt x="83818" y="29042"/>
                    <a:pt x="83374" y="28895"/>
                  </a:cubicBezTo>
                  <a:lnTo>
                    <a:pt x="3767" y="9645"/>
                  </a:lnTo>
                  <a:cubicBezTo>
                    <a:pt x="1108" y="9005"/>
                    <a:pt x="-467" y="6346"/>
                    <a:pt x="124" y="3737"/>
                  </a:cubicBezTo>
                  <a:cubicBezTo>
                    <a:pt x="764" y="1079"/>
                    <a:pt x="3471" y="-398"/>
                    <a:pt x="6031" y="94"/>
                  </a:cubicBezTo>
                  <a:lnTo>
                    <a:pt x="85984" y="19442"/>
                  </a:lnTo>
                  <a:cubicBezTo>
                    <a:pt x="88495" y="20230"/>
                    <a:pt x="139056" y="36624"/>
                    <a:pt x="132114" y="71972"/>
                  </a:cubicBezTo>
                  <a:cubicBezTo>
                    <a:pt x="126896" y="98705"/>
                    <a:pt x="102378" y="105549"/>
                    <a:pt x="88396" y="10554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E45E5A8-CF4E-C17C-B08A-CC5470F68C16}"/>
                </a:ext>
              </a:extLst>
            </p:cNvPr>
            <p:cNvSpPr/>
            <p:nvPr/>
          </p:nvSpPr>
          <p:spPr>
            <a:xfrm>
              <a:off x="8504683" y="1183910"/>
              <a:ext cx="48053" cy="18971"/>
            </a:xfrm>
            <a:custGeom>
              <a:avLst/>
              <a:gdLst>
                <a:gd name="connsiteX0" fmla="*/ 22681 w 48053"/>
                <a:gd name="connsiteY0" fmla="*/ 18972 h 18971"/>
                <a:gd name="connsiteX1" fmla="*/ 3628 w 48053"/>
                <a:gd name="connsiteY1" fmla="*/ 16461 h 18971"/>
                <a:gd name="connsiteX2" fmla="*/ 182 w 48053"/>
                <a:gd name="connsiteY2" fmla="*/ 10454 h 18971"/>
                <a:gd name="connsiteX3" fmla="*/ 6189 w 48053"/>
                <a:gd name="connsiteY3" fmla="*/ 6959 h 18971"/>
                <a:gd name="connsiteX4" fmla="*/ 38681 w 48053"/>
                <a:gd name="connsiteY4" fmla="*/ 2922 h 18971"/>
                <a:gd name="connsiteX5" fmla="*/ 45131 w 48053"/>
                <a:gd name="connsiteY5" fmla="*/ 411 h 18971"/>
                <a:gd name="connsiteX6" fmla="*/ 47642 w 48053"/>
                <a:gd name="connsiteY6" fmla="*/ 6860 h 18971"/>
                <a:gd name="connsiteX7" fmla="*/ 22681 w 48053"/>
                <a:gd name="connsiteY7" fmla="*/ 18972 h 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53" h="18971">
                  <a:moveTo>
                    <a:pt x="22681" y="18972"/>
                  </a:moveTo>
                  <a:cubicBezTo>
                    <a:pt x="13623" y="18972"/>
                    <a:pt x="5351" y="16904"/>
                    <a:pt x="3628" y="16461"/>
                  </a:cubicBezTo>
                  <a:cubicBezTo>
                    <a:pt x="1019" y="15771"/>
                    <a:pt x="-556" y="13064"/>
                    <a:pt x="182" y="10454"/>
                  </a:cubicBezTo>
                  <a:cubicBezTo>
                    <a:pt x="872" y="7845"/>
                    <a:pt x="3628" y="6368"/>
                    <a:pt x="6189" y="6959"/>
                  </a:cubicBezTo>
                  <a:cubicBezTo>
                    <a:pt x="13278" y="8879"/>
                    <a:pt x="34595" y="12128"/>
                    <a:pt x="38681" y="2922"/>
                  </a:cubicBezTo>
                  <a:cubicBezTo>
                    <a:pt x="39764" y="460"/>
                    <a:pt x="42670" y="-672"/>
                    <a:pt x="45131" y="411"/>
                  </a:cubicBezTo>
                  <a:cubicBezTo>
                    <a:pt x="47593" y="1494"/>
                    <a:pt x="48725" y="4399"/>
                    <a:pt x="47642" y="6860"/>
                  </a:cubicBezTo>
                  <a:cubicBezTo>
                    <a:pt x="43310" y="16510"/>
                    <a:pt x="32527" y="18972"/>
                    <a:pt x="22681" y="18972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66886B4-6069-1A7E-30B9-82FD800B0701}"/>
                </a:ext>
              </a:extLst>
            </p:cNvPr>
            <p:cNvSpPr/>
            <p:nvPr/>
          </p:nvSpPr>
          <p:spPr>
            <a:xfrm>
              <a:off x="9183724" y="756537"/>
              <a:ext cx="464502" cy="735184"/>
            </a:xfrm>
            <a:custGeom>
              <a:avLst/>
              <a:gdLst>
                <a:gd name="connsiteX0" fmla="*/ 13834 w 464502"/>
                <a:gd name="connsiteY0" fmla="*/ 540871 h 735184"/>
                <a:gd name="connsiteX1" fmla="*/ 0 w 464502"/>
                <a:gd name="connsiteY1" fmla="*/ 712985 h 735184"/>
                <a:gd name="connsiteX2" fmla="*/ 263439 w 464502"/>
                <a:gd name="connsiteY2" fmla="*/ 735041 h 735184"/>
                <a:gd name="connsiteX3" fmla="*/ 464503 w 464502"/>
                <a:gd name="connsiteY3" fmla="*/ 723619 h 735184"/>
                <a:gd name="connsiteX4" fmla="*/ 343195 w 464502"/>
                <a:gd name="connsiteY4" fmla="*/ 8280 h 735184"/>
                <a:gd name="connsiteX5" fmla="*/ 118254 w 464502"/>
                <a:gd name="connsiteY5" fmla="*/ 35604 h 735184"/>
                <a:gd name="connsiteX6" fmla="*/ 3594 w 464502"/>
                <a:gd name="connsiteY6" fmla="*/ 353396 h 735184"/>
                <a:gd name="connsiteX7" fmla="*/ 13834 w 464502"/>
                <a:gd name="connsiteY7" fmla="*/ 540871 h 73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502" h="735184">
                  <a:moveTo>
                    <a:pt x="13834" y="540871"/>
                  </a:moveTo>
                  <a:cubicBezTo>
                    <a:pt x="5070" y="635888"/>
                    <a:pt x="0" y="712985"/>
                    <a:pt x="0" y="712985"/>
                  </a:cubicBezTo>
                  <a:cubicBezTo>
                    <a:pt x="0" y="712985"/>
                    <a:pt x="99596" y="732382"/>
                    <a:pt x="263439" y="735041"/>
                  </a:cubicBezTo>
                  <a:cubicBezTo>
                    <a:pt x="336598" y="736173"/>
                    <a:pt x="407886" y="730462"/>
                    <a:pt x="464503" y="723619"/>
                  </a:cubicBezTo>
                  <a:cubicBezTo>
                    <a:pt x="464503" y="723619"/>
                    <a:pt x="351466" y="7985"/>
                    <a:pt x="343195" y="8280"/>
                  </a:cubicBezTo>
                  <a:cubicBezTo>
                    <a:pt x="278406" y="10939"/>
                    <a:pt x="216127" y="-25247"/>
                    <a:pt x="118254" y="35604"/>
                  </a:cubicBezTo>
                  <a:cubicBezTo>
                    <a:pt x="29686" y="90547"/>
                    <a:pt x="3594" y="353396"/>
                    <a:pt x="3594" y="353396"/>
                  </a:cubicBezTo>
                  <a:cubicBezTo>
                    <a:pt x="3594" y="353396"/>
                    <a:pt x="24123" y="429016"/>
                    <a:pt x="13834" y="540871"/>
                  </a:cubicBezTo>
                  <a:close/>
                </a:path>
              </a:pathLst>
            </a:custGeom>
            <a:solidFill>
              <a:srgbClr val="F7B369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8180FB-5345-155B-C381-004CBAA01F56}"/>
                </a:ext>
              </a:extLst>
            </p:cNvPr>
            <p:cNvSpPr/>
            <p:nvPr/>
          </p:nvSpPr>
          <p:spPr>
            <a:xfrm>
              <a:off x="9374202" y="651829"/>
              <a:ext cx="152717" cy="156438"/>
            </a:xfrm>
            <a:custGeom>
              <a:avLst/>
              <a:gdLst>
                <a:gd name="connsiteX0" fmla="*/ 151487 w 152717"/>
                <a:gd name="connsiteY0" fmla="*/ 0 h 156438"/>
                <a:gd name="connsiteX1" fmla="*/ 152717 w 152717"/>
                <a:gd name="connsiteY1" fmla="*/ 112987 h 156438"/>
                <a:gd name="connsiteX2" fmla="*/ 74734 w 152717"/>
                <a:gd name="connsiteY2" fmla="*/ 155573 h 156438"/>
                <a:gd name="connsiteX3" fmla="*/ 0 w 152717"/>
                <a:gd name="connsiteY3" fmla="*/ 145382 h 156438"/>
                <a:gd name="connsiteX4" fmla="*/ 6253 w 152717"/>
                <a:gd name="connsiteY4" fmla="*/ 88076 h 156438"/>
                <a:gd name="connsiteX5" fmla="*/ 12407 w 152717"/>
                <a:gd name="connsiteY5" fmla="*/ 32198 h 156438"/>
                <a:gd name="connsiteX6" fmla="*/ 131498 w 152717"/>
                <a:gd name="connsiteY6" fmla="*/ 4677 h 156438"/>
                <a:gd name="connsiteX7" fmla="*/ 151487 w 152717"/>
                <a:gd name="connsiteY7" fmla="*/ 0 h 15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17" h="156438">
                  <a:moveTo>
                    <a:pt x="151487" y="0"/>
                  </a:moveTo>
                  <a:lnTo>
                    <a:pt x="152717" y="112987"/>
                  </a:lnTo>
                  <a:cubicBezTo>
                    <a:pt x="152717" y="112987"/>
                    <a:pt x="140803" y="149468"/>
                    <a:pt x="74734" y="155573"/>
                  </a:cubicBezTo>
                  <a:cubicBezTo>
                    <a:pt x="25552" y="160102"/>
                    <a:pt x="0" y="145382"/>
                    <a:pt x="0" y="145382"/>
                  </a:cubicBezTo>
                  <a:lnTo>
                    <a:pt x="6253" y="88076"/>
                  </a:lnTo>
                  <a:lnTo>
                    <a:pt x="12407" y="32198"/>
                  </a:lnTo>
                  <a:lnTo>
                    <a:pt x="131498" y="4677"/>
                  </a:lnTo>
                  <a:lnTo>
                    <a:pt x="151487" y="0"/>
                  </a:ln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634A64D-E7AD-71A9-B1F6-D86C08000BB8}"/>
                </a:ext>
              </a:extLst>
            </p:cNvPr>
            <p:cNvSpPr/>
            <p:nvPr/>
          </p:nvSpPr>
          <p:spPr>
            <a:xfrm>
              <a:off x="9380454" y="656507"/>
              <a:ext cx="125245" cy="83398"/>
            </a:xfrm>
            <a:custGeom>
              <a:avLst/>
              <a:gdLst>
                <a:gd name="connsiteX0" fmla="*/ 125246 w 125245"/>
                <a:gd name="connsiteY0" fmla="*/ 0 h 83398"/>
                <a:gd name="connsiteX1" fmla="*/ 122095 w 125245"/>
                <a:gd name="connsiteY1" fmla="*/ 10929 h 83398"/>
                <a:gd name="connsiteX2" fmla="*/ 0 w 125245"/>
                <a:gd name="connsiteY2" fmla="*/ 83399 h 83398"/>
                <a:gd name="connsiteX3" fmla="*/ 6154 w 125245"/>
                <a:gd name="connsiteY3" fmla="*/ 27521 h 83398"/>
                <a:gd name="connsiteX4" fmla="*/ 125246 w 125245"/>
                <a:gd name="connsiteY4" fmla="*/ 0 h 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45" h="83398">
                  <a:moveTo>
                    <a:pt x="125246" y="0"/>
                  </a:moveTo>
                  <a:cubicBezTo>
                    <a:pt x="125000" y="3102"/>
                    <a:pt x="123868" y="6745"/>
                    <a:pt x="122095" y="10929"/>
                  </a:cubicBezTo>
                  <a:cubicBezTo>
                    <a:pt x="97430" y="67645"/>
                    <a:pt x="28407" y="80543"/>
                    <a:pt x="0" y="83399"/>
                  </a:cubicBezTo>
                  <a:lnTo>
                    <a:pt x="6154" y="27521"/>
                  </a:lnTo>
                  <a:lnTo>
                    <a:pt x="125246" y="0"/>
                  </a:ln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D1DB5A6-78A0-AA9E-D931-E2D07E0BFCEA}"/>
                </a:ext>
              </a:extLst>
            </p:cNvPr>
            <p:cNvSpPr/>
            <p:nvPr/>
          </p:nvSpPr>
          <p:spPr>
            <a:xfrm>
              <a:off x="9319187" y="384106"/>
              <a:ext cx="285893" cy="324010"/>
            </a:xfrm>
            <a:custGeom>
              <a:avLst/>
              <a:gdLst>
                <a:gd name="connsiteX0" fmla="*/ 39507 w 285893"/>
                <a:gd name="connsiteY0" fmla="*/ 42635 h 324010"/>
                <a:gd name="connsiteX1" fmla="*/ 5931 w 285893"/>
                <a:gd name="connsiteY1" fmla="*/ 263391 h 324010"/>
                <a:gd name="connsiteX2" fmla="*/ 144519 w 285893"/>
                <a:gd name="connsiteY2" fmla="*/ 311097 h 324010"/>
                <a:gd name="connsiteX3" fmla="*/ 206502 w 285893"/>
                <a:gd name="connsiteY3" fmla="*/ 267724 h 324010"/>
                <a:gd name="connsiteX4" fmla="*/ 273063 w 285893"/>
                <a:gd name="connsiteY4" fmla="*/ 242172 h 324010"/>
                <a:gd name="connsiteX5" fmla="*/ 258047 w 285893"/>
                <a:gd name="connsiteY5" fmla="*/ 152226 h 324010"/>
                <a:gd name="connsiteX6" fmla="*/ 207929 w 285893"/>
                <a:gd name="connsiteY6" fmla="*/ 160300 h 324010"/>
                <a:gd name="connsiteX7" fmla="*/ 228262 w 285893"/>
                <a:gd name="connsiteY7" fmla="*/ 118846 h 324010"/>
                <a:gd name="connsiteX8" fmla="*/ 39507 w 285893"/>
                <a:gd name="connsiteY8" fmla="*/ 42635 h 32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893" h="324010">
                  <a:moveTo>
                    <a:pt x="39507" y="42635"/>
                  </a:moveTo>
                  <a:cubicBezTo>
                    <a:pt x="39507" y="42635"/>
                    <a:pt x="-18291" y="184965"/>
                    <a:pt x="5931" y="263391"/>
                  </a:cubicBezTo>
                  <a:cubicBezTo>
                    <a:pt x="30153" y="341867"/>
                    <a:pt x="101835" y="327540"/>
                    <a:pt x="144519" y="311097"/>
                  </a:cubicBezTo>
                  <a:cubicBezTo>
                    <a:pt x="187202" y="294703"/>
                    <a:pt x="206502" y="267724"/>
                    <a:pt x="206502" y="267724"/>
                  </a:cubicBezTo>
                  <a:cubicBezTo>
                    <a:pt x="206502" y="267724"/>
                    <a:pt x="247118" y="280327"/>
                    <a:pt x="273063" y="242172"/>
                  </a:cubicBezTo>
                  <a:cubicBezTo>
                    <a:pt x="299008" y="204018"/>
                    <a:pt x="281284" y="161481"/>
                    <a:pt x="258047" y="152226"/>
                  </a:cubicBezTo>
                  <a:cubicBezTo>
                    <a:pt x="234810" y="142970"/>
                    <a:pt x="207929" y="160300"/>
                    <a:pt x="207929" y="160300"/>
                  </a:cubicBezTo>
                  <a:lnTo>
                    <a:pt x="228262" y="118846"/>
                  </a:lnTo>
                  <a:cubicBezTo>
                    <a:pt x="228262" y="118896"/>
                    <a:pt x="132703" y="-86500"/>
                    <a:pt x="39507" y="42635"/>
                  </a:cubicBezTo>
                  <a:close/>
                </a:path>
              </a:pathLst>
            </a:custGeom>
            <a:solidFill>
              <a:srgbClr val="F4846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28741CA-8120-77FA-BB53-CEFB53A203B4}"/>
                </a:ext>
              </a:extLst>
            </p:cNvPr>
            <p:cNvSpPr/>
            <p:nvPr/>
          </p:nvSpPr>
          <p:spPr>
            <a:xfrm>
              <a:off x="9337248" y="515456"/>
              <a:ext cx="22979" cy="44900"/>
            </a:xfrm>
            <a:custGeom>
              <a:avLst/>
              <a:gdLst>
                <a:gd name="connsiteX0" fmla="*/ 13864 w 22979"/>
                <a:gd name="connsiteY0" fmla="*/ 44900 h 44900"/>
                <a:gd name="connsiteX1" fmla="*/ 9039 w 22979"/>
                <a:gd name="connsiteY1" fmla="*/ 39288 h 44900"/>
                <a:gd name="connsiteX2" fmla="*/ 12731 w 22979"/>
                <a:gd name="connsiteY2" fmla="*/ 13441 h 44900"/>
                <a:gd name="connsiteX3" fmla="*/ 3033 w 22979"/>
                <a:gd name="connsiteY3" fmla="*/ 9453 h 44900"/>
                <a:gd name="connsiteX4" fmla="*/ 374 w 22979"/>
                <a:gd name="connsiteY4" fmla="*/ 3053 h 44900"/>
                <a:gd name="connsiteX5" fmla="*/ 6774 w 22979"/>
                <a:gd name="connsiteY5" fmla="*/ 395 h 44900"/>
                <a:gd name="connsiteX6" fmla="*/ 19969 w 22979"/>
                <a:gd name="connsiteY6" fmla="*/ 5859 h 44900"/>
                <a:gd name="connsiteX7" fmla="*/ 22922 w 22979"/>
                <a:gd name="connsiteY7" fmla="*/ 11078 h 44900"/>
                <a:gd name="connsiteX8" fmla="*/ 18689 w 22979"/>
                <a:gd name="connsiteY8" fmla="*/ 40716 h 44900"/>
                <a:gd name="connsiteX9" fmla="*/ 13864 w 22979"/>
                <a:gd name="connsiteY9" fmla="*/ 44900 h 4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9" h="44900">
                  <a:moveTo>
                    <a:pt x="13864" y="44900"/>
                  </a:moveTo>
                  <a:cubicBezTo>
                    <a:pt x="10516" y="44457"/>
                    <a:pt x="8645" y="41996"/>
                    <a:pt x="9039" y="39288"/>
                  </a:cubicBezTo>
                  <a:lnTo>
                    <a:pt x="12731" y="13441"/>
                  </a:lnTo>
                  <a:lnTo>
                    <a:pt x="3033" y="9453"/>
                  </a:lnTo>
                  <a:cubicBezTo>
                    <a:pt x="522" y="8419"/>
                    <a:pt x="-660" y="5564"/>
                    <a:pt x="374" y="3053"/>
                  </a:cubicBezTo>
                  <a:cubicBezTo>
                    <a:pt x="1408" y="542"/>
                    <a:pt x="4313" y="-688"/>
                    <a:pt x="6774" y="395"/>
                  </a:cubicBezTo>
                  <a:lnTo>
                    <a:pt x="19969" y="5859"/>
                  </a:lnTo>
                  <a:cubicBezTo>
                    <a:pt x="22036" y="6696"/>
                    <a:pt x="23267" y="8863"/>
                    <a:pt x="22922" y="11078"/>
                  </a:cubicBezTo>
                  <a:lnTo>
                    <a:pt x="18689" y="40716"/>
                  </a:lnTo>
                  <a:cubicBezTo>
                    <a:pt x="18344" y="43128"/>
                    <a:pt x="16276" y="44900"/>
                    <a:pt x="13864" y="44900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61AE931-39DE-096A-29C3-20A413A935AA}"/>
                </a:ext>
              </a:extLst>
            </p:cNvPr>
            <p:cNvSpPr/>
            <p:nvPr/>
          </p:nvSpPr>
          <p:spPr>
            <a:xfrm>
              <a:off x="9416512" y="519564"/>
              <a:ext cx="22651" cy="46553"/>
            </a:xfrm>
            <a:custGeom>
              <a:avLst/>
              <a:gdLst>
                <a:gd name="connsiteX0" fmla="*/ 14749 w 22651"/>
                <a:gd name="connsiteY0" fmla="*/ 46553 h 46553"/>
                <a:gd name="connsiteX1" fmla="*/ 9875 w 22651"/>
                <a:gd name="connsiteY1" fmla="*/ 41138 h 46553"/>
                <a:gd name="connsiteX2" fmla="*/ 12534 w 22651"/>
                <a:gd name="connsiteY2" fmla="*/ 14700 h 46553"/>
                <a:gd name="connsiteX3" fmla="*/ 2540 w 22651"/>
                <a:gd name="connsiteY3" fmla="*/ 9186 h 46553"/>
                <a:gd name="connsiteX4" fmla="*/ 620 w 22651"/>
                <a:gd name="connsiteY4" fmla="*/ 2540 h 46553"/>
                <a:gd name="connsiteX5" fmla="*/ 7266 w 22651"/>
                <a:gd name="connsiteY5" fmla="*/ 620 h 46553"/>
                <a:gd name="connsiteX6" fmla="*/ 20116 w 22651"/>
                <a:gd name="connsiteY6" fmla="*/ 7660 h 46553"/>
                <a:gd name="connsiteX7" fmla="*/ 22627 w 22651"/>
                <a:gd name="connsiteY7" fmla="*/ 12435 h 46553"/>
                <a:gd name="connsiteX8" fmla="*/ 19672 w 22651"/>
                <a:gd name="connsiteY8" fmla="*/ 42122 h 46553"/>
                <a:gd name="connsiteX9" fmla="*/ 14749 w 22651"/>
                <a:gd name="connsiteY9" fmla="*/ 46553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" h="46553">
                  <a:moveTo>
                    <a:pt x="14749" y="46553"/>
                  </a:moveTo>
                  <a:cubicBezTo>
                    <a:pt x="11550" y="46258"/>
                    <a:pt x="9580" y="43845"/>
                    <a:pt x="9875" y="41138"/>
                  </a:cubicBezTo>
                  <a:lnTo>
                    <a:pt x="12534" y="14700"/>
                  </a:lnTo>
                  <a:lnTo>
                    <a:pt x="2540" y="9186"/>
                  </a:lnTo>
                  <a:cubicBezTo>
                    <a:pt x="177" y="7857"/>
                    <a:pt x="-710" y="4903"/>
                    <a:pt x="620" y="2540"/>
                  </a:cubicBezTo>
                  <a:cubicBezTo>
                    <a:pt x="1900" y="177"/>
                    <a:pt x="4903" y="-709"/>
                    <a:pt x="7266" y="620"/>
                  </a:cubicBezTo>
                  <a:lnTo>
                    <a:pt x="20116" y="7660"/>
                  </a:lnTo>
                  <a:cubicBezTo>
                    <a:pt x="21839" y="8595"/>
                    <a:pt x="22823" y="10515"/>
                    <a:pt x="22627" y="12435"/>
                  </a:cubicBezTo>
                  <a:lnTo>
                    <a:pt x="19672" y="42122"/>
                  </a:lnTo>
                  <a:cubicBezTo>
                    <a:pt x="19377" y="44682"/>
                    <a:pt x="17211" y="46553"/>
                    <a:pt x="14749" y="46553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F8AD5B0-BBE0-62AA-82A8-CA2671054270}"/>
                </a:ext>
              </a:extLst>
            </p:cNvPr>
            <p:cNvSpPr/>
            <p:nvPr/>
          </p:nvSpPr>
          <p:spPr>
            <a:xfrm>
              <a:off x="9334023" y="357569"/>
              <a:ext cx="245342" cy="192547"/>
            </a:xfrm>
            <a:custGeom>
              <a:avLst/>
              <a:gdLst>
                <a:gd name="connsiteX0" fmla="*/ 193831 w 245342"/>
                <a:gd name="connsiteY0" fmla="*/ 192548 h 192547"/>
                <a:gd name="connsiteX1" fmla="*/ 97584 w 245342"/>
                <a:gd name="connsiteY1" fmla="*/ 134552 h 192547"/>
                <a:gd name="connsiteX2" fmla="*/ 60905 w 245342"/>
                <a:gd name="connsiteY2" fmla="*/ 51547 h 192547"/>
                <a:gd name="connsiteX3" fmla="*/ 28659 w 245342"/>
                <a:gd name="connsiteY3" fmla="*/ 88767 h 192547"/>
                <a:gd name="connsiteX4" fmla="*/ 3058 w 245342"/>
                <a:gd name="connsiteY4" fmla="*/ 134159 h 192547"/>
                <a:gd name="connsiteX5" fmla="*/ 63811 w 245342"/>
                <a:gd name="connsiteY5" fmla="*/ 9159 h 192547"/>
                <a:gd name="connsiteX6" fmla="*/ 241242 w 245342"/>
                <a:gd name="connsiteY6" fmla="*/ 86650 h 192547"/>
                <a:gd name="connsiteX7" fmla="*/ 193831 w 245342"/>
                <a:gd name="connsiteY7" fmla="*/ 192548 h 19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42" h="192547">
                  <a:moveTo>
                    <a:pt x="193831" y="192548"/>
                  </a:moveTo>
                  <a:cubicBezTo>
                    <a:pt x="193831" y="192548"/>
                    <a:pt x="126728" y="176547"/>
                    <a:pt x="97584" y="134552"/>
                  </a:cubicBezTo>
                  <a:cubicBezTo>
                    <a:pt x="70949" y="96152"/>
                    <a:pt x="60905" y="51547"/>
                    <a:pt x="60905" y="51547"/>
                  </a:cubicBezTo>
                  <a:cubicBezTo>
                    <a:pt x="60905" y="51547"/>
                    <a:pt x="46481" y="62772"/>
                    <a:pt x="28659" y="88767"/>
                  </a:cubicBezTo>
                  <a:cubicBezTo>
                    <a:pt x="14677" y="109149"/>
                    <a:pt x="3058" y="134159"/>
                    <a:pt x="3058" y="134159"/>
                  </a:cubicBezTo>
                  <a:cubicBezTo>
                    <a:pt x="3058" y="134159"/>
                    <a:pt x="-20622" y="40766"/>
                    <a:pt x="63811" y="9159"/>
                  </a:cubicBezTo>
                  <a:cubicBezTo>
                    <a:pt x="148243" y="-22497"/>
                    <a:pt x="219875" y="33922"/>
                    <a:pt x="241242" y="86650"/>
                  </a:cubicBezTo>
                  <a:cubicBezTo>
                    <a:pt x="262560" y="139426"/>
                    <a:pt x="193831" y="192548"/>
                    <a:pt x="193831" y="192548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37D22A2-A816-988E-F154-C4ECA28F6C5D}"/>
                </a:ext>
              </a:extLst>
            </p:cNvPr>
            <p:cNvSpPr/>
            <p:nvPr/>
          </p:nvSpPr>
          <p:spPr>
            <a:xfrm>
              <a:off x="9563359" y="430211"/>
              <a:ext cx="19251" cy="100557"/>
            </a:xfrm>
            <a:custGeom>
              <a:avLst/>
              <a:gdLst>
                <a:gd name="connsiteX0" fmla="*/ 8853 w 19251"/>
                <a:gd name="connsiteY0" fmla="*/ 100557 h 100557"/>
                <a:gd name="connsiteX1" fmla="*/ 7721 w 19251"/>
                <a:gd name="connsiteY1" fmla="*/ 100410 h 100557"/>
                <a:gd name="connsiteX2" fmla="*/ 4078 w 19251"/>
                <a:gd name="connsiteY2" fmla="*/ 94502 h 100557"/>
                <a:gd name="connsiteX3" fmla="*/ 632 w 19251"/>
                <a:gd name="connsiteY3" fmla="*/ 7361 h 100557"/>
                <a:gd name="connsiteX4" fmla="*/ 2503 w 19251"/>
                <a:gd name="connsiteY4" fmla="*/ 666 h 100557"/>
                <a:gd name="connsiteX5" fmla="*/ 9149 w 19251"/>
                <a:gd name="connsiteY5" fmla="*/ 2487 h 100557"/>
                <a:gd name="connsiteX6" fmla="*/ 13629 w 19251"/>
                <a:gd name="connsiteY6" fmla="*/ 96816 h 100557"/>
                <a:gd name="connsiteX7" fmla="*/ 8853 w 19251"/>
                <a:gd name="connsiteY7" fmla="*/ 100557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1" h="100557">
                  <a:moveTo>
                    <a:pt x="8853" y="100557"/>
                  </a:moveTo>
                  <a:cubicBezTo>
                    <a:pt x="8459" y="100557"/>
                    <a:pt x="8066" y="100508"/>
                    <a:pt x="7721" y="100410"/>
                  </a:cubicBezTo>
                  <a:cubicBezTo>
                    <a:pt x="5062" y="99770"/>
                    <a:pt x="3487" y="97111"/>
                    <a:pt x="4078" y="94502"/>
                  </a:cubicBezTo>
                  <a:cubicBezTo>
                    <a:pt x="17666" y="38525"/>
                    <a:pt x="779" y="7657"/>
                    <a:pt x="632" y="7361"/>
                  </a:cubicBezTo>
                  <a:cubicBezTo>
                    <a:pt x="-698" y="4998"/>
                    <a:pt x="139" y="1995"/>
                    <a:pt x="2503" y="666"/>
                  </a:cubicBezTo>
                  <a:cubicBezTo>
                    <a:pt x="4816" y="-713"/>
                    <a:pt x="7819" y="124"/>
                    <a:pt x="9149" y="2487"/>
                  </a:cubicBezTo>
                  <a:cubicBezTo>
                    <a:pt x="9937" y="3866"/>
                    <a:pt x="28202" y="36753"/>
                    <a:pt x="13629" y="96816"/>
                  </a:cubicBezTo>
                  <a:cubicBezTo>
                    <a:pt x="13038" y="99031"/>
                    <a:pt x="11069" y="100557"/>
                    <a:pt x="8853" y="100557"/>
                  </a:cubicBezTo>
                  <a:close/>
                </a:path>
              </a:pathLst>
            </a:custGeom>
            <a:solidFill>
              <a:srgbClr val="A37B9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2D3C5FC-0D8F-F847-D0D4-3DB0D57B930A}"/>
                </a:ext>
              </a:extLst>
            </p:cNvPr>
            <p:cNvSpPr/>
            <p:nvPr/>
          </p:nvSpPr>
          <p:spPr>
            <a:xfrm>
              <a:off x="9406084" y="486454"/>
              <a:ext cx="46367" cy="17925"/>
            </a:xfrm>
            <a:custGeom>
              <a:avLst/>
              <a:gdLst>
                <a:gd name="connsiteX0" fmla="*/ 41424 w 46367"/>
                <a:gd name="connsiteY0" fmla="*/ 17926 h 17925"/>
                <a:gd name="connsiteX1" fmla="*/ 40391 w 46367"/>
                <a:gd name="connsiteY1" fmla="*/ 17827 h 17925"/>
                <a:gd name="connsiteX2" fmla="*/ 3860 w 46367"/>
                <a:gd name="connsiteY2" fmla="*/ 9704 h 17925"/>
                <a:gd name="connsiteX3" fmla="*/ 119 w 46367"/>
                <a:gd name="connsiteY3" fmla="*/ 3845 h 17925"/>
                <a:gd name="connsiteX4" fmla="*/ 5978 w 46367"/>
                <a:gd name="connsiteY4" fmla="*/ 104 h 17925"/>
                <a:gd name="connsiteX5" fmla="*/ 42507 w 46367"/>
                <a:gd name="connsiteY5" fmla="*/ 8227 h 17925"/>
                <a:gd name="connsiteX6" fmla="*/ 46249 w 46367"/>
                <a:gd name="connsiteY6" fmla="*/ 14086 h 17925"/>
                <a:gd name="connsiteX7" fmla="*/ 41424 w 46367"/>
                <a:gd name="connsiteY7" fmla="*/ 17926 h 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67" h="17925">
                  <a:moveTo>
                    <a:pt x="41424" y="17926"/>
                  </a:moveTo>
                  <a:cubicBezTo>
                    <a:pt x="41079" y="17926"/>
                    <a:pt x="40735" y="17877"/>
                    <a:pt x="40391" y="17827"/>
                  </a:cubicBezTo>
                  <a:lnTo>
                    <a:pt x="3860" y="9704"/>
                  </a:lnTo>
                  <a:cubicBezTo>
                    <a:pt x="1202" y="9113"/>
                    <a:pt x="-472" y="6504"/>
                    <a:pt x="119" y="3845"/>
                  </a:cubicBezTo>
                  <a:cubicBezTo>
                    <a:pt x="709" y="1187"/>
                    <a:pt x="3417" y="-438"/>
                    <a:pt x="5978" y="104"/>
                  </a:cubicBezTo>
                  <a:lnTo>
                    <a:pt x="42507" y="8227"/>
                  </a:lnTo>
                  <a:cubicBezTo>
                    <a:pt x="45166" y="8818"/>
                    <a:pt x="46840" y="11427"/>
                    <a:pt x="46249" y="14086"/>
                  </a:cubicBezTo>
                  <a:cubicBezTo>
                    <a:pt x="45658" y="16350"/>
                    <a:pt x="43689" y="17926"/>
                    <a:pt x="41424" y="17926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0714E8C-35A7-5214-C853-7EDB9DF32655}"/>
                </a:ext>
              </a:extLst>
            </p:cNvPr>
            <p:cNvSpPr/>
            <p:nvPr/>
          </p:nvSpPr>
          <p:spPr>
            <a:xfrm>
              <a:off x="9332117" y="483641"/>
              <a:ext cx="34838" cy="13009"/>
            </a:xfrm>
            <a:custGeom>
              <a:avLst/>
              <a:gdLst>
                <a:gd name="connsiteX0" fmla="*/ 4914 w 34838"/>
                <a:gd name="connsiteY0" fmla="*/ 13009 h 13009"/>
                <a:gd name="connsiteX1" fmla="*/ 40 w 34838"/>
                <a:gd name="connsiteY1" fmla="*/ 8726 h 13009"/>
                <a:gd name="connsiteX2" fmla="*/ 4274 w 34838"/>
                <a:gd name="connsiteY2" fmla="*/ 3261 h 13009"/>
                <a:gd name="connsiteX3" fmla="*/ 29333 w 34838"/>
                <a:gd name="connsiteY3" fmla="*/ 61 h 13009"/>
                <a:gd name="connsiteX4" fmla="*/ 34798 w 34838"/>
                <a:gd name="connsiteY4" fmla="*/ 4295 h 13009"/>
                <a:gd name="connsiteX5" fmla="*/ 30564 w 34838"/>
                <a:gd name="connsiteY5" fmla="*/ 9760 h 13009"/>
                <a:gd name="connsiteX6" fmla="*/ 5505 w 34838"/>
                <a:gd name="connsiteY6" fmla="*/ 12960 h 13009"/>
                <a:gd name="connsiteX7" fmla="*/ 4914 w 34838"/>
                <a:gd name="connsiteY7" fmla="*/ 13009 h 1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38" h="13009">
                  <a:moveTo>
                    <a:pt x="4914" y="13009"/>
                  </a:moveTo>
                  <a:cubicBezTo>
                    <a:pt x="2502" y="13009"/>
                    <a:pt x="385" y="11188"/>
                    <a:pt x="40" y="8726"/>
                  </a:cubicBezTo>
                  <a:cubicBezTo>
                    <a:pt x="-304" y="6018"/>
                    <a:pt x="1616" y="3606"/>
                    <a:pt x="4274" y="3261"/>
                  </a:cubicBezTo>
                  <a:lnTo>
                    <a:pt x="29333" y="61"/>
                  </a:lnTo>
                  <a:cubicBezTo>
                    <a:pt x="32238" y="-382"/>
                    <a:pt x="34453" y="1637"/>
                    <a:pt x="34798" y="4295"/>
                  </a:cubicBezTo>
                  <a:cubicBezTo>
                    <a:pt x="35142" y="7003"/>
                    <a:pt x="33271" y="9415"/>
                    <a:pt x="30564" y="9760"/>
                  </a:cubicBezTo>
                  <a:lnTo>
                    <a:pt x="5505" y="12960"/>
                  </a:lnTo>
                  <a:cubicBezTo>
                    <a:pt x="5357" y="13009"/>
                    <a:pt x="5111" y="13009"/>
                    <a:pt x="4914" y="13009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54E6C7E-C599-8FA3-23D4-156ECEC8E326}"/>
                </a:ext>
              </a:extLst>
            </p:cNvPr>
            <p:cNvSpPr/>
            <p:nvPr/>
          </p:nvSpPr>
          <p:spPr>
            <a:xfrm>
              <a:off x="9368726" y="538103"/>
              <a:ext cx="20107" cy="67695"/>
            </a:xfrm>
            <a:custGeom>
              <a:avLst/>
              <a:gdLst>
                <a:gd name="connsiteX0" fmla="*/ 11827 w 20107"/>
                <a:gd name="connsiteY0" fmla="*/ 67695 h 67695"/>
                <a:gd name="connsiteX1" fmla="*/ 8233 w 20107"/>
                <a:gd name="connsiteY1" fmla="*/ 66120 h 67695"/>
                <a:gd name="connsiteX2" fmla="*/ 10891 w 20107"/>
                <a:gd name="connsiteY2" fmla="*/ 2611 h 67695"/>
                <a:gd name="connsiteX3" fmla="*/ 17488 w 20107"/>
                <a:gd name="connsiteY3" fmla="*/ 543 h 67695"/>
                <a:gd name="connsiteX4" fmla="*/ 19556 w 20107"/>
                <a:gd name="connsiteY4" fmla="*/ 7189 h 67695"/>
                <a:gd name="connsiteX5" fmla="*/ 15420 w 20107"/>
                <a:gd name="connsiteY5" fmla="*/ 59424 h 67695"/>
                <a:gd name="connsiteX6" fmla="*/ 15174 w 20107"/>
                <a:gd name="connsiteY6" fmla="*/ 66366 h 67695"/>
                <a:gd name="connsiteX7" fmla="*/ 11827 w 20107"/>
                <a:gd name="connsiteY7" fmla="*/ 67695 h 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07" h="67695">
                  <a:moveTo>
                    <a:pt x="11827" y="67695"/>
                  </a:moveTo>
                  <a:cubicBezTo>
                    <a:pt x="10547" y="67695"/>
                    <a:pt x="9217" y="67154"/>
                    <a:pt x="8233" y="66120"/>
                  </a:cubicBezTo>
                  <a:cubicBezTo>
                    <a:pt x="-11313" y="45295"/>
                    <a:pt x="9956" y="4334"/>
                    <a:pt x="10891" y="2611"/>
                  </a:cubicBezTo>
                  <a:cubicBezTo>
                    <a:pt x="12122" y="247"/>
                    <a:pt x="15125" y="-688"/>
                    <a:pt x="17488" y="543"/>
                  </a:cubicBezTo>
                  <a:cubicBezTo>
                    <a:pt x="19901" y="1823"/>
                    <a:pt x="20787" y="4777"/>
                    <a:pt x="19556" y="7189"/>
                  </a:cubicBezTo>
                  <a:cubicBezTo>
                    <a:pt x="14239" y="17282"/>
                    <a:pt x="3162" y="46328"/>
                    <a:pt x="15420" y="59424"/>
                  </a:cubicBezTo>
                  <a:cubicBezTo>
                    <a:pt x="17242" y="61393"/>
                    <a:pt x="17143" y="64495"/>
                    <a:pt x="15174" y="66366"/>
                  </a:cubicBezTo>
                  <a:cubicBezTo>
                    <a:pt x="14239" y="67252"/>
                    <a:pt x="13057" y="67695"/>
                    <a:pt x="11827" y="67695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0B0B3A5-7E4C-9A3C-AE87-02C902F57E6E}"/>
                </a:ext>
              </a:extLst>
            </p:cNvPr>
            <p:cNvSpPr/>
            <p:nvPr/>
          </p:nvSpPr>
          <p:spPr>
            <a:xfrm>
              <a:off x="9407068" y="604424"/>
              <a:ext cx="34592" cy="35294"/>
            </a:xfrm>
            <a:custGeom>
              <a:avLst/>
              <a:gdLst>
                <a:gd name="connsiteX0" fmla="*/ 4895 w 34592"/>
                <a:gd name="connsiteY0" fmla="*/ 35294 h 35294"/>
                <a:gd name="connsiteX1" fmla="*/ 119 w 34592"/>
                <a:gd name="connsiteY1" fmla="*/ 31454 h 35294"/>
                <a:gd name="connsiteX2" fmla="*/ 3811 w 34592"/>
                <a:gd name="connsiteY2" fmla="*/ 25595 h 35294"/>
                <a:gd name="connsiteX3" fmla="*/ 24932 w 34592"/>
                <a:gd name="connsiteY3" fmla="*/ 3687 h 35294"/>
                <a:gd name="connsiteX4" fmla="*/ 30889 w 34592"/>
                <a:gd name="connsiteY4" fmla="*/ 142 h 35294"/>
                <a:gd name="connsiteX5" fmla="*/ 34434 w 34592"/>
                <a:gd name="connsiteY5" fmla="*/ 6100 h 35294"/>
                <a:gd name="connsiteX6" fmla="*/ 5978 w 34592"/>
                <a:gd name="connsiteY6" fmla="*/ 35196 h 35294"/>
                <a:gd name="connsiteX7" fmla="*/ 4895 w 34592"/>
                <a:gd name="connsiteY7" fmla="*/ 35294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2" h="35294">
                  <a:moveTo>
                    <a:pt x="4895" y="35294"/>
                  </a:moveTo>
                  <a:cubicBezTo>
                    <a:pt x="2630" y="35294"/>
                    <a:pt x="611" y="33719"/>
                    <a:pt x="119" y="31454"/>
                  </a:cubicBezTo>
                  <a:cubicBezTo>
                    <a:pt x="-472" y="28845"/>
                    <a:pt x="1202" y="26186"/>
                    <a:pt x="3811" y="25595"/>
                  </a:cubicBezTo>
                  <a:cubicBezTo>
                    <a:pt x="4500" y="25398"/>
                    <a:pt x="20451" y="21460"/>
                    <a:pt x="24932" y="3687"/>
                  </a:cubicBezTo>
                  <a:cubicBezTo>
                    <a:pt x="25621" y="1078"/>
                    <a:pt x="28329" y="-498"/>
                    <a:pt x="30889" y="142"/>
                  </a:cubicBezTo>
                  <a:cubicBezTo>
                    <a:pt x="33498" y="782"/>
                    <a:pt x="35123" y="3441"/>
                    <a:pt x="34434" y="6100"/>
                  </a:cubicBezTo>
                  <a:cubicBezTo>
                    <a:pt x="28427" y="29878"/>
                    <a:pt x="6863" y="34999"/>
                    <a:pt x="5978" y="35196"/>
                  </a:cubicBezTo>
                  <a:cubicBezTo>
                    <a:pt x="5633" y="35245"/>
                    <a:pt x="5239" y="35294"/>
                    <a:pt x="4895" y="352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9F9EA4C-EA70-2685-271A-AFA830B834BC}"/>
                </a:ext>
              </a:extLst>
            </p:cNvPr>
            <p:cNvSpPr/>
            <p:nvPr/>
          </p:nvSpPr>
          <p:spPr>
            <a:xfrm>
              <a:off x="9528877" y="555894"/>
              <a:ext cx="55555" cy="48130"/>
            </a:xfrm>
            <a:custGeom>
              <a:avLst/>
              <a:gdLst>
                <a:gd name="connsiteX0" fmla="*/ 4885 w 55555"/>
                <a:gd name="connsiteY0" fmla="*/ 48131 h 48130"/>
                <a:gd name="connsiteX1" fmla="*/ 1144 w 55555"/>
                <a:gd name="connsiteY1" fmla="*/ 46359 h 48130"/>
                <a:gd name="connsiteX2" fmla="*/ 1734 w 55555"/>
                <a:gd name="connsiteY2" fmla="*/ 39466 h 48130"/>
                <a:gd name="connsiteX3" fmla="*/ 47520 w 55555"/>
                <a:gd name="connsiteY3" fmla="*/ 1164 h 48130"/>
                <a:gd name="connsiteX4" fmla="*/ 54412 w 55555"/>
                <a:gd name="connsiteY4" fmla="*/ 1755 h 48130"/>
                <a:gd name="connsiteX5" fmla="*/ 53821 w 55555"/>
                <a:gd name="connsiteY5" fmla="*/ 8647 h 48130"/>
                <a:gd name="connsiteX6" fmla="*/ 8036 w 55555"/>
                <a:gd name="connsiteY6" fmla="*/ 46949 h 48130"/>
                <a:gd name="connsiteX7" fmla="*/ 4885 w 55555"/>
                <a:gd name="connsiteY7" fmla="*/ 48131 h 4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55" h="48130">
                  <a:moveTo>
                    <a:pt x="4885" y="48131"/>
                  </a:moveTo>
                  <a:cubicBezTo>
                    <a:pt x="3507" y="48131"/>
                    <a:pt x="2079" y="47540"/>
                    <a:pt x="1144" y="46359"/>
                  </a:cubicBezTo>
                  <a:cubicBezTo>
                    <a:pt x="-579" y="44291"/>
                    <a:pt x="-334" y="41189"/>
                    <a:pt x="1734" y="39466"/>
                  </a:cubicBezTo>
                  <a:lnTo>
                    <a:pt x="47520" y="1164"/>
                  </a:lnTo>
                  <a:cubicBezTo>
                    <a:pt x="49588" y="-609"/>
                    <a:pt x="52689" y="-313"/>
                    <a:pt x="54412" y="1755"/>
                  </a:cubicBezTo>
                  <a:cubicBezTo>
                    <a:pt x="56135" y="3822"/>
                    <a:pt x="55889" y="6924"/>
                    <a:pt x="53821" y="8647"/>
                  </a:cubicBezTo>
                  <a:lnTo>
                    <a:pt x="8036" y="46949"/>
                  </a:lnTo>
                  <a:cubicBezTo>
                    <a:pt x="7100" y="47737"/>
                    <a:pt x="6017" y="48131"/>
                    <a:pt x="4885" y="48131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8AEAEF7-E6CA-87CA-100C-12A66D4A69EA}"/>
                </a:ext>
              </a:extLst>
            </p:cNvPr>
            <p:cNvSpPr/>
            <p:nvPr/>
          </p:nvSpPr>
          <p:spPr>
            <a:xfrm>
              <a:off x="9544934" y="580799"/>
              <a:ext cx="37816" cy="15694"/>
            </a:xfrm>
            <a:custGeom>
              <a:avLst/>
              <a:gdLst>
                <a:gd name="connsiteX0" fmla="*/ 32939 w 37816"/>
                <a:gd name="connsiteY0" fmla="*/ 15694 h 15694"/>
                <a:gd name="connsiteX1" fmla="*/ 31906 w 37816"/>
                <a:gd name="connsiteY1" fmla="*/ 15596 h 15694"/>
                <a:gd name="connsiteX2" fmla="*/ 3893 w 37816"/>
                <a:gd name="connsiteY2" fmla="*/ 9688 h 15694"/>
                <a:gd name="connsiteX3" fmla="*/ 102 w 37816"/>
                <a:gd name="connsiteY3" fmla="*/ 3879 h 15694"/>
                <a:gd name="connsiteX4" fmla="*/ 5911 w 37816"/>
                <a:gd name="connsiteY4" fmla="*/ 88 h 15694"/>
                <a:gd name="connsiteX5" fmla="*/ 33924 w 37816"/>
                <a:gd name="connsiteY5" fmla="*/ 5995 h 15694"/>
                <a:gd name="connsiteX6" fmla="*/ 37715 w 37816"/>
                <a:gd name="connsiteY6" fmla="*/ 11805 h 15694"/>
                <a:gd name="connsiteX7" fmla="*/ 32939 w 37816"/>
                <a:gd name="connsiteY7" fmla="*/ 15694 h 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16" h="15694">
                  <a:moveTo>
                    <a:pt x="32939" y="15694"/>
                  </a:moveTo>
                  <a:cubicBezTo>
                    <a:pt x="32595" y="15694"/>
                    <a:pt x="32250" y="15645"/>
                    <a:pt x="31906" y="15596"/>
                  </a:cubicBezTo>
                  <a:lnTo>
                    <a:pt x="3893" y="9688"/>
                  </a:lnTo>
                  <a:cubicBezTo>
                    <a:pt x="1234" y="9146"/>
                    <a:pt x="-440" y="6537"/>
                    <a:pt x="102" y="3879"/>
                  </a:cubicBezTo>
                  <a:cubicBezTo>
                    <a:pt x="644" y="1220"/>
                    <a:pt x="3105" y="-405"/>
                    <a:pt x="5911" y="88"/>
                  </a:cubicBezTo>
                  <a:lnTo>
                    <a:pt x="33924" y="5995"/>
                  </a:lnTo>
                  <a:cubicBezTo>
                    <a:pt x="36583" y="6537"/>
                    <a:pt x="38256" y="9146"/>
                    <a:pt x="37715" y="11805"/>
                  </a:cubicBezTo>
                  <a:cubicBezTo>
                    <a:pt x="37223" y="14119"/>
                    <a:pt x="35204" y="15694"/>
                    <a:pt x="32939" y="15694"/>
                  </a:cubicBezTo>
                  <a:close/>
                </a:path>
              </a:pathLst>
            </a:custGeom>
            <a:solidFill>
              <a:srgbClr val="000000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7DA8D95-B3FB-08B3-609D-CB28C69A27B3}"/>
                </a:ext>
              </a:extLst>
            </p:cNvPr>
            <p:cNvSpPr/>
            <p:nvPr/>
          </p:nvSpPr>
          <p:spPr>
            <a:xfrm>
              <a:off x="9369355" y="762564"/>
              <a:ext cx="163884" cy="48284"/>
            </a:xfrm>
            <a:custGeom>
              <a:avLst/>
              <a:gdLst>
                <a:gd name="connsiteX0" fmla="*/ 57378 w 163884"/>
                <a:gd name="connsiteY0" fmla="*/ 48284 h 48284"/>
                <a:gd name="connsiteX1" fmla="*/ 3370 w 163884"/>
                <a:gd name="connsiteY1" fmla="*/ 39275 h 48284"/>
                <a:gd name="connsiteX2" fmla="*/ 268 w 163884"/>
                <a:gd name="connsiteY2" fmla="*/ 33072 h 48284"/>
                <a:gd name="connsiteX3" fmla="*/ 6471 w 163884"/>
                <a:gd name="connsiteY3" fmla="*/ 29970 h 48284"/>
                <a:gd name="connsiteX4" fmla="*/ 155496 w 163884"/>
                <a:gd name="connsiteY4" fmla="*/ 1465 h 48284"/>
                <a:gd name="connsiteX5" fmla="*/ 162438 w 163884"/>
                <a:gd name="connsiteY5" fmla="*/ 1416 h 48284"/>
                <a:gd name="connsiteX6" fmla="*/ 162488 w 163884"/>
                <a:gd name="connsiteY6" fmla="*/ 8357 h 48284"/>
                <a:gd name="connsiteX7" fmla="*/ 57378 w 163884"/>
                <a:gd name="connsiteY7" fmla="*/ 48284 h 4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884" h="48284">
                  <a:moveTo>
                    <a:pt x="57378" y="48284"/>
                  </a:moveTo>
                  <a:cubicBezTo>
                    <a:pt x="40885" y="48284"/>
                    <a:pt x="22817" y="45724"/>
                    <a:pt x="3370" y="39275"/>
                  </a:cubicBezTo>
                  <a:cubicBezTo>
                    <a:pt x="761" y="38438"/>
                    <a:pt x="-618" y="35632"/>
                    <a:pt x="268" y="33072"/>
                  </a:cubicBezTo>
                  <a:cubicBezTo>
                    <a:pt x="1105" y="30512"/>
                    <a:pt x="4010" y="29084"/>
                    <a:pt x="6471" y="29970"/>
                  </a:cubicBezTo>
                  <a:cubicBezTo>
                    <a:pt x="96467" y="59706"/>
                    <a:pt x="154906" y="2006"/>
                    <a:pt x="155496" y="1465"/>
                  </a:cubicBezTo>
                  <a:cubicBezTo>
                    <a:pt x="157417" y="-455"/>
                    <a:pt x="160518" y="-504"/>
                    <a:pt x="162438" y="1416"/>
                  </a:cubicBezTo>
                  <a:cubicBezTo>
                    <a:pt x="164358" y="3336"/>
                    <a:pt x="164358" y="6437"/>
                    <a:pt x="162488" y="8357"/>
                  </a:cubicBezTo>
                  <a:cubicBezTo>
                    <a:pt x="161897" y="8850"/>
                    <a:pt x="121970" y="48284"/>
                    <a:pt x="57378" y="48284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AD59CD6-737B-8B22-D28D-ABC4AAB14C33}"/>
                </a:ext>
              </a:extLst>
            </p:cNvPr>
            <p:cNvSpPr/>
            <p:nvPr/>
          </p:nvSpPr>
          <p:spPr>
            <a:xfrm>
              <a:off x="9192517" y="871545"/>
              <a:ext cx="49737" cy="357527"/>
            </a:xfrm>
            <a:custGeom>
              <a:avLst/>
              <a:gdLst>
                <a:gd name="connsiteX0" fmla="*/ 16955 w 49737"/>
                <a:gd name="connsiteY0" fmla="*/ 357528 h 357527"/>
                <a:gd name="connsiteX1" fmla="*/ 12032 w 49737"/>
                <a:gd name="connsiteY1" fmla="*/ 352457 h 357527"/>
                <a:gd name="connsiteX2" fmla="*/ 14887 w 49737"/>
                <a:gd name="connsiteY2" fmla="*/ 264086 h 357527"/>
                <a:gd name="connsiteX3" fmla="*/ 41226 w 49737"/>
                <a:gd name="connsiteY3" fmla="*/ 1582 h 357527"/>
                <a:gd name="connsiteX4" fmla="*/ 48119 w 49737"/>
                <a:gd name="connsiteY4" fmla="*/ 1237 h 357527"/>
                <a:gd name="connsiteX5" fmla="*/ 48464 w 49737"/>
                <a:gd name="connsiteY5" fmla="*/ 8179 h 357527"/>
                <a:gd name="connsiteX6" fmla="*/ 24537 w 49737"/>
                <a:gd name="connsiteY6" fmla="*/ 262461 h 357527"/>
                <a:gd name="connsiteX7" fmla="*/ 24684 w 49737"/>
                <a:gd name="connsiteY7" fmla="*/ 263790 h 357527"/>
                <a:gd name="connsiteX8" fmla="*/ 21829 w 49737"/>
                <a:gd name="connsiteY8" fmla="*/ 352851 h 357527"/>
                <a:gd name="connsiteX9" fmla="*/ 16955 w 49737"/>
                <a:gd name="connsiteY9" fmla="*/ 357528 h 3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37" h="357527">
                  <a:moveTo>
                    <a:pt x="16955" y="357528"/>
                  </a:moveTo>
                  <a:cubicBezTo>
                    <a:pt x="14099" y="357430"/>
                    <a:pt x="11983" y="355165"/>
                    <a:pt x="12032" y="352457"/>
                  </a:cubicBezTo>
                  <a:lnTo>
                    <a:pt x="14887" y="264086"/>
                  </a:lnTo>
                  <a:cubicBezTo>
                    <a:pt x="-29175" y="82371"/>
                    <a:pt x="38322" y="4782"/>
                    <a:pt x="41226" y="1582"/>
                  </a:cubicBezTo>
                  <a:cubicBezTo>
                    <a:pt x="43048" y="-388"/>
                    <a:pt x="46149" y="-535"/>
                    <a:pt x="48119" y="1237"/>
                  </a:cubicBezTo>
                  <a:cubicBezTo>
                    <a:pt x="50137" y="3058"/>
                    <a:pt x="50285" y="6160"/>
                    <a:pt x="48464" y="8179"/>
                  </a:cubicBezTo>
                  <a:cubicBezTo>
                    <a:pt x="47774" y="8917"/>
                    <a:pt x="-18541" y="85768"/>
                    <a:pt x="24537" y="262461"/>
                  </a:cubicBezTo>
                  <a:cubicBezTo>
                    <a:pt x="24635" y="262904"/>
                    <a:pt x="24684" y="263347"/>
                    <a:pt x="24684" y="263790"/>
                  </a:cubicBezTo>
                  <a:lnTo>
                    <a:pt x="21829" y="352851"/>
                  </a:lnTo>
                  <a:cubicBezTo>
                    <a:pt x="21780" y="355411"/>
                    <a:pt x="19613" y="357528"/>
                    <a:pt x="16955" y="357528"/>
                  </a:cubicBezTo>
                  <a:close/>
                </a:path>
              </a:pathLst>
            </a:custGeom>
            <a:solidFill>
              <a:srgbClr val="FFFFFF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968A602-87B9-44E5-1FC9-88D1A87AB0EF}"/>
              </a:ext>
            </a:extLst>
          </p:cNvPr>
          <p:cNvSpPr txBox="1"/>
          <p:nvPr/>
        </p:nvSpPr>
        <p:spPr>
          <a:xfrm>
            <a:off x="1134525" y="505510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7B36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19900" dirty="0">
              <a:solidFill>
                <a:srgbClr val="5C69A5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783939-3751-F579-244B-748F3FEEE54A}"/>
              </a:ext>
            </a:extLst>
          </p:cNvPr>
          <p:cNvSpPr txBox="1"/>
          <p:nvPr/>
        </p:nvSpPr>
        <p:spPr>
          <a:xfrm>
            <a:off x="2228719" y="2293052"/>
            <a:ext cx="87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rgbClr val="333333"/>
                </a:solidFill>
                <a:effectLst/>
              </a:rPr>
              <a:t>PART</a:t>
            </a:r>
            <a:endParaRPr lang="zh-CN" altLang="en-US" sz="1600" i="1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4F71B50-EB87-457F-9E00-62A0065551F9}"/>
              </a:ext>
            </a:extLst>
          </p:cNvPr>
          <p:cNvSpPr/>
          <p:nvPr/>
        </p:nvSpPr>
        <p:spPr>
          <a:xfrm>
            <a:off x="1615953" y="3250210"/>
            <a:ext cx="2716167" cy="529348"/>
          </a:xfrm>
          <a:custGeom>
            <a:avLst/>
            <a:gdLst>
              <a:gd name="connsiteX0" fmla="*/ 361817 w 2716167"/>
              <a:gd name="connsiteY0" fmla="*/ 0 h 529348"/>
              <a:gd name="connsiteX1" fmla="*/ 2047138 w 2716167"/>
              <a:gd name="connsiteY1" fmla="*/ 0 h 529348"/>
              <a:gd name="connsiteX2" fmla="*/ 2048625 w 2716167"/>
              <a:gd name="connsiteY2" fmla="*/ 0 h 529348"/>
              <a:gd name="connsiteX3" fmla="*/ 2451493 w 2716167"/>
              <a:gd name="connsiteY3" fmla="*/ 0 h 529348"/>
              <a:gd name="connsiteX4" fmla="*/ 2716167 w 2716167"/>
              <a:gd name="connsiteY4" fmla="*/ 264674 h 529348"/>
              <a:gd name="connsiteX5" fmla="*/ 2716166 w 2716167"/>
              <a:gd name="connsiteY5" fmla="*/ 264674 h 529348"/>
              <a:gd name="connsiteX6" fmla="*/ 2451492 w 2716167"/>
              <a:gd name="connsiteY6" fmla="*/ 529348 h 529348"/>
              <a:gd name="connsiteX7" fmla="*/ 2047138 w 2716167"/>
              <a:gd name="connsiteY7" fmla="*/ 529347 h 529348"/>
              <a:gd name="connsiteX8" fmla="*/ 0 w 2716167"/>
              <a:gd name="connsiteY8" fmla="*/ 529347 h 529348"/>
              <a:gd name="connsiteX9" fmla="*/ 0 w 2716167"/>
              <a:gd name="connsiteY9" fmla="*/ 306890 h 529348"/>
              <a:gd name="connsiteX10" fmla="*/ 15631 w 2716167"/>
              <a:gd name="connsiteY10" fmla="*/ 229468 h 529348"/>
              <a:gd name="connsiteX11" fmla="*/ 361817 w 2716167"/>
              <a:gd name="connsiteY11" fmla="*/ 0 h 52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16167" h="529348">
                <a:moveTo>
                  <a:pt x="361817" y="0"/>
                </a:moveTo>
                <a:lnTo>
                  <a:pt x="2047138" y="0"/>
                </a:lnTo>
                <a:lnTo>
                  <a:pt x="2048625" y="0"/>
                </a:lnTo>
                <a:lnTo>
                  <a:pt x="2451493" y="0"/>
                </a:lnTo>
                <a:cubicBezTo>
                  <a:pt x="2597668" y="0"/>
                  <a:pt x="2716167" y="118499"/>
                  <a:pt x="2716167" y="264674"/>
                </a:cubicBezTo>
                <a:lnTo>
                  <a:pt x="2716166" y="264674"/>
                </a:lnTo>
                <a:cubicBezTo>
                  <a:pt x="2716166" y="410849"/>
                  <a:pt x="2597667" y="529348"/>
                  <a:pt x="2451492" y="529348"/>
                </a:cubicBezTo>
                <a:lnTo>
                  <a:pt x="2047138" y="529347"/>
                </a:lnTo>
                <a:lnTo>
                  <a:pt x="0" y="529347"/>
                </a:lnTo>
                <a:lnTo>
                  <a:pt x="0" y="306890"/>
                </a:lnTo>
                <a:lnTo>
                  <a:pt x="15631" y="229468"/>
                </a:lnTo>
                <a:cubicBezTo>
                  <a:pt x="72667" y="94620"/>
                  <a:pt x="206192" y="0"/>
                  <a:pt x="361817" y="0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A2ECFB-65DB-6E42-C550-E19A7ABBF74D}"/>
              </a:ext>
            </a:extLst>
          </p:cNvPr>
          <p:cNvSpPr txBox="1"/>
          <p:nvPr/>
        </p:nvSpPr>
        <p:spPr>
          <a:xfrm>
            <a:off x="2024432" y="3330810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本学期重点工作</a:t>
            </a:r>
          </a:p>
        </p:txBody>
      </p:sp>
      <p:grpSp>
        <p:nvGrpSpPr>
          <p:cNvPr id="76" name="图形 6">
            <a:extLst>
              <a:ext uri="{FF2B5EF4-FFF2-40B4-BE49-F238E27FC236}">
                <a16:creationId xmlns:a16="http://schemas.microsoft.com/office/drawing/2014/main" id="{DCD35B59-94C7-7CB9-6FA3-C7E6A6124D53}"/>
              </a:ext>
            </a:extLst>
          </p:cNvPr>
          <p:cNvGrpSpPr/>
          <p:nvPr/>
        </p:nvGrpSpPr>
        <p:grpSpPr>
          <a:xfrm>
            <a:off x="8532921" y="484852"/>
            <a:ext cx="380710" cy="389838"/>
            <a:chOff x="10800024" y="570723"/>
            <a:chExt cx="387943" cy="39724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D575C66-85C5-3FF2-8232-669544D2C470}"/>
                </a:ext>
              </a:extLst>
            </p:cNvPr>
            <p:cNvSpPr/>
            <p:nvPr/>
          </p:nvSpPr>
          <p:spPr>
            <a:xfrm>
              <a:off x="10800024" y="570723"/>
              <a:ext cx="387943" cy="397244"/>
            </a:xfrm>
            <a:custGeom>
              <a:avLst/>
              <a:gdLst>
                <a:gd name="connsiteX0" fmla="*/ 265195 w 387943"/>
                <a:gd name="connsiteY0" fmla="*/ 8539 h 397244"/>
                <a:gd name="connsiteX1" fmla="*/ 280801 w 387943"/>
                <a:gd name="connsiteY1" fmla="*/ 129206 h 397244"/>
                <a:gd name="connsiteX2" fmla="*/ 282032 w 387943"/>
                <a:gd name="connsiteY2" fmla="*/ 131176 h 397244"/>
                <a:gd name="connsiteX3" fmla="*/ 383400 w 387943"/>
                <a:gd name="connsiteY3" fmla="*/ 199263 h 397244"/>
                <a:gd name="connsiteX4" fmla="*/ 382170 w 387943"/>
                <a:gd name="connsiteY4" fmla="*/ 215707 h 397244"/>
                <a:gd name="connsiteX5" fmla="*/ 271004 w 387943"/>
                <a:gd name="connsiteY5" fmla="*/ 265923 h 397244"/>
                <a:gd name="connsiteX6" fmla="*/ 269428 w 387943"/>
                <a:gd name="connsiteY6" fmla="*/ 267843 h 397244"/>
                <a:gd name="connsiteX7" fmla="*/ 242203 w 387943"/>
                <a:gd name="connsiteY7" fmla="*/ 390037 h 397244"/>
                <a:gd name="connsiteX8" fmla="*/ 226153 w 387943"/>
                <a:gd name="connsiteY8" fmla="*/ 393975 h 397244"/>
                <a:gd name="connsiteX9" fmla="*/ 140638 w 387943"/>
                <a:gd name="connsiteY9" fmla="*/ 295019 h 397244"/>
                <a:gd name="connsiteX10" fmla="*/ 138275 w 387943"/>
                <a:gd name="connsiteY10" fmla="*/ 294084 h 397244"/>
                <a:gd name="connsiteX11" fmla="*/ 10124 w 387943"/>
                <a:gd name="connsiteY11" fmla="*/ 305801 h 397244"/>
                <a:gd name="connsiteX12" fmla="*/ 1410 w 387943"/>
                <a:gd name="connsiteY12" fmla="*/ 291770 h 397244"/>
                <a:gd name="connsiteX13" fmla="*/ 65855 w 387943"/>
                <a:gd name="connsiteY13" fmla="*/ 185085 h 397244"/>
                <a:gd name="connsiteX14" fmla="*/ 66051 w 387943"/>
                <a:gd name="connsiteY14" fmla="*/ 182623 h 397244"/>
                <a:gd name="connsiteX15" fmla="*/ 21300 w 387943"/>
                <a:gd name="connsiteY15" fmla="*/ 68405 h 397244"/>
                <a:gd name="connsiteX16" fmla="*/ 31933 w 387943"/>
                <a:gd name="connsiteY16" fmla="*/ 55802 h 397244"/>
                <a:gd name="connsiteX17" fmla="*/ 152749 w 387943"/>
                <a:gd name="connsiteY17" fmla="*/ 78448 h 397244"/>
                <a:gd name="connsiteX18" fmla="*/ 155013 w 387943"/>
                <a:gd name="connsiteY18" fmla="*/ 77907 h 397244"/>
                <a:gd name="connsiteX19" fmla="*/ 249834 w 387943"/>
                <a:gd name="connsiteY19" fmla="*/ 2336 h 397244"/>
                <a:gd name="connsiteX20" fmla="*/ 265195 w 387943"/>
                <a:gd name="connsiteY20" fmla="*/ 8539 h 3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7943" h="397244">
                  <a:moveTo>
                    <a:pt x="265195" y="8539"/>
                  </a:moveTo>
                  <a:lnTo>
                    <a:pt x="280801" y="129206"/>
                  </a:lnTo>
                  <a:cubicBezTo>
                    <a:pt x="280899" y="129994"/>
                    <a:pt x="281342" y="130733"/>
                    <a:pt x="282032" y="131176"/>
                  </a:cubicBezTo>
                  <a:lnTo>
                    <a:pt x="383400" y="199263"/>
                  </a:lnTo>
                  <a:cubicBezTo>
                    <a:pt x="389997" y="203153"/>
                    <a:pt x="389259" y="212851"/>
                    <a:pt x="382170" y="215707"/>
                  </a:cubicBezTo>
                  <a:lnTo>
                    <a:pt x="271004" y="265923"/>
                  </a:lnTo>
                  <a:cubicBezTo>
                    <a:pt x="270216" y="266268"/>
                    <a:pt x="269625" y="267006"/>
                    <a:pt x="269428" y="267843"/>
                  </a:cubicBezTo>
                  <a:lnTo>
                    <a:pt x="242203" y="390037"/>
                  </a:lnTo>
                  <a:cubicBezTo>
                    <a:pt x="240579" y="397471"/>
                    <a:pt x="231076" y="399785"/>
                    <a:pt x="226153" y="393975"/>
                  </a:cubicBezTo>
                  <a:lnTo>
                    <a:pt x="140638" y="295019"/>
                  </a:lnTo>
                  <a:cubicBezTo>
                    <a:pt x="140046" y="294330"/>
                    <a:pt x="139161" y="293985"/>
                    <a:pt x="138275" y="294084"/>
                  </a:cubicBezTo>
                  <a:lnTo>
                    <a:pt x="10124" y="305801"/>
                  </a:lnTo>
                  <a:cubicBezTo>
                    <a:pt x="2542" y="306540"/>
                    <a:pt x="-2627" y="298219"/>
                    <a:pt x="1410" y="291770"/>
                  </a:cubicBezTo>
                  <a:lnTo>
                    <a:pt x="65855" y="185085"/>
                  </a:lnTo>
                  <a:cubicBezTo>
                    <a:pt x="66297" y="184346"/>
                    <a:pt x="66396" y="183460"/>
                    <a:pt x="66051" y="182623"/>
                  </a:cubicBezTo>
                  <a:lnTo>
                    <a:pt x="21300" y="68405"/>
                  </a:lnTo>
                  <a:cubicBezTo>
                    <a:pt x="18247" y="61414"/>
                    <a:pt x="24549" y="53980"/>
                    <a:pt x="31933" y="55802"/>
                  </a:cubicBezTo>
                  <a:lnTo>
                    <a:pt x="152749" y="78448"/>
                  </a:lnTo>
                  <a:cubicBezTo>
                    <a:pt x="153536" y="78596"/>
                    <a:pt x="154374" y="78399"/>
                    <a:pt x="155013" y="77907"/>
                  </a:cubicBezTo>
                  <a:lnTo>
                    <a:pt x="249834" y="2336"/>
                  </a:lnTo>
                  <a:cubicBezTo>
                    <a:pt x="255643" y="-2735"/>
                    <a:pt x="264653" y="957"/>
                    <a:pt x="265195" y="8539"/>
                  </a:cubicBezTo>
                  <a:close/>
                </a:path>
              </a:pathLst>
            </a:custGeom>
            <a:solidFill>
              <a:srgbClr val="FFB655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5F6AE06-A256-7F43-D740-331501B05959}"/>
                </a:ext>
              </a:extLst>
            </p:cNvPr>
            <p:cNvSpPr/>
            <p:nvPr/>
          </p:nvSpPr>
          <p:spPr>
            <a:xfrm>
              <a:off x="10872044" y="645922"/>
              <a:ext cx="81107" cy="22744"/>
            </a:xfrm>
            <a:custGeom>
              <a:avLst/>
              <a:gdLst>
                <a:gd name="connsiteX0" fmla="*/ 76395 w 81107"/>
                <a:gd name="connsiteY0" fmla="*/ 22744 h 22744"/>
                <a:gd name="connsiteX1" fmla="*/ 3877 w 81107"/>
                <a:gd name="connsiteY1" fmla="*/ 9402 h 22744"/>
                <a:gd name="connsiteX2" fmla="*/ 86 w 81107"/>
                <a:gd name="connsiteY2" fmla="*/ 3889 h 22744"/>
                <a:gd name="connsiteX3" fmla="*/ 5600 w 81107"/>
                <a:gd name="connsiteY3" fmla="*/ 98 h 22744"/>
                <a:gd name="connsiteX4" fmla="*/ 77233 w 81107"/>
                <a:gd name="connsiteY4" fmla="*/ 13341 h 22744"/>
                <a:gd name="connsiteX5" fmla="*/ 81024 w 81107"/>
                <a:gd name="connsiteY5" fmla="*/ 18855 h 22744"/>
                <a:gd name="connsiteX6" fmla="*/ 76395 w 81107"/>
                <a:gd name="connsiteY6" fmla="*/ 22744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07" h="22744">
                  <a:moveTo>
                    <a:pt x="76395" y="22744"/>
                  </a:moveTo>
                  <a:cubicBezTo>
                    <a:pt x="75558" y="22646"/>
                    <a:pt x="3877" y="9402"/>
                    <a:pt x="3877" y="9402"/>
                  </a:cubicBezTo>
                  <a:cubicBezTo>
                    <a:pt x="1268" y="8910"/>
                    <a:pt x="-406" y="6449"/>
                    <a:pt x="86" y="3889"/>
                  </a:cubicBezTo>
                  <a:cubicBezTo>
                    <a:pt x="578" y="1328"/>
                    <a:pt x="3040" y="-444"/>
                    <a:pt x="5600" y="98"/>
                  </a:cubicBezTo>
                  <a:lnTo>
                    <a:pt x="77233" y="13341"/>
                  </a:lnTo>
                  <a:cubicBezTo>
                    <a:pt x="79793" y="13833"/>
                    <a:pt x="81515" y="16295"/>
                    <a:pt x="81024" y="18855"/>
                  </a:cubicBezTo>
                  <a:cubicBezTo>
                    <a:pt x="80629" y="21169"/>
                    <a:pt x="78661" y="22744"/>
                    <a:pt x="76395" y="22744"/>
                  </a:cubicBezTo>
                  <a:close/>
                </a:path>
              </a:pathLst>
            </a:custGeom>
            <a:solidFill>
              <a:srgbClr val="FFDD92"/>
            </a:solidFill>
            <a:ln w="4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682AC5-9CC4-4BA6-F604-7100A89F5AF3}"/>
              </a:ext>
            </a:extLst>
          </p:cNvPr>
          <p:cNvSpPr txBox="1"/>
          <p:nvPr/>
        </p:nvSpPr>
        <p:spPr>
          <a:xfrm>
            <a:off x="1518580" y="3909635"/>
            <a:ext cx="4724593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1223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9720C-6891-184F-F251-76B30A764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4133F5D0-87F6-5D00-037E-66AF08230A8A}"/>
              </a:ext>
            </a:extLst>
          </p:cNvPr>
          <p:cNvSpPr txBox="1"/>
          <p:nvPr/>
        </p:nvSpPr>
        <p:spPr>
          <a:xfrm>
            <a:off x="590454" y="21562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BBD216-65F7-5F1F-B46B-4413EE2ACB4A}"/>
              </a:ext>
            </a:extLst>
          </p:cNvPr>
          <p:cNvSpPr txBox="1"/>
          <p:nvPr/>
        </p:nvSpPr>
        <p:spPr>
          <a:xfrm>
            <a:off x="1805823" y="245832"/>
            <a:ext cx="1904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本学期重点工作</a:t>
            </a:r>
          </a:p>
        </p:txBody>
      </p:sp>
      <p:sp>
        <p:nvSpPr>
          <p:cNvPr id="50" name="4 Decisión"/>
          <p:cNvSpPr>
            <a:spLocks noChangeAspect="1"/>
          </p:cNvSpPr>
          <p:nvPr/>
        </p:nvSpPr>
        <p:spPr bwMode="auto">
          <a:xfrm>
            <a:off x="3759403" y="1079455"/>
            <a:ext cx="4699089" cy="4699089"/>
          </a:xfrm>
          <a:prstGeom prst="flowChartDecision">
            <a:avLst/>
          </a:prstGeom>
          <a:solidFill>
            <a:schemeClr val="bg1"/>
          </a:solidFill>
          <a:ln w="6350" cmpd="sng">
            <a:noFill/>
          </a:ln>
          <a:effectLst>
            <a:outerShdw blurRad="63500" dist="635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SV" sz="1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19 Rectángulo"/>
          <p:cNvSpPr>
            <a:spLocks noChangeAspect="1"/>
          </p:cNvSpPr>
          <p:nvPr/>
        </p:nvSpPr>
        <p:spPr bwMode="auto">
          <a:xfrm rot="5400000" flipH="1">
            <a:off x="4426235" y="1822207"/>
            <a:ext cx="911706" cy="1626362"/>
          </a:xfrm>
          <a:custGeom>
            <a:avLst/>
            <a:gdLst/>
            <a:ahLst/>
            <a:cxnLst/>
            <a:rect l="l" t="t" r="r" b="b"/>
            <a:pathLst>
              <a:path w="10303488" h="18380035">
                <a:moveTo>
                  <a:pt x="10303485" y="5458816"/>
                </a:moveTo>
                <a:cubicBezTo>
                  <a:pt x="10303590" y="5440216"/>
                  <a:pt x="10301433" y="5421588"/>
                  <a:pt x="10296954" y="5403392"/>
                </a:cubicBezTo>
                <a:cubicBezTo>
                  <a:pt x="10296750" y="5395536"/>
                  <a:pt x="10295347" y="5387946"/>
                  <a:pt x="10292916" y="5380670"/>
                </a:cubicBezTo>
                <a:cubicBezTo>
                  <a:pt x="10293049" y="5372140"/>
                  <a:pt x="10290430" y="5364550"/>
                  <a:pt x="10286345" y="5357594"/>
                </a:cubicBezTo>
                <a:cubicBezTo>
                  <a:pt x="10269833" y="5302616"/>
                  <a:pt x="10236204" y="5256238"/>
                  <a:pt x="10190219" y="5228930"/>
                </a:cubicBezTo>
                <a:lnTo>
                  <a:pt x="5463578" y="67688"/>
                </a:lnTo>
                <a:cubicBezTo>
                  <a:pt x="5422312" y="22644"/>
                  <a:pt x="5368196" y="70"/>
                  <a:pt x="5314056" y="0"/>
                </a:cubicBezTo>
                <a:cubicBezTo>
                  <a:pt x="5259909" y="-78"/>
                  <a:pt x="5205738" y="22354"/>
                  <a:pt x="5164378" y="67296"/>
                </a:cubicBezTo>
                <a:lnTo>
                  <a:pt x="398902" y="5245654"/>
                </a:lnTo>
                <a:cubicBezTo>
                  <a:pt x="367030" y="5270462"/>
                  <a:pt x="343366" y="5305634"/>
                  <a:pt x="328893" y="5345880"/>
                </a:cubicBezTo>
                <a:cubicBezTo>
                  <a:pt x="325835" y="5351142"/>
                  <a:pt x="323804" y="5356866"/>
                  <a:pt x="323906" y="5363366"/>
                </a:cubicBezTo>
                <a:cubicBezTo>
                  <a:pt x="317084" y="5382292"/>
                  <a:pt x="313368" y="5402584"/>
                  <a:pt x="313070" y="5423660"/>
                </a:cubicBezTo>
                <a:cubicBezTo>
                  <a:pt x="310749" y="5429384"/>
                  <a:pt x="310639" y="5435248"/>
                  <a:pt x="311455" y="5441098"/>
                </a:cubicBezTo>
                <a:cubicBezTo>
                  <a:pt x="311376" y="5441890"/>
                  <a:pt x="311306" y="5442682"/>
                  <a:pt x="311235" y="5443466"/>
                </a:cubicBezTo>
                <a:cubicBezTo>
                  <a:pt x="311235" y="5588064"/>
                  <a:pt x="418841" y="5705280"/>
                  <a:pt x="551591" y="5705280"/>
                </a:cubicBezTo>
                <a:lnTo>
                  <a:pt x="1755297" y="5705280"/>
                </a:lnTo>
                <a:cubicBezTo>
                  <a:pt x="1755297" y="5705798"/>
                  <a:pt x="1755297" y="5706308"/>
                  <a:pt x="1755289" y="5706826"/>
                </a:cubicBezTo>
                <a:lnTo>
                  <a:pt x="1822170" y="5706826"/>
                </a:lnTo>
                <a:lnTo>
                  <a:pt x="1822170" y="16299975"/>
                </a:lnTo>
                <a:lnTo>
                  <a:pt x="555650" y="17578534"/>
                </a:lnTo>
                <a:lnTo>
                  <a:pt x="53944" y="18080240"/>
                </a:lnTo>
                <a:lnTo>
                  <a:pt x="54219" y="18080276"/>
                </a:lnTo>
                <a:lnTo>
                  <a:pt x="0" y="18133506"/>
                </a:lnTo>
                <a:cubicBezTo>
                  <a:pt x="313297" y="18315142"/>
                  <a:pt x="1087673" y="18728722"/>
                  <a:pt x="2259397" y="17773322"/>
                </a:cubicBezTo>
                <a:cubicBezTo>
                  <a:pt x="3431121" y="16817914"/>
                  <a:pt x="8842997" y="11481136"/>
                  <a:pt x="8860058" y="10776732"/>
                </a:cubicBezTo>
                <a:cubicBezTo>
                  <a:pt x="8877127" y="10072332"/>
                  <a:pt x="8859478" y="7395766"/>
                  <a:pt x="8859180" y="5705280"/>
                </a:cubicBezTo>
                <a:lnTo>
                  <a:pt x="10060307" y="5705280"/>
                </a:lnTo>
                <a:cubicBezTo>
                  <a:pt x="10130685" y="5705280"/>
                  <a:pt x="10194006" y="5672326"/>
                  <a:pt x="10236565" y="5618414"/>
                </a:cubicBezTo>
                <a:lnTo>
                  <a:pt x="10238078" y="5618414"/>
                </a:lnTo>
                <a:lnTo>
                  <a:pt x="10243096" y="5612972"/>
                </a:lnTo>
                <a:cubicBezTo>
                  <a:pt x="10282502" y="5570150"/>
                  <a:pt x="10303172" y="5514614"/>
                  <a:pt x="10303485" y="5458816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SV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3" name="34 Rectángulo redondeado"/>
          <p:cNvSpPr/>
          <p:nvPr/>
        </p:nvSpPr>
        <p:spPr bwMode="auto">
          <a:xfrm>
            <a:off x="4098223" y="2930049"/>
            <a:ext cx="154663" cy="151910"/>
          </a:xfrm>
          <a:custGeom>
            <a:avLst/>
            <a:gdLst/>
            <a:ahLst/>
            <a:cxnLst/>
            <a:rect l="l" t="t" r="r" b="b"/>
            <a:pathLst>
              <a:path w="1699458" h="1682246">
                <a:moveTo>
                  <a:pt x="1326352" y="0"/>
                </a:moveTo>
                <a:lnTo>
                  <a:pt x="1699458" y="0"/>
                </a:lnTo>
                <a:lnTo>
                  <a:pt x="17212" y="1682246"/>
                </a:lnTo>
                <a:cubicBezTo>
                  <a:pt x="5314" y="1616074"/>
                  <a:pt x="0" y="1548019"/>
                  <a:pt x="0" y="1478723"/>
                </a:cubicBezTo>
                <a:lnTo>
                  <a:pt x="0" y="1326353"/>
                </a:lnTo>
                <a:cubicBezTo>
                  <a:pt x="0" y="593828"/>
                  <a:pt x="593828" y="0"/>
                  <a:pt x="132635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58" name="19 Rectángulo"/>
          <p:cNvSpPr>
            <a:spLocks noChangeAspect="1"/>
          </p:cNvSpPr>
          <p:nvPr/>
        </p:nvSpPr>
        <p:spPr bwMode="auto">
          <a:xfrm rot="16200000">
            <a:off x="6883564" y="1822207"/>
            <a:ext cx="911706" cy="1626362"/>
          </a:xfrm>
          <a:custGeom>
            <a:avLst/>
            <a:gdLst/>
            <a:ahLst/>
            <a:cxnLst/>
            <a:rect l="l" t="t" r="r" b="b"/>
            <a:pathLst>
              <a:path w="10303488" h="18380035">
                <a:moveTo>
                  <a:pt x="10303485" y="5458816"/>
                </a:moveTo>
                <a:cubicBezTo>
                  <a:pt x="10303590" y="5440216"/>
                  <a:pt x="10301433" y="5421588"/>
                  <a:pt x="10296954" y="5403392"/>
                </a:cubicBezTo>
                <a:cubicBezTo>
                  <a:pt x="10296750" y="5395536"/>
                  <a:pt x="10295347" y="5387946"/>
                  <a:pt x="10292916" y="5380670"/>
                </a:cubicBezTo>
                <a:cubicBezTo>
                  <a:pt x="10293049" y="5372140"/>
                  <a:pt x="10290430" y="5364550"/>
                  <a:pt x="10286345" y="5357594"/>
                </a:cubicBezTo>
                <a:cubicBezTo>
                  <a:pt x="10269833" y="5302616"/>
                  <a:pt x="10236204" y="5256238"/>
                  <a:pt x="10190219" y="5228930"/>
                </a:cubicBezTo>
                <a:lnTo>
                  <a:pt x="5463578" y="67688"/>
                </a:lnTo>
                <a:cubicBezTo>
                  <a:pt x="5422312" y="22644"/>
                  <a:pt x="5368196" y="70"/>
                  <a:pt x="5314056" y="0"/>
                </a:cubicBezTo>
                <a:cubicBezTo>
                  <a:pt x="5259909" y="-78"/>
                  <a:pt x="5205738" y="22354"/>
                  <a:pt x="5164378" y="67296"/>
                </a:cubicBezTo>
                <a:lnTo>
                  <a:pt x="398902" y="5245654"/>
                </a:lnTo>
                <a:cubicBezTo>
                  <a:pt x="367030" y="5270462"/>
                  <a:pt x="343366" y="5305634"/>
                  <a:pt x="328893" y="5345880"/>
                </a:cubicBezTo>
                <a:cubicBezTo>
                  <a:pt x="325835" y="5351142"/>
                  <a:pt x="323804" y="5356866"/>
                  <a:pt x="323906" y="5363366"/>
                </a:cubicBezTo>
                <a:cubicBezTo>
                  <a:pt x="317084" y="5382292"/>
                  <a:pt x="313368" y="5402584"/>
                  <a:pt x="313070" y="5423660"/>
                </a:cubicBezTo>
                <a:cubicBezTo>
                  <a:pt x="310749" y="5429384"/>
                  <a:pt x="310639" y="5435248"/>
                  <a:pt x="311455" y="5441098"/>
                </a:cubicBezTo>
                <a:cubicBezTo>
                  <a:pt x="311376" y="5441890"/>
                  <a:pt x="311306" y="5442682"/>
                  <a:pt x="311235" y="5443466"/>
                </a:cubicBezTo>
                <a:cubicBezTo>
                  <a:pt x="311235" y="5588064"/>
                  <a:pt x="418841" y="5705280"/>
                  <a:pt x="551591" y="5705280"/>
                </a:cubicBezTo>
                <a:lnTo>
                  <a:pt x="1755297" y="5705280"/>
                </a:lnTo>
                <a:cubicBezTo>
                  <a:pt x="1755297" y="5705798"/>
                  <a:pt x="1755297" y="5706308"/>
                  <a:pt x="1755289" y="5706826"/>
                </a:cubicBezTo>
                <a:lnTo>
                  <a:pt x="1822170" y="5706826"/>
                </a:lnTo>
                <a:lnTo>
                  <a:pt x="1822170" y="16299975"/>
                </a:lnTo>
                <a:lnTo>
                  <a:pt x="555650" y="17578534"/>
                </a:lnTo>
                <a:lnTo>
                  <a:pt x="53944" y="18080240"/>
                </a:lnTo>
                <a:lnTo>
                  <a:pt x="54219" y="18080276"/>
                </a:lnTo>
                <a:lnTo>
                  <a:pt x="0" y="18133506"/>
                </a:lnTo>
                <a:cubicBezTo>
                  <a:pt x="313297" y="18315142"/>
                  <a:pt x="1087673" y="18728722"/>
                  <a:pt x="2259397" y="17773322"/>
                </a:cubicBezTo>
                <a:cubicBezTo>
                  <a:pt x="3431121" y="16817914"/>
                  <a:pt x="8842997" y="11481136"/>
                  <a:pt x="8860058" y="10776732"/>
                </a:cubicBezTo>
                <a:cubicBezTo>
                  <a:pt x="8877127" y="10072332"/>
                  <a:pt x="8859478" y="7395766"/>
                  <a:pt x="8859180" y="5705280"/>
                </a:cubicBezTo>
                <a:lnTo>
                  <a:pt x="10060307" y="5705280"/>
                </a:lnTo>
                <a:cubicBezTo>
                  <a:pt x="10130685" y="5705280"/>
                  <a:pt x="10194006" y="5672326"/>
                  <a:pt x="10236565" y="5618414"/>
                </a:cubicBezTo>
                <a:lnTo>
                  <a:pt x="10238078" y="5618414"/>
                </a:lnTo>
                <a:lnTo>
                  <a:pt x="10243096" y="5612972"/>
                </a:lnTo>
                <a:cubicBezTo>
                  <a:pt x="10282502" y="5570150"/>
                  <a:pt x="10303172" y="5514614"/>
                  <a:pt x="10303485" y="5458816"/>
                </a:cubicBezTo>
                <a:close/>
              </a:path>
            </a:pathLst>
          </a:custGeom>
          <a:solidFill>
            <a:srgbClr val="F7B3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SV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9" name="34 Rectángulo redondeado"/>
          <p:cNvSpPr/>
          <p:nvPr/>
        </p:nvSpPr>
        <p:spPr bwMode="auto">
          <a:xfrm flipH="1">
            <a:off x="7968620" y="2930049"/>
            <a:ext cx="154663" cy="151910"/>
          </a:xfrm>
          <a:custGeom>
            <a:avLst/>
            <a:gdLst/>
            <a:ahLst/>
            <a:cxnLst/>
            <a:rect l="l" t="t" r="r" b="b"/>
            <a:pathLst>
              <a:path w="1699458" h="1682246">
                <a:moveTo>
                  <a:pt x="1326352" y="0"/>
                </a:moveTo>
                <a:lnTo>
                  <a:pt x="1699458" y="0"/>
                </a:lnTo>
                <a:lnTo>
                  <a:pt x="17212" y="1682246"/>
                </a:lnTo>
                <a:cubicBezTo>
                  <a:pt x="5314" y="1616074"/>
                  <a:pt x="0" y="1548019"/>
                  <a:pt x="0" y="1478723"/>
                </a:cubicBezTo>
                <a:lnTo>
                  <a:pt x="0" y="1326353"/>
                </a:lnTo>
                <a:cubicBezTo>
                  <a:pt x="0" y="593828"/>
                  <a:pt x="593828" y="0"/>
                  <a:pt x="132635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61" name="19 Rectángulo"/>
          <p:cNvSpPr>
            <a:spLocks noChangeAspect="1"/>
          </p:cNvSpPr>
          <p:nvPr/>
        </p:nvSpPr>
        <p:spPr bwMode="auto">
          <a:xfrm rot="16200000" flipH="1" flipV="1">
            <a:off x="4426235" y="3411004"/>
            <a:ext cx="911706" cy="1626362"/>
          </a:xfrm>
          <a:custGeom>
            <a:avLst/>
            <a:gdLst/>
            <a:ahLst/>
            <a:cxnLst/>
            <a:rect l="l" t="t" r="r" b="b"/>
            <a:pathLst>
              <a:path w="10303488" h="18380035">
                <a:moveTo>
                  <a:pt x="10303485" y="5458816"/>
                </a:moveTo>
                <a:cubicBezTo>
                  <a:pt x="10303590" y="5440216"/>
                  <a:pt x="10301433" y="5421588"/>
                  <a:pt x="10296954" y="5403392"/>
                </a:cubicBezTo>
                <a:cubicBezTo>
                  <a:pt x="10296750" y="5395536"/>
                  <a:pt x="10295347" y="5387946"/>
                  <a:pt x="10292916" y="5380670"/>
                </a:cubicBezTo>
                <a:cubicBezTo>
                  <a:pt x="10293049" y="5372140"/>
                  <a:pt x="10290430" y="5364550"/>
                  <a:pt x="10286345" y="5357594"/>
                </a:cubicBezTo>
                <a:cubicBezTo>
                  <a:pt x="10269833" y="5302616"/>
                  <a:pt x="10236204" y="5256238"/>
                  <a:pt x="10190219" y="5228930"/>
                </a:cubicBezTo>
                <a:lnTo>
                  <a:pt x="5463578" y="67688"/>
                </a:lnTo>
                <a:cubicBezTo>
                  <a:pt x="5422312" y="22644"/>
                  <a:pt x="5368196" y="70"/>
                  <a:pt x="5314056" y="0"/>
                </a:cubicBezTo>
                <a:cubicBezTo>
                  <a:pt x="5259909" y="-78"/>
                  <a:pt x="5205738" y="22354"/>
                  <a:pt x="5164378" y="67296"/>
                </a:cubicBezTo>
                <a:lnTo>
                  <a:pt x="398902" y="5245654"/>
                </a:lnTo>
                <a:cubicBezTo>
                  <a:pt x="367030" y="5270462"/>
                  <a:pt x="343366" y="5305634"/>
                  <a:pt x="328893" y="5345880"/>
                </a:cubicBezTo>
                <a:cubicBezTo>
                  <a:pt x="325835" y="5351142"/>
                  <a:pt x="323804" y="5356866"/>
                  <a:pt x="323906" y="5363366"/>
                </a:cubicBezTo>
                <a:cubicBezTo>
                  <a:pt x="317084" y="5382292"/>
                  <a:pt x="313368" y="5402584"/>
                  <a:pt x="313070" y="5423660"/>
                </a:cubicBezTo>
                <a:cubicBezTo>
                  <a:pt x="310749" y="5429384"/>
                  <a:pt x="310639" y="5435248"/>
                  <a:pt x="311455" y="5441098"/>
                </a:cubicBezTo>
                <a:cubicBezTo>
                  <a:pt x="311376" y="5441890"/>
                  <a:pt x="311306" y="5442682"/>
                  <a:pt x="311235" y="5443466"/>
                </a:cubicBezTo>
                <a:cubicBezTo>
                  <a:pt x="311235" y="5588064"/>
                  <a:pt x="418841" y="5705280"/>
                  <a:pt x="551591" y="5705280"/>
                </a:cubicBezTo>
                <a:lnTo>
                  <a:pt x="1755297" y="5705280"/>
                </a:lnTo>
                <a:cubicBezTo>
                  <a:pt x="1755297" y="5705798"/>
                  <a:pt x="1755297" y="5706308"/>
                  <a:pt x="1755289" y="5706826"/>
                </a:cubicBezTo>
                <a:lnTo>
                  <a:pt x="1822170" y="5706826"/>
                </a:lnTo>
                <a:lnTo>
                  <a:pt x="1822170" y="16299975"/>
                </a:lnTo>
                <a:lnTo>
                  <a:pt x="555650" y="17578534"/>
                </a:lnTo>
                <a:lnTo>
                  <a:pt x="53944" y="18080240"/>
                </a:lnTo>
                <a:lnTo>
                  <a:pt x="54219" y="18080276"/>
                </a:lnTo>
                <a:lnTo>
                  <a:pt x="0" y="18133506"/>
                </a:lnTo>
                <a:cubicBezTo>
                  <a:pt x="313297" y="18315142"/>
                  <a:pt x="1087673" y="18728722"/>
                  <a:pt x="2259397" y="17773322"/>
                </a:cubicBezTo>
                <a:cubicBezTo>
                  <a:pt x="3431121" y="16817914"/>
                  <a:pt x="8842997" y="11481136"/>
                  <a:pt x="8860058" y="10776732"/>
                </a:cubicBezTo>
                <a:cubicBezTo>
                  <a:pt x="8877127" y="10072332"/>
                  <a:pt x="8859478" y="7395766"/>
                  <a:pt x="8859180" y="5705280"/>
                </a:cubicBezTo>
                <a:lnTo>
                  <a:pt x="10060307" y="5705280"/>
                </a:lnTo>
                <a:cubicBezTo>
                  <a:pt x="10130685" y="5705280"/>
                  <a:pt x="10194006" y="5672326"/>
                  <a:pt x="10236565" y="5618414"/>
                </a:cubicBezTo>
                <a:lnTo>
                  <a:pt x="10238078" y="5618414"/>
                </a:lnTo>
                <a:lnTo>
                  <a:pt x="10243096" y="5612972"/>
                </a:lnTo>
                <a:cubicBezTo>
                  <a:pt x="10282502" y="5570150"/>
                  <a:pt x="10303172" y="5514614"/>
                  <a:pt x="10303485" y="5458816"/>
                </a:cubicBezTo>
                <a:close/>
              </a:path>
            </a:pathLst>
          </a:custGeom>
          <a:solidFill>
            <a:srgbClr val="F7B3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SV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2" name="34 Rectángulo redondeado"/>
          <p:cNvSpPr/>
          <p:nvPr/>
        </p:nvSpPr>
        <p:spPr bwMode="auto">
          <a:xfrm flipV="1">
            <a:off x="4098223" y="3777614"/>
            <a:ext cx="154663" cy="151910"/>
          </a:xfrm>
          <a:custGeom>
            <a:avLst/>
            <a:gdLst/>
            <a:ahLst/>
            <a:cxnLst/>
            <a:rect l="l" t="t" r="r" b="b"/>
            <a:pathLst>
              <a:path w="1699458" h="1682246">
                <a:moveTo>
                  <a:pt x="1326352" y="0"/>
                </a:moveTo>
                <a:lnTo>
                  <a:pt x="1699458" y="0"/>
                </a:lnTo>
                <a:lnTo>
                  <a:pt x="17212" y="1682246"/>
                </a:lnTo>
                <a:cubicBezTo>
                  <a:pt x="5314" y="1616074"/>
                  <a:pt x="0" y="1548019"/>
                  <a:pt x="0" y="1478723"/>
                </a:cubicBezTo>
                <a:lnTo>
                  <a:pt x="0" y="1326353"/>
                </a:lnTo>
                <a:cubicBezTo>
                  <a:pt x="0" y="593828"/>
                  <a:pt x="593828" y="0"/>
                  <a:pt x="132635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sp>
        <p:nvSpPr>
          <p:cNvPr id="64" name="19 Rectángulo"/>
          <p:cNvSpPr>
            <a:spLocks noChangeAspect="1"/>
          </p:cNvSpPr>
          <p:nvPr/>
        </p:nvSpPr>
        <p:spPr bwMode="auto">
          <a:xfrm rot="5400000" flipV="1">
            <a:off x="6883564" y="3412591"/>
            <a:ext cx="911706" cy="1626362"/>
          </a:xfrm>
          <a:custGeom>
            <a:avLst/>
            <a:gdLst/>
            <a:ahLst/>
            <a:cxnLst/>
            <a:rect l="l" t="t" r="r" b="b"/>
            <a:pathLst>
              <a:path w="10303488" h="18380035">
                <a:moveTo>
                  <a:pt x="10303485" y="5458816"/>
                </a:moveTo>
                <a:cubicBezTo>
                  <a:pt x="10303590" y="5440216"/>
                  <a:pt x="10301433" y="5421588"/>
                  <a:pt x="10296954" y="5403392"/>
                </a:cubicBezTo>
                <a:cubicBezTo>
                  <a:pt x="10296750" y="5395536"/>
                  <a:pt x="10295347" y="5387946"/>
                  <a:pt x="10292916" y="5380670"/>
                </a:cubicBezTo>
                <a:cubicBezTo>
                  <a:pt x="10293049" y="5372140"/>
                  <a:pt x="10290430" y="5364550"/>
                  <a:pt x="10286345" y="5357594"/>
                </a:cubicBezTo>
                <a:cubicBezTo>
                  <a:pt x="10269833" y="5302616"/>
                  <a:pt x="10236204" y="5256238"/>
                  <a:pt x="10190219" y="5228930"/>
                </a:cubicBezTo>
                <a:lnTo>
                  <a:pt x="5463578" y="67688"/>
                </a:lnTo>
                <a:cubicBezTo>
                  <a:pt x="5422312" y="22644"/>
                  <a:pt x="5368196" y="70"/>
                  <a:pt x="5314056" y="0"/>
                </a:cubicBezTo>
                <a:cubicBezTo>
                  <a:pt x="5259909" y="-78"/>
                  <a:pt x="5205738" y="22354"/>
                  <a:pt x="5164378" y="67296"/>
                </a:cubicBezTo>
                <a:lnTo>
                  <a:pt x="398902" y="5245654"/>
                </a:lnTo>
                <a:cubicBezTo>
                  <a:pt x="367030" y="5270462"/>
                  <a:pt x="343366" y="5305634"/>
                  <a:pt x="328893" y="5345880"/>
                </a:cubicBezTo>
                <a:cubicBezTo>
                  <a:pt x="325835" y="5351142"/>
                  <a:pt x="323804" y="5356866"/>
                  <a:pt x="323906" y="5363366"/>
                </a:cubicBezTo>
                <a:cubicBezTo>
                  <a:pt x="317084" y="5382292"/>
                  <a:pt x="313368" y="5402584"/>
                  <a:pt x="313070" y="5423660"/>
                </a:cubicBezTo>
                <a:cubicBezTo>
                  <a:pt x="310749" y="5429384"/>
                  <a:pt x="310639" y="5435248"/>
                  <a:pt x="311455" y="5441098"/>
                </a:cubicBezTo>
                <a:cubicBezTo>
                  <a:pt x="311376" y="5441890"/>
                  <a:pt x="311306" y="5442682"/>
                  <a:pt x="311235" y="5443466"/>
                </a:cubicBezTo>
                <a:cubicBezTo>
                  <a:pt x="311235" y="5588064"/>
                  <a:pt x="418841" y="5705280"/>
                  <a:pt x="551591" y="5705280"/>
                </a:cubicBezTo>
                <a:lnTo>
                  <a:pt x="1755297" y="5705280"/>
                </a:lnTo>
                <a:cubicBezTo>
                  <a:pt x="1755297" y="5705798"/>
                  <a:pt x="1755297" y="5706308"/>
                  <a:pt x="1755289" y="5706826"/>
                </a:cubicBezTo>
                <a:lnTo>
                  <a:pt x="1822170" y="5706826"/>
                </a:lnTo>
                <a:lnTo>
                  <a:pt x="1822170" y="16299975"/>
                </a:lnTo>
                <a:lnTo>
                  <a:pt x="555650" y="17578534"/>
                </a:lnTo>
                <a:lnTo>
                  <a:pt x="53944" y="18080240"/>
                </a:lnTo>
                <a:lnTo>
                  <a:pt x="54219" y="18080276"/>
                </a:lnTo>
                <a:lnTo>
                  <a:pt x="0" y="18133506"/>
                </a:lnTo>
                <a:cubicBezTo>
                  <a:pt x="313297" y="18315142"/>
                  <a:pt x="1087673" y="18728722"/>
                  <a:pt x="2259397" y="17773322"/>
                </a:cubicBezTo>
                <a:cubicBezTo>
                  <a:pt x="3431121" y="16817914"/>
                  <a:pt x="8842997" y="11481136"/>
                  <a:pt x="8860058" y="10776732"/>
                </a:cubicBezTo>
                <a:cubicBezTo>
                  <a:pt x="8877127" y="10072332"/>
                  <a:pt x="8859478" y="7395766"/>
                  <a:pt x="8859180" y="5705280"/>
                </a:cubicBezTo>
                <a:lnTo>
                  <a:pt x="10060307" y="5705280"/>
                </a:lnTo>
                <a:cubicBezTo>
                  <a:pt x="10130685" y="5705280"/>
                  <a:pt x="10194006" y="5672326"/>
                  <a:pt x="10236565" y="5618414"/>
                </a:cubicBezTo>
                <a:lnTo>
                  <a:pt x="10238078" y="5618414"/>
                </a:lnTo>
                <a:lnTo>
                  <a:pt x="10243096" y="5612972"/>
                </a:lnTo>
                <a:cubicBezTo>
                  <a:pt x="10282502" y="5570150"/>
                  <a:pt x="10303172" y="5514614"/>
                  <a:pt x="10303485" y="5458816"/>
                </a:cubicBezTo>
                <a:close/>
              </a:path>
            </a:pathLst>
          </a:custGeom>
          <a:solidFill>
            <a:srgbClr val="5C69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SV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5" name="34 Rectángulo redondeado"/>
          <p:cNvSpPr/>
          <p:nvPr/>
        </p:nvSpPr>
        <p:spPr bwMode="auto">
          <a:xfrm flipH="1" flipV="1">
            <a:off x="7968620" y="3779201"/>
            <a:ext cx="154663" cy="151910"/>
          </a:xfrm>
          <a:custGeom>
            <a:avLst/>
            <a:gdLst/>
            <a:ahLst/>
            <a:cxnLst/>
            <a:rect l="l" t="t" r="r" b="b"/>
            <a:pathLst>
              <a:path w="1699458" h="1682246">
                <a:moveTo>
                  <a:pt x="1326352" y="0"/>
                </a:moveTo>
                <a:lnTo>
                  <a:pt x="1699458" y="0"/>
                </a:lnTo>
                <a:lnTo>
                  <a:pt x="17212" y="1682246"/>
                </a:lnTo>
                <a:cubicBezTo>
                  <a:pt x="5314" y="1616074"/>
                  <a:pt x="0" y="1548019"/>
                  <a:pt x="0" y="1478723"/>
                </a:cubicBezTo>
                <a:lnTo>
                  <a:pt x="0" y="1326353"/>
                </a:lnTo>
                <a:cubicBezTo>
                  <a:pt x="0" y="593828"/>
                  <a:pt x="593828" y="0"/>
                  <a:pt x="132635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cs typeface="+mn-ea"/>
              <a:sym typeface="+mn-lt"/>
            </a:endParaRPr>
          </a:p>
        </p:txBody>
      </p:sp>
      <p:grpSp>
        <p:nvGrpSpPr>
          <p:cNvPr id="66" name="Group 4" descr="D:\51PPT模板网\51pptmoban.com\图片.jpg"/>
          <p:cNvGrpSpPr>
            <a:grpSpLocks noChangeAspect="1"/>
          </p:cNvGrpSpPr>
          <p:nvPr/>
        </p:nvGrpSpPr>
        <p:grpSpPr bwMode="auto">
          <a:xfrm>
            <a:off x="5715443" y="3071172"/>
            <a:ext cx="787004" cy="715655"/>
            <a:chOff x="2733" y="-929"/>
            <a:chExt cx="364" cy="3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2845" y="-887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2818" y="-918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2856" y="-690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876" y="-643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3011" y="-747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764" y="-929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2764" y="-749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3012" y="-929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3035" y="-822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2733" y="-822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</p:grpSp>
      <p:grpSp>
        <p:nvGrpSpPr>
          <p:cNvPr id="85" name="Group 18" descr="D:\51PPT模板网\51pptmoban.com\图片.jpg"/>
          <p:cNvGrpSpPr>
            <a:grpSpLocks noChangeAspect="1"/>
          </p:cNvGrpSpPr>
          <p:nvPr/>
        </p:nvGrpSpPr>
        <p:grpSpPr bwMode="auto">
          <a:xfrm>
            <a:off x="4470401" y="3222519"/>
            <a:ext cx="412961" cy="412961"/>
            <a:chOff x="5807" y="-772"/>
            <a:chExt cx="337" cy="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Freeform 20"/>
            <p:cNvSpPr>
              <a:spLocks noEditPoints="1"/>
            </p:cNvSpPr>
            <p:nvPr/>
          </p:nvSpPr>
          <p:spPr bwMode="auto">
            <a:xfrm>
              <a:off x="5927" y="-652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5969" y="-691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5888" y="-610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89" name="Freeform 23"/>
            <p:cNvSpPr>
              <a:spLocks noEditPoints="1"/>
            </p:cNvSpPr>
            <p:nvPr/>
          </p:nvSpPr>
          <p:spPr bwMode="auto">
            <a:xfrm>
              <a:off x="5807" y="-772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</p:grpSp>
      <p:grpSp>
        <p:nvGrpSpPr>
          <p:cNvPr id="90" name="Group 26"/>
          <p:cNvGrpSpPr>
            <a:grpSpLocks noChangeAspect="1"/>
          </p:cNvGrpSpPr>
          <p:nvPr/>
        </p:nvGrpSpPr>
        <p:grpSpPr bwMode="auto">
          <a:xfrm>
            <a:off x="7400939" y="3201074"/>
            <a:ext cx="406833" cy="455849"/>
            <a:chOff x="5093" y="-807"/>
            <a:chExt cx="332" cy="37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28"/>
            <p:cNvSpPr>
              <a:spLocks noEditPoints="1"/>
            </p:cNvSpPr>
            <p:nvPr/>
          </p:nvSpPr>
          <p:spPr bwMode="auto">
            <a:xfrm>
              <a:off x="5148" y="-807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92" name="Freeform 29"/>
            <p:cNvSpPr>
              <a:spLocks/>
            </p:cNvSpPr>
            <p:nvPr/>
          </p:nvSpPr>
          <p:spPr bwMode="auto">
            <a:xfrm>
              <a:off x="5177" y="-778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93" name="Freeform 30"/>
            <p:cNvSpPr>
              <a:spLocks/>
            </p:cNvSpPr>
            <p:nvPr/>
          </p:nvSpPr>
          <p:spPr bwMode="auto">
            <a:xfrm>
              <a:off x="5340" y="-610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  <p:sp>
          <p:nvSpPr>
            <p:cNvPr id="94" name="Freeform 31"/>
            <p:cNvSpPr>
              <a:spLocks/>
            </p:cNvSpPr>
            <p:nvPr/>
          </p:nvSpPr>
          <p:spPr bwMode="auto">
            <a:xfrm>
              <a:off x="5093" y="-581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4CAACD-3546-9D47-1B9A-D7FAD76233E0}"/>
              </a:ext>
            </a:extLst>
          </p:cNvPr>
          <p:cNvGrpSpPr/>
          <p:nvPr/>
        </p:nvGrpSpPr>
        <p:grpSpPr>
          <a:xfrm>
            <a:off x="7479905" y="1263754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7E97951-1ED1-BDF1-9D91-429AF90FC4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BF87159-53CD-A3AF-DDBC-793DF223864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C72FF97-EDB1-70EE-849B-BF0ABFC9DB99}"/>
              </a:ext>
            </a:extLst>
          </p:cNvPr>
          <p:cNvGrpSpPr/>
          <p:nvPr/>
        </p:nvGrpSpPr>
        <p:grpSpPr>
          <a:xfrm>
            <a:off x="1745670" y="1263754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91DFB04-A1E9-CB1A-7B1C-20A349466E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3D8B8B7-EB27-C03B-CE03-EFC840C484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0E45E13-C854-BE0A-5837-C1C645A38973}"/>
              </a:ext>
            </a:extLst>
          </p:cNvPr>
          <p:cNvGrpSpPr/>
          <p:nvPr/>
        </p:nvGrpSpPr>
        <p:grpSpPr>
          <a:xfrm>
            <a:off x="7479905" y="4582558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09A441F-9E9C-8460-4C38-CFBEAD5015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13B9EA-C7B2-D6C3-3F38-D09AF91009B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9B09669-144C-B924-4A13-45893DF671B7}"/>
              </a:ext>
            </a:extLst>
          </p:cNvPr>
          <p:cNvGrpSpPr/>
          <p:nvPr/>
        </p:nvGrpSpPr>
        <p:grpSpPr>
          <a:xfrm>
            <a:off x="1745670" y="4582558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39ADD77-B0D6-425C-9BD6-61629AE68A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44F202C-730F-218A-F8DE-4D8BEAFB159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44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gia03mr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C69A5"/>
        </a:solidFill>
        <a:ln w="6350" cmpd="sng">
          <a:noFill/>
        </a:ln>
      </a:spPr>
      <a:bodyPr rtlCol="0" anchor="ctr"/>
      <a:lstStyle>
        <a:defPPr algn="l">
          <a:defRPr sz="1467" dirty="0">
            <a:solidFill>
              <a:schemeClr val="bg1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2200</Words>
  <Application>Microsoft Office PowerPoint</Application>
  <PresentationFormat>宽屏</PresentationFormat>
  <Paragraphs>250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MiSans Semibold</vt:lpstr>
      <vt:lpstr>阿里巴巴普惠体 2.0 115 Black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插画风开学工作会议PPT模板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80</cp:revision>
  <dcterms:created xsi:type="dcterms:W3CDTF">2024-02-24T11:53:01Z</dcterms:created>
  <dcterms:modified xsi:type="dcterms:W3CDTF">2024-02-26T08:45:26Z</dcterms:modified>
  <cp:contentStatus>插画风开学工作会议PPT模板，www.51pptmoban.com</cp:contentStatus>
  <cp:version>51pptmoban.com（V51PPT-022601版）</cp:version>
</cp:coreProperties>
</file>