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326" r:id="rId3"/>
    <p:sldId id="327" r:id="rId4"/>
    <p:sldId id="328" r:id="rId5"/>
    <p:sldId id="329" r:id="rId6"/>
    <p:sldId id="330" r:id="rId7"/>
    <p:sldId id="331" r:id="rId8"/>
    <p:sldId id="333" r:id="rId9"/>
    <p:sldId id="332" r:id="rId10"/>
    <p:sldId id="334" r:id="rId11"/>
    <p:sldId id="335" r:id="rId12"/>
    <p:sldId id="336" r:id="rId13"/>
    <p:sldId id="338" r:id="rId14"/>
    <p:sldId id="340" r:id="rId15"/>
    <p:sldId id="341" r:id="rId16"/>
    <p:sldId id="337" r:id="rId17"/>
    <p:sldId id="339" r:id="rId18"/>
    <p:sldId id="344" r:id="rId19"/>
    <p:sldId id="343" r:id="rId20"/>
    <p:sldId id="345" r:id="rId21"/>
    <p:sldId id="346" r:id="rId22"/>
    <p:sldId id="347" r:id="rId23"/>
    <p:sldId id="348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A64"/>
    <a:srgbClr val="D2DFEB"/>
    <a:srgbClr val="F4F7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72" autoAdjust="0"/>
  </p:normalViewPr>
  <p:slideViewPr>
    <p:cSldViewPr snapToGrid="0" showGuides="1">
      <p:cViewPr varScale="1">
        <p:scale>
          <a:sx n="83" d="100"/>
          <a:sy n="83" d="100"/>
        </p:scale>
        <p:origin x="180" y="96"/>
      </p:cViewPr>
      <p:guideLst>
        <p:guide orient="horz" pos="2160"/>
        <p:guide pos="3840"/>
        <p:guide pos="551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2DFE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FE9-4F8B-9E9E-75AE6D5F029B}"/>
              </c:ext>
            </c:extLst>
          </c:dPt>
          <c:dPt>
            <c:idx val="1"/>
            <c:bubble3D val="0"/>
            <c:spPr>
              <a:solidFill>
                <a:srgbClr val="F4F7F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FE9-4F8B-9E9E-75AE6D5F029B}"/>
              </c:ext>
            </c:extLst>
          </c:dPt>
          <c:dPt>
            <c:idx val="2"/>
            <c:bubble3D val="0"/>
            <c:spPr>
              <a:solidFill>
                <a:srgbClr val="455A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FE9-4F8B-9E9E-75AE6D5F029B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3.2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FE9-4F8B-9E9E-75AE6D5F02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5A921-D4EC-401C-8F85-CCEA4F99523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3CC5C-CDAE-47AE-B28E-D4963AE8DC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13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53356-04CE-30BE-8329-9ED9C3EE7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E06FC15-E3F1-5F35-CF30-9AFAD48A8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2D164CA-005E-2057-D417-997D8E21D2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D6625D-1D7C-76A2-4347-98F1802B6D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923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9A83D-2C26-99D9-E11D-873692637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D0ACEC4-676F-CA7F-118F-C641AF37E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A7E1D41-0AAB-8313-6FB4-68734F2DB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7522AA-7606-41C8-65BD-0732D9452D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25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25E0F-EC0F-07F2-81D3-224C01F75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4011F65-F401-A012-FDCE-28066B538E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9064A6A-C007-5627-3ADF-C08805F85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5A0C56-01FC-BAD6-E637-AFA022E4D3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11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BCE58-1BC7-52C5-6532-46C3072BE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3D0BD93-B5FB-A3F0-8617-D36A876DD2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6D6FECC-47DB-36BD-D00E-E129ACADF4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DF89EDC-968D-EFE6-7B64-D058EEA333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74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6F03D-DC44-DA2A-E307-31EB6F118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5C9884-F2F5-5FBE-8E27-278995F04F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0269D62-51E0-3102-8373-E9E9DD2EFF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D3FCAA-F327-2207-3750-455354A938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00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B2A70-164F-BD6C-A9AB-89B4230AD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400732D-C00B-6BEE-65D3-3A047C8AC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6CABC47-76F8-5BBB-E3D1-08047404D8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6816F4-B961-8D2A-0C9E-B791B40FA1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67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35006-519C-74E5-D5D5-8FE03FDD6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76F8CCF-4C41-9A2F-54A0-4EBCA70CF7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4CC52C2-F674-7A73-7E20-D57D444E5F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89B2AA-4A2B-7F45-AE8F-3FED38E920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728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94101-EE77-D0EE-BCEF-7B9E7B31D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CB51F1-4675-BB58-D8E4-D3F852AE40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844E9D-C1D3-56C6-02C1-9312CAD58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F6CDDE-064E-7DAD-2486-11A91D9B0E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878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1A44E-06AA-187B-FDA7-39F96D9F1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77D8D02-096F-08CD-40FE-DE452A59F7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265A8ED-1AEF-2328-6C24-885A938B7A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BD4F6E-C2FC-7680-7AFE-120D81267F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96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FF24C-B2F9-1D8F-14D3-D49084C85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E350954-5E12-EEC8-6439-618419D1C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9164445-F9ED-EC42-D950-9C6579571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6D20AB-9BAD-C439-1185-6FDD3C6F09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94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2379D-B1CD-B51A-8933-096D8CA49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1C31F6D-7C2E-A9C5-D029-2B1AA6B07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CA3084D-33F7-7956-19A5-8B3A803F11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D80463-C5AB-DF4A-ACD9-02ED871F1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4550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832EC-D0E4-C391-F115-72ADB90FC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A4D871-9B34-086B-2372-CFC9D76EA3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15D15C7-1523-3118-DC59-98ED304E72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B5FA86-8A10-99FE-CCFD-A2E36FAAAC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67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781AC-87E9-2357-3EBF-F5BD70422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09F4070-0319-C5C4-1AB3-14FE696CBD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C55F715-A57F-E70E-B879-EACBB89B58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5FD9C2-47F0-68F3-609D-AE7A43C728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163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16441-2718-54AF-995C-7AF18FA25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9EEF600-7FCF-A85D-956C-C88FB0679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E76E8AB-CB19-96DB-9963-C8C283F5D5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D370FC-4822-F364-6556-9DFE2EE302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04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2EA35-6424-C11C-B2A5-6358F2D44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B80258-F7A6-88A6-77F2-755A1B4728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E0D5D1-A688-AF46-8737-D13319F849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2CF8E7-F8A1-B855-F637-D3C060DE1C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91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FF0C9-ED85-52A3-CD93-915845B75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DEBE6B5-EC93-E4E2-3137-8AB4458A58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017FAE-D46B-B948-A95B-F8D0DE1C4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8215AA-2961-285A-EE75-843F09F061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512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1F26C-CA73-F502-177F-0D3CC09CD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04EC912-AFFE-9E34-A41E-8FBA534ABF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F53CFA-0C42-91E1-BFA6-EF2D38B94F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9644BD-9A36-C711-4FD4-F1E85F7D21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366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9524D-C4FB-649A-F911-4C6A4EA5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AF899E9-F013-51D4-BE59-C01225E494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1E3177-DF1E-6C9A-C299-F454B9629D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C77C38-A17B-0260-4FAA-98190EF601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32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9DAEB-AD76-421F-3CAD-2EB0C9516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A0952F8-B60A-3C12-4BBF-BE546C4672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A9BA67-EDF6-0D4A-BFB4-45793DC71A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8200EF-0D77-7B08-B0B1-06C542D494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082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3B2FD-6EAF-D6C8-D95E-C211F9DC6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3157E3-2FE4-E0CC-8FC1-C1A1C24230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CE52336-9551-AA6D-69D2-35A11CE018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D5CC1E-63EA-3D04-B549-F344308F8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09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7EE1B-E95E-1A8D-6400-84BE5A9DC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FBDEF0C-CF71-F900-FD1C-1ADA1CB16D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8B6C532-2D7A-3D68-07F3-771499E08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F34B53-74E6-D4A2-EB40-ACB03384BA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021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1240E-28EB-0100-8561-F1943F635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A8AD11A-D5EF-DE61-EFA8-1396261D4F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1F8A181-72B1-A555-D8EF-E48767046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94B5EF-F856-D66A-B433-0383A4FC62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0CA56-5091-4339-91E6-32F457F630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384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背景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图片 522">
            <a:extLst>
              <a:ext uri="{FF2B5EF4-FFF2-40B4-BE49-F238E27FC236}">
                <a16:creationId xmlns:a16="http://schemas.microsoft.com/office/drawing/2014/main" id="{F64C9B78-6CA7-A428-8B6C-FF648D5756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077701"/>
              <a:gd name="connsiteY0" fmla="*/ 0 h 6847114"/>
              <a:gd name="connsiteX1" fmla="*/ 12077701 w 12077701"/>
              <a:gd name="connsiteY1" fmla="*/ 0 h 6847114"/>
              <a:gd name="connsiteX2" fmla="*/ 12077701 w 12077701"/>
              <a:gd name="connsiteY2" fmla="*/ 6847114 h 6847114"/>
              <a:gd name="connsiteX3" fmla="*/ 0 w 12077701"/>
              <a:gd name="connsiteY3" fmla="*/ 6847114 h 684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7701" h="6847114">
                <a:moveTo>
                  <a:pt x="0" y="0"/>
                </a:moveTo>
                <a:lnTo>
                  <a:pt x="12077701" y="0"/>
                </a:lnTo>
                <a:lnTo>
                  <a:pt x="12077701" y="6847114"/>
                </a:lnTo>
                <a:lnTo>
                  <a:pt x="0" y="68471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03420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图片 522">
            <a:extLst>
              <a:ext uri="{FF2B5EF4-FFF2-40B4-BE49-F238E27FC236}">
                <a16:creationId xmlns:a16="http://schemas.microsoft.com/office/drawing/2014/main" id="{F64C9B78-6CA7-A428-8B6C-FF648D5756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077701"/>
              <a:gd name="connsiteY0" fmla="*/ 0 h 6847114"/>
              <a:gd name="connsiteX1" fmla="*/ 12077701 w 12077701"/>
              <a:gd name="connsiteY1" fmla="*/ 0 h 6847114"/>
              <a:gd name="connsiteX2" fmla="*/ 12077701 w 12077701"/>
              <a:gd name="connsiteY2" fmla="*/ 6847114 h 6847114"/>
              <a:gd name="connsiteX3" fmla="*/ 0 w 12077701"/>
              <a:gd name="connsiteY3" fmla="*/ 6847114 h 684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7701" h="6847114">
                <a:moveTo>
                  <a:pt x="0" y="0"/>
                </a:moveTo>
                <a:lnTo>
                  <a:pt x="12077701" y="0"/>
                </a:lnTo>
                <a:lnTo>
                  <a:pt x="12077701" y="6847114"/>
                </a:lnTo>
                <a:lnTo>
                  <a:pt x="0" y="6847114"/>
                </a:lnTo>
                <a:close/>
              </a:path>
            </a:pathLst>
          </a:custGeom>
        </p:spPr>
      </p:pic>
      <p:sp>
        <p:nvSpPr>
          <p:cNvPr id="692" name="任意多边形: 形状 691">
            <a:extLst>
              <a:ext uri="{FF2B5EF4-FFF2-40B4-BE49-F238E27FC236}">
                <a16:creationId xmlns:a16="http://schemas.microsoft.com/office/drawing/2014/main" id="{AA651ECF-E1CA-9DD0-93D2-BCB16355C275}"/>
              </a:ext>
            </a:extLst>
          </p:cNvPr>
          <p:cNvSpPr/>
          <p:nvPr userDrawn="1"/>
        </p:nvSpPr>
        <p:spPr>
          <a:xfrm>
            <a:off x="0" y="5717852"/>
            <a:ext cx="12192000" cy="1140149"/>
          </a:xfrm>
          <a:custGeom>
            <a:avLst/>
            <a:gdLst>
              <a:gd name="connsiteX0" fmla="*/ 0 w 12192000"/>
              <a:gd name="connsiteY0" fmla="*/ 0 h 1140149"/>
              <a:gd name="connsiteX1" fmla="*/ 163598 w 12192000"/>
              <a:gd name="connsiteY1" fmla="*/ 69487 h 1140149"/>
              <a:gd name="connsiteX2" fmla="*/ 2888343 w 12192000"/>
              <a:gd name="connsiteY2" fmla="*/ 813578 h 1140149"/>
              <a:gd name="connsiteX3" fmla="*/ 6618514 w 12192000"/>
              <a:gd name="connsiteY3" fmla="*/ 305578 h 1140149"/>
              <a:gd name="connsiteX4" fmla="*/ 8650514 w 12192000"/>
              <a:gd name="connsiteY4" fmla="*/ 770035 h 1140149"/>
              <a:gd name="connsiteX5" fmla="*/ 11234057 w 12192000"/>
              <a:gd name="connsiteY5" fmla="*/ 566835 h 1140149"/>
              <a:gd name="connsiteX6" fmla="*/ 12060010 w 12192000"/>
              <a:gd name="connsiteY6" fmla="*/ 152724 h 1140149"/>
              <a:gd name="connsiteX7" fmla="*/ 12192000 w 12192000"/>
              <a:gd name="connsiteY7" fmla="*/ 47052 h 1140149"/>
              <a:gd name="connsiteX8" fmla="*/ 12192000 w 12192000"/>
              <a:gd name="connsiteY8" fmla="*/ 1140149 h 1140149"/>
              <a:gd name="connsiteX9" fmla="*/ 0 w 12192000"/>
              <a:gd name="connsiteY9" fmla="*/ 1140149 h 114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140149">
                <a:moveTo>
                  <a:pt x="0" y="0"/>
                </a:moveTo>
                <a:lnTo>
                  <a:pt x="163598" y="69487"/>
                </a:lnTo>
                <a:cubicBezTo>
                  <a:pt x="1020914" y="429800"/>
                  <a:pt x="1893510" y="756428"/>
                  <a:pt x="2888343" y="813578"/>
                </a:cubicBezTo>
                <a:cubicBezTo>
                  <a:pt x="4025295" y="878892"/>
                  <a:pt x="5658152" y="312835"/>
                  <a:pt x="6618514" y="305578"/>
                </a:cubicBezTo>
                <a:cubicBezTo>
                  <a:pt x="7578876" y="298321"/>
                  <a:pt x="7881257" y="726492"/>
                  <a:pt x="8650514" y="770035"/>
                </a:cubicBezTo>
                <a:cubicBezTo>
                  <a:pt x="9419771" y="813578"/>
                  <a:pt x="10563981" y="762778"/>
                  <a:pt x="11234057" y="566835"/>
                </a:cubicBezTo>
                <a:cubicBezTo>
                  <a:pt x="11569095" y="468864"/>
                  <a:pt x="11832469" y="322814"/>
                  <a:pt x="12060010" y="152724"/>
                </a:cubicBezTo>
                <a:lnTo>
                  <a:pt x="12192000" y="47052"/>
                </a:lnTo>
                <a:lnTo>
                  <a:pt x="12192000" y="1140149"/>
                </a:lnTo>
                <a:lnTo>
                  <a:pt x="0" y="1140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9" name="任意多边形: 形状 688">
            <a:extLst>
              <a:ext uri="{FF2B5EF4-FFF2-40B4-BE49-F238E27FC236}">
                <a16:creationId xmlns:a16="http://schemas.microsoft.com/office/drawing/2014/main" id="{8B821BDB-EA9B-A885-CBC5-6261AE8497E0}"/>
              </a:ext>
            </a:extLst>
          </p:cNvPr>
          <p:cNvSpPr/>
          <p:nvPr userDrawn="1"/>
        </p:nvSpPr>
        <p:spPr>
          <a:xfrm>
            <a:off x="552622" y="6066937"/>
            <a:ext cx="11639379" cy="791063"/>
          </a:xfrm>
          <a:custGeom>
            <a:avLst/>
            <a:gdLst>
              <a:gd name="connsiteX0" fmla="*/ 7328638 w 11639379"/>
              <a:gd name="connsiteY0" fmla="*/ 34 h 791063"/>
              <a:gd name="connsiteX1" fmla="*/ 9200981 w 11639379"/>
              <a:gd name="connsiteY1" fmla="*/ 566092 h 791063"/>
              <a:gd name="connsiteX2" fmla="*/ 10913667 w 11639379"/>
              <a:gd name="connsiteY2" fmla="*/ 420949 h 791063"/>
              <a:gd name="connsiteX3" fmla="*/ 11405480 w 11639379"/>
              <a:gd name="connsiteY3" fmla="*/ 186034 h 791063"/>
              <a:gd name="connsiteX4" fmla="*/ 11639379 w 11639379"/>
              <a:gd name="connsiteY4" fmla="*/ 42899 h 791063"/>
              <a:gd name="connsiteX5" fmla="*/ 11639379 w 11639379"/>
              <a:gd name="connsiteY5" fmla="*/ 791063 h 791063"/>
              <a:gd name="connsiteX6" fmla="*/ 0 w 11639379"/>
              <a:gd name="connsiteY6" fmla="*/ 791063 h 791063"/>
              <a:gd name="connsiteX7" fmla="*/ 591799 w 11639379"/>
              <a:gd name="connsiteY7" fmla="*/ 573179 h 791063"/>
              <a:gd name="connsiteX8" fmla="*/ 2466352 w 11639379"/>
              <a:gd name="connsiteY8" fmla="*/ 116149 h 791063"/>
              <a:gd name="connsiteX9" fmla="*/ 4658011 w 11639379"/>
              <a:gd name="connsiteY9" fmla="*/ 537063 h 791063"/>
              <a:gd name="connsiteX10" fmla="*/ 7328638 w 11639379"/>
              <a:gd name="connsiteY10" fmla="*/ 34 h 79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39379" h="791063">
                <a:moveTo>
                  <a:pt x="7328638" y="34"/>
                </a:moveTo>
                <a:cubicBezTo>
                  <a:pt x="8085800" y="4872"/>
                  <a:pt x="8603476" y="495940"/>
                  <a:pt x="9200981" y="566092"/>
                </a:cubicBezTo>
                <a:cubicBezTo>
                  <a:pt x="9798486" y="636244"/>
                  <a:pt x="10336119" y="600715"/>
                  <a:pt x="10913667" y="420949"/>
                </a:cubicBezTo>
                <a:cubicBezTo>
                  <a:pt x="11058054" y="376008"/>
                  <a:pt x="11228370" y="289319"/>
                  <a:pt x="11405480" y="186034"/>
                </a:cubicBezTo>
                <a:lnTo>
                  <a:pt x="11639379" y="42899"/>
                </a:lnTo>
                <a:lnTo>
                  <a:pt x="11639379" y="791063"/>
                </a:lnTo>
                <a:lnTo>
                  <a:pt x="0" y="791063"/>
                </a:lnTo>
                <a:lnTo>
                  <a:pt x="591799" y="573179"/>
                </a:lnTo>
                <a:cubicBezTo>
                  <a:pt x="1240122" y="342254"/>
                  <a:pt x="1876710" y="150621"/>
                  <a:pt x="2466352" y="116149"/>
                </a:cubicBezTo>
                <a:cubicBezTo>
                  <a:pt x="3252542" y="70187"/>
                  <a:pt x="3847630" y="556415"/>
                  <a:pt x="4658011" y="537063"/>
                </a:cubicBezTo>
                <a:cubicBezTo>
                  <a:pt x="5468391" y="517710"/>
                  <a:pt x="6571476" y="-4804"/>
                  <a:pt x="7328638" y="34"/>
                </a:cubicBez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58C021C-3E45-C9F3-8F6B-BAF116065110}"/>
              </a:ext>
            </a:extLst>
          </p:cNvPr>
          <p:cNvGrpSpPr/>
          <p:nvPr userDrawn="1"/>
        </p:nvGrpSpPr>
        <p:grpSpPr>
          <a:xfrm>
            <a:off x="10232571" y="4891646"/>
            <a:ext cx="1671368" cy="1791859"/>
            <a:chOff x="6564737" y="1078252"/>
            <a:chExt cx="5388822" cy="5777308"/>
          </a:xfrm>
        </p:grpSpPr>
        <p:grpSp>
          <p:nvGrpSpPr>
            <p:cNvPr id="27" name="图形 10">
              <a:extLst>
                <a:ext uri="{FF2B5EF4-FFF2-40B4-BE49-F238E27FC236}">
                  <a16:creationId xmlns:a16="http://schemas.microsoft.com/office/drawing/2014/main" id="{FC29712C-1756-CD7E-D80A-3CA8DC40AAAC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C9CD4E97-C94B-1965-773D-954C4787D749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0B1E319B-02A5-3A17-8BD4-04B9B35FD6C2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62B78862-94E0-1A92-20DE-05DF60585297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0214B699-4EAE-B71E-3728-ECEFCC1D887D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46948234-0AE3-FA91-6389-6AC0153A571A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30697F3F-30AE-4FBF-EDB1-B56C9287A590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5D18C297-52E8-A8ED-5903-9D52B7C43498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404568C5-2D03-02D4-4392-4AC28FD1DC8F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BD168521-97FF-7598-7F83-171DA8A8BC54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7D476008-F4FA-8B66-14CD-A1F9BBA85F56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F8187EAE-A61C-D837-53C6-2D1F3459E764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08A9AA33-C24B-2554-304A-A8B603640E21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D73B4D45-D6DC-D7CD-0D87-D1E9536962AF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05279852-DECC-9EC1-B9A1-83CBA93E359B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52B457AA-0EBA-D4FD-E71F-B05820E6AD5C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863BDE3F-9635-44D5-59C1-BF4589E15CFE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AC5C18E-476F-F291-5C16-EE697A2D1367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FA07138B-464D-48CA-0505-478BE86795A2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A4747B75-C671-9749-9FA1-02E80C4C0E9F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6B02DD3-08C6-39E1-3FC6-A1ABF7D7B042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993A497C-AD5A-AE9A-7959-E3AEC9A48925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E9031234-48E1-2910-7542-BDF2F6196BE3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089C2C86-52DF-09F3-A5CC-ED6726192EBA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D8309B90-8B70-A02F-101E-09A90AA0D8FC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434CA5F7-7F84-2751-5A41-70686D8409E2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F9848285-9705-0084-A635-5448841DEB94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4B85BA3D-102E-468A-754B-D077BBF5B94A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1BEFCE62-7C64-C380-5B0E-AC98FCCD41F1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E0F16627-7693-1634-BCE6-640FE71FD66A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3F607F94-385D-ABB6-B037-8033C12DF53F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80E4926C-017B-3699-73D8-60A5D8D8D06C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BA67AAE1-1182-BDD2-B96A-590D8AA7384A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11776629-59E5-7B6A-69CF-767D35FFCE9D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47206E2B-4A41-062C-2384-7C75292577C7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ADE1D080-3E37-6497-17B4-CD76437E91D0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781EEE70-3786-2525-2DF8-0397B656A37C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592AF824-694B-550E-8241-2467AF842FA1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10">
              <a:extLst>
                <a:ext uri="{FF2B5EF4-FFF2-40B4-BE49-F238E27FC236}">
                  <a16:creationId xmlns:a16="http://schemas.microsoft.com/office/drawing/2014/main" id="{76B5E51C-232B-1AC2-FA0C-3F4F86227FF3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0ECE6E9-FEBD-C80F-D061-4BC4F83CD234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A48343A-165C-A452-70F7-481684ECD6B7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21232F5-866D-FDC9-68FD-04E2FB682567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3A64F46-CCC8-AFE7-934C-B9EEA702DE6C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B090163-5F2A-B014-2E60-7B513A640EC1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8CCF8A0-BF49-80CF-543F-7639F8E2B0D9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1DA3BF4-0332-C4C0-9032-69C59A75297A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1C42F5E-13EC-CC8C-187D-72B0C510E339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C4CC86D-F4F6-B402-5D44-49C016A0773D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4212A86-174A-A50C-F1DB-6B20BF8A391B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E266AF5-63B7-14CC-ED80-C3671E9DC5D4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03AC98D-AD91-8022-63AB-254B32136BDD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CB184CF-86B2-588B-87F5-ABEA03C1A519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8157754-4D01-CA8D-12A1-ABFC091891BE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1596964-C265-5517-A411-7EA4BA3000AD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A6C041C-334D-2014-2CAB-C012D9E61860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5C61F05-59AB-E4C6-3344-333B6AF1F0FF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42ADEE3-74A9-5C77-DC71-7A37B0530628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AE89A2F-3B3E-8629-2DD8-15886E948EC3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9F92C30-0923-3109-007C-D645E5ED15B6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88D05DE-A072-61BD-EC04-9574A7F2D8EB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6EC7A62-73D7-63A6-D8B1-3988B80B0AD2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2D57E03-C7A5-F1AC-DB86-63A8A5A2E60C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AA5C6C9-7CCF-6B1B-BB4D-C60C4882B1CF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3235F8C-965F-751A-781A-66A93B346D33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F338379-6C53-1B76-F164-46EAB28D362A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D9CDBEA-F22C-D80F-6B3C-7D65F6F50B25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12A9F9E-73FD-6529-7E07-3710C3D8599A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21578FE4-88C0-AD21-3341-4DFC059DED1B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2EDDB47-9E9A-B7F3-C642-E4A0A40853E7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4D8711C-BE6C-9D93-BC86-7BDA44E46415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618ADDB-D399-13DC-8057-047472D0B43B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A24539E-CB8B-3268-C124-E6ECB9ACA24E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8054FDE-ABA3-5044-AB4B-DEF8685AC090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6CEB21D-AE5A-6858-512D-B8CC3DEE9899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E31C8FA6-D8F7-476B-E54E-E7487EB141C1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89FF584C-AE51-DE9A-F44F-754758099055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043F3EC0-5E87-CB14-42AB-C00B8AEAC6C2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820ED6E1-E4E1-4495-C369-04FCC51F3F81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9EB21D52-513E-3198-DD00-20370775DBA3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232CB8E-3690-21DA-C7D8-ECE9CD3730FF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C7F0F47F-D3C3-943D-569A-E1296DE11E70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1610B194-EDFE-C317-149D-3AFD43C610DB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2AEE6752-70D0-DE97-124D-969018D2E050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4736ACE9-5889-1E89-DB01-634AB3B65CAD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74D67410-0B1A-31CB-C25C-8AA9AD5C2E4D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BBE6AC47-D814-4196-2B43-7307BBFAD45B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E48801C2-7020-1350-8D53-1B3B7FF77C2C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ED66862-1C97-86FF-422F-C09889B0C36B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B8C8B49F-4876-0A20-D169-0EEB2884C853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F0050B07-D3B5-66A5-FE23-98F52DABC1B3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FC9D87BE-1809-0E8E-EBC4-B3F98443BA3E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78727851-F704-E695-5AF5-199D3CE7C717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B7140358-2BD6-C268-A176-32EFCEEE950F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EB858E82-8553-BC46-4E57-ACBEE2D5C5CD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B69B3E0F-7D14-AA1C-11A2-6537A0C39AD9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EADA5E54-6E90-3D7C-0F6A-450805EB4ECD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BE636514-F974-7E0A-28F0-D3523DD7054B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935785DF-B720-E9F4-8817-985ED01DDBFC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31B8857F-2A3F-3DD2-3AB2-F7E692AEF5B5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A43F1699-2840-5BF4-0B0F-28E7E150C1AD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879972C1-B174-6B74-F16A-9A10B6CDACB8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588ABF79-3B83-6393-AFBD-7E19E75A44C9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F2E18ED2-1888-4D72-C1DA-FBC04A7565A8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6CC16A74-01F8-A0D2-BD27-69DD33C758E6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A000DF06-0832-4EAF-5A74-138683BAD4A3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3F7752D3-92A5-C8A2-F5DC-55627B72CFFE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6756EC64-67B5-FEC4-2B1C-187285A5DAE0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3EDCAEDE-5E3E-37C4-FDDE-46BAC80CDDD9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18DA22B9-5551-CA16-BE09-F04243015B91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B1C9164A-65ED-6ED4-605D-A1FB979C7E85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2F88C2E1-4078-BD22-AEE6-9D68FD799494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BE7C8FF2-01AC-65F5-1E97-DCC93BAEC6B8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07C18795-0F09-A5BD-788F-BB727E50EBFF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76108274-E608-1571-280E-878B3140D65D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F694A707-0DA2-552F-B55F-ADD324E7C153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97E59EC6-B585-9B45-7407-2A5BFFCB43FD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FE08E702-49BD-6079-CDD4-0A0D516C3FA9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E66C3F23-0137-AFB2-B547-485102B123D6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B54A353E-56CC-7DD7-4D06-4C8B3786CC2A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9DC4132A-79BE-8C26-552F-5FF419EE177C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28D52CF2-640A-163F-D6A6-362C09F6EEA3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0B0F83DF-8D82-A174-6689-33EBE64F81C0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0392F66E-3C28-6D92-61B7-6D7859604E64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229CACB6-9AB4-C937-34E2-8D2BCA9E1BFB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DBCEE637-D91A-9E35-9E57-94112C9DDA96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B816846C-EA2B-B9A6-6141-49378639026B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1248AC46-F1F3-46D1-837B-2AAD5E5B7BF9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1ED695AB-78A8-AE29-9ACA-C65A4B3A7E0B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039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4798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93D9B21-1478-CB04-790A-5F60D0740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6CC180-7174-5549-D3FA-4CD724F1D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1D13F6-F826-470E-4DF2-C2176CC916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2BE46-8898-4BD8-A68D-387EEE2E5707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2B6A48-CF82-A27C-7913-B2130F17A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FD05F4-046B-A604-F580-FBEB49008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D5171-FFCE-4AD9-AA09-EDCD192BDD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9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任意多边形: 形状 500">
            <a:extLst>
              <a:ext uri="{FF2B5EF4-FFF2-40B4-BE49-F238E27FC236}">
                <a16:creationId xmlns:a16="http://schemas.microsoft.com/office/drawing/2014/main" id="{460BB08E-B496-5AA5-6FCE-80C6CC8CF5A2}"/>
              </a:ext>
            </a:extLst>
          </p:cNvPr>
          <p:cNvSpPr/>
          <p:nvPr/>
        </p:nvSpPr>
        <p:spPr>
          <a:xfrm>
            <a:off x="0" y="0"/>
            <a:ext cx="7924800" cy="6858000"/>
          </a:xfrm>
          <a:custGeom>
            <a:avLst/>
            <a:gdLst>
              <a:gd name="connsiteX0" fmla="*/ 0 w 7924800"/>
              <a:gd name="connsiteY0" fmla="*/ 0 h 6858000"/>
              <a:gd name="connsiteX1" fmla="*/ 3542383 w 7924800"/>
              <a:gd name="connsiteY1" fmla="*/ 0 h 6858000"/>
              <a:gd name="connsiteX2" fmla="*/ 3618196 w 7924800"/>
              <a:gd name="connsiteY2" fmla="*/ 133860 h 6858000"/>
              <a:gd name="connsiteX3" fmla="*/ 4325257 w 7924800"/>
              <a:gd name="connsiteY3" fmla="*/ 1045029 h 6858000"/>
              <a:gd name="connsiteX4" fmla="*/ 5602514 w 7924800"/>
              <a:gd name="connsiteY4" fmla="*/ 1524000 h 6858000"/>
              <a:gd name="connsiteX5" fmla="*/ 6400800 w 7924800"/>
              <a:gd name="connsiteY5" fmla="*/ 2917371 h 6858000"/>
              <a:gd name="connsiteX6" fmla="*/ 7924800 w 7924800"/>
              <a:gd name="connsiteY6" fmla="*/ 3222171 h 6858000"/>
              <a:gd name="connsiteX7" fmla="*/ 5689600 w 7924800"/>
              <a:gd name="connsiteY7" fmla="*/ 4209143 h 6858000"/>
              <a:gd name="connsiteX8" fmla="*/ 4383315 w 7924800"/>
              <a:gd name="connsiteY8" fmla="*/ 5762171 h 6858000"/>
              <a:gd name="connsiteX9" fmla="*/ 2801257 w 7924800"/>
              <a:gd name="connsiteY9" fmla="*/ 6052457 h 6858000"/>
              <a:gd name="connsiteX10" fmla="*/ 2375808 w 7924800"/>
              <a:gd name="connsiteY10" fmla="*/ 6781347 h 6858000"/>
              <a:gd name="connsiteX11" fmla="*/ 2351847 w 7924800"/>
              <a:gd name="connsiteY11" fmla="*/ 6858000 h 6858000"/>
              <a:gd name="connsiteX12" fmla="*/ 0 w 79248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24800" h="6858000">
                <a:moveTo>
                  <a:pt x="0" y="0"/>
                </a:moveTo>
                <a:lnTo>
                  <a:pt x="3542383" y="0"/>
                </a:lnTo>
                <a:lnTo>
                  <a:pt x="3618196" y="133860"/>
                </a:lnTo>
                <a:cubicBezTo>
                  <a:pt x="3828370" y="493712"/>
                  <a:pt x="4051300" y="825500"/>
                  <a:pt x="4325257" y="1045029"/>
                </a:cubicBezTo>
                <a:cubicBezTo>
                  <a:pt x="4690533" y="1337734"/>
                  <a:pt x="5256590" y="1211943"/>
                  <a:pt x="5602514" y="1524000"/>
                </a:cubicBezTo>
                <a:cubicBezTo>
                  <a:pt x="5948438" y="1836057"/>
                  <a:pt x="6013752" y="2634343"/>
                  <a:pt x="6400800" y="2917371"/>
                </a:cubicBezTo>
                <a:cubicBezTo>
                  <a:pt x="6787848" y="3200400"/>
                  <a:pt x="7356324" y="3211285"/>
                  <a:pt x="7924800" y="3222171"/>
                </a:cubicBezTo>
                <a:cubicBezTo>
                  <a:pt x="7179733" y="3551162"/>
                  <a:pt x="6279848" y="3785810"/>
                  <a:pt x="5689600" y="4209143"/>
                </a:cubicBezTo>
                <a:cubicBezTo>
                  <a:pt x="5099353" y="4632476"/>
                  <a:pt x="4864705" y="5454952"/>
                  <a:pt x="4383315" y="5762171"/>
                </a:cubicBezTo>
                <a:cubicBezTo>
                  <a:pt x="3901924" y="6069390"/>
                  <a:pt x="3178628" y="5716209"/>
                  <a:pt x="2801257" y="6052457"/>
                </a:cubicBezTo>
                <a:cubicBezTo>
                  <a:pt x="2612572" y="6220581"/>
                  <a:pt x="2480129" y="6478512"/>
                  <a:pt x="2375808" y="6781347"/>
                </a:cubicBezTo>
                <a:lnTo>
                  <a:pt x="23518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32938D4-BDAF-BC49-CE37-577788979332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 descr="D:\51PPT模板网\51pptmoban.com\图片.jpg">
            <a:extLst>
              <a:ext uri="{FF2B5EF4-FFF2-40B4-BE49-F238E27FC236}">
                <a16:creationId xmlns:a16="http://schemas.microsoft.com/office/drawing/2014/main" id="{1A9310D2-372F-FB10-A057-AB452631BA42}"/>
              </a:ext>
            </a:extLst>
          </p:cNvPr>
          <p:cNvGrpSpPr/>
          <p:nvPr/>
        </p:nvGrpSpPr>
        <p:grpSpPr>
          <a:xfrm>
            <a:off x="6564737" y="1078252"/>
            <a:ext cx="5388822" cy="5777308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06B9591C-4A65-AEB0-D166-CC08B771D07E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ACB1B42A-AFB4-C695-E7E5-52B9CCC5A77E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65BA51AD-F3CE-9513-B8EF-0E264BE6BAA0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2148841E-E4D2-8504-9CB9-E53109EDAB27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E8B752ED-3E14-79FE-1E6C-1A7F72F860BE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4547C22D-BB96-1AD1-3FB7-B7A0C2E1398C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EAA77268-B80A-2DAD-3A0F-48ECA3E9727F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C2872C72-73E6-6EA6-6A95-5D493ACEC86B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4A6C9ADA-533F-B3FD-AC91-BBE20B4414F8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3FBFF883-6D9D-7736-0803-B3CC786CFCD9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A5721AC8-8D11-2A79-7B46-38563E8484A1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B6C21D5B-DFFC-38C3-BA80-8DD5D4C2C9CF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45DCD99-315B-4989-D660-EF23C081D01D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0779B98C-3221-587F-38B4-FB6F64BA45D1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B8344FA-CF9C-1DBC-2A5F-D58125439EC5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19C5A479-6390-0351-BC31-E025D4537538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B73236B-B292-DF8B-C8DF-436AD5E11531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E7280555-E82D-BD7B-E66B-FC60D0FD23F2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20713E2-05C2-16D6-5327-ACA261973C2B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203B75C0-118D-D768-7DA1-CE8930F5237E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DBB7581-385C-6760-213D-BD794CFEF085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F61A075A-88CF-E6F3-903B-E100C7692C82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288BDF03-7E28-1E45-0C1B-54EE3B315F7F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05026830-B699-5BDF-804C-6D59DCC5B8C7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A28603-8479-3B96-FF41-0E81E0150D7E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7113D0AE-25D7-8BDF-A200-16B77AA8F041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B5B5259A-D82E-483D-6B57-B7B480208F6F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AC8B58E-8CE3-B789-5C52-C2B36528673E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177AB62-6997-2258-392C-EADB57D3FB20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3EF7C720-9300-215A-16A7-FBD3789D93E0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E002360B-71D4-3664-7BEF-E8AE23521108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25513514-C47F-D807-AA24-970BD239D4EA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4556844-6616-BA16-B63F-3BD476E6E836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A501AAEC-2883-E1F8-928F-F56258B40573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10381647-759C-F888-0B27-DE2FEB003A65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4FB952F-5EBA-A93B-7FCC-F20E29E53D0B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817495E-D4A5-90CE-3593-CAEDC46C6296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3CFB36B0-5FF4-B191-A720-83F4FF46C969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717F2E97-5FF4-B447-DF87-53F876DA9396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D9B5CD3F-7703-5BD2-4801-64146BA4290F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996D040B-098C-8B00-B970-8F01FEFE2E31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1B199CA1-AF0F-3C7C-CB8F-90544C2F3C59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6320988-90B8-9411-0AF9-473CE46E44F4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AB82F493-627B-F853-C41B-F319AE523766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D863911-04A9-7E25-49FE-68515D15EF7A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BAB5A08F-809A-5321-C43C-1A3E1A0600B8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DA982C3-DC54-2613-D949-3FE2841FA783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70143F4C-BF0D-D61F-B450-8339075B2517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F1F656BB-1DEB-422F-19A2-7DE2F1E6F475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AA8C4DE-A6C3-17F3-BC5C-2EA5063DCE10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43F97D4-27B9-5965-D223-032856D890F1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3E8E3380-08CD-79FF-9AC9-D9F2756D39FC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CE9F47F6-898C-1246-6E86-19FDD7C21D21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5F39B7E-DB59-1946-4031-0DC1296D657F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2EE616A-3563-2242-158A-83F23B2B5337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764D796-9A36-BF82-29DC-BD0235082954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12A65EB4-9D7A-2CFF-98AE-BF5C135A2C59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F073B25D-6695-4E71-A175-9D797A842CD0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1798BB01-E1C9-C649-548F-040D1C728D7C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B9E923AE-ED7C-D399-8796-88601F6118C3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0D2FB7E-4103-D35E-E903-814014F5A1FB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239BEE54-9710-138E-2C8A-B791AE9FE3BE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CA0DB5D2-0E83-2925-5307-08627C641298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58ED802F-7A6A-9AFE-8009-201E5B5C77B2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D64BA14D-F42F-EB76-14B0-E73696667AF1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632EEB5-F57E-D015-B6C8-7B22918868AA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5ECB06E3-432D-98F2-F8D5-9602CE5794AA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22B20387-419A-DC32-5012-4AA6C46D6294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99485DD6-B5BB-4E55-6613-0CE7397F207A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26886BA1-D2E4-06AA-DAD9-5395418784AD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CDEE643-246E-914C-3F5F-7072AE8FECA9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0EA87C80-83B0-DF12-018F-8098B86662FB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98DF010-6E53-FBF9-DA64-83B4FB7B48EF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29F17FA6-31E2-1347-1D45-D9CA20AF0B16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8D425F84-5435-3E56-0DD4-DAAE87A5689A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95883094-6A3D-BA35-B20E-C5745B643178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B2CE79C5-D919-E8A5-975B-A4343A7E5DDE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018F721-45C6-F06E-A4F9-3A9B38F860F9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9DB94134-325A-4514-701F-61C991DC19DC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8583D28A-5C9F-9CA9-683A-7F110C997E1B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0BF9AF33-D159-70C4-1ECA-5392BBABD77B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126D5B4D-A842-547B-1AE3-39ADAA650750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79006031-F816-AF18-AB4D-AF926C0D022D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9A3A0A8-4002-2567-B88F-FB9C3BAEF712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E820B3D3-99F5-C085-F428-34641EA81FEB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E594751B-81D2-F5BF-5BAE-1F5653C48891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213D77D3-1D0A-A103-69A5-830B1434E4F9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1BE968BA-E650-EB58-873B-4DB40DADEA7B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33904429-1557-E4F2-1E00-E1AD8BB24478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35A86CDE-80F2-1A35-E0B8-815A712143E1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3D95268A-7CF4-678A-9CC2-3EA09CAB60D0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D11BB007-ED4F-E64A-968E-1B032F4124FD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AE0A892-2748-E476-1436-00A86481DE77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B24DD6A0-617E-AA59-BCAE-FB7BD441A887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F1C42F0A-6C90-E155-3F03-FCD40FB8879E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36F093A8-9E5C-8746-D71F-78CDC84BEDD5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8E68F97A-9744-9589-6B92-427ACC1AE75D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24FF0B36-5ED7-68AF-B434-5BFCAF8F50DD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A9D55735-E80C-77CF-576C-331DA411A768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C9B76-46CD-F4D7-D736-DE825D803044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580A145C-6F49-71B2-E13B-AFBC41E5CBE5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6919E2F-3338-877F-424B-4E322BB6CB92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111C67EB-A8D9-13B5-5F00-C317FE285E6C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4758F119-D264-706E-849E-2CBD1F3D1906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6CF4575-F5D6-D8D7-75EE-89A71D2D9FEE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6947AF8-0ED3-2BC9-EBE9-79C413687FE1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76F549E-D78B-EC11-89D1-7CA2EE17A91E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670904B7-C959-BD8D-DDB0-72B48FE7339C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1F279F1C-B857-5B53-36CD-11CF1A3C6EB7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656AB87-68BD-3FA8-5749-2C4F456E3CF3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E160E7E5-0871-34AB-B75E-6E144A35D049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3B8E4843-9FCB-7966-48D7-C4C7F02B8E1E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6C2A06CE-3817-C71F-CE05-CF1677BD02FD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90FF7DD-C7F4-2271-6644-6A254C27E203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C8851C7C-6774-0E93-E465-384C4CF76B08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38B247BA-E5AB-FC9B-BAF3-B197C1379D67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1801ECEB-FCBF-3A5E-0F7A-110292F65452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408F5ED-5B09-75A2-651A-17B4C6996694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0A6C083A-2CE1-73F5-5478-9BA93B66E4BC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D3252FE9-A181-7EC0-4818-B7307337E7DA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2011A982-5151-93C3-3317-3CFC6C3DE26C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A45058A2-1FD3-B293-8D8C-7B9BA26B59BE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400ADDC2-70D2-B10A-EE11-232801FF65E0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13080A24-1C33-41D4-DD73-0D09D82C34E8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7FC95D03-6684-3AC0-C83D-E11CE4C0BE52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75877814-54C7-1CE2-C403-A0180D7C4460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3A3304-9C9F-830F-8CD5-4EDFCF8DF512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AC7C8C51-D1DD-5E84-E3DA-62A4B3C55685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97" name="文本框 496">
            <a:extLst>
              <a:ext uri="{FF2B5EF4-FFF2-40B4-BE49-F238E27FC236}">
                <a16:creationId xmlns:a16="http://schemas.microsoft.com/office/drawing/2014/main" id="{EBEBF03A-D39D-6800-07A3-01BB544E7787}"/>
              </a:ext>
            </a:extLst>
          </p:cNvPr>
          <p:cNvSpPr txBox="1"/>
          <p:nvPr/>
        </p:nvSpPr>
        <p:spPr>
          <a:xfrm>
            <a:off x="2143977" y="250971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+mn-ea"/>
                <a:sym typeface="+mn-lt"/>
              </a:rPr>
              <a:t>竞聘述职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362E7096-B86E-5EE4-D8C7-49D54C7D0B15}"/>
              </a:ext>
            </a:extLst>
          </p:cNvPr>
          <p:cNvGrpSpPr/>
          <p:nvPr/>
        </p:nvGrpSpPr>
        <p:grpSpPr>
          <a:xfrm>
            <a:off x="5288243" y="5820306"/>
            <a:ext cx="4746416" cy="315056"/>
            <a:chOff x="1253246" y="4118390"/>
            <a:chExt cx="4746416" cy="315056"/>
          </a:xfrm>
        </p:grpSpPr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id="{0F0D277F-DAA4-BBC3-1C71-3031B9FA6803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455A64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526" name="iconfont-10019-4889788">
              <a:extLst>
                <a:ext uri="{FF2B5EF4-FFF2-40B4-BE49-F238E27FC236}">
                  <a16:creationId xmlns:a16="http://schemas.microsoft.com/office/drawing/2014/main" id="{36FBE6C8-DF19-76BA-183C-B38FAE0DD0DE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55A64"/>
            </a:solidFill>
            <a:ln w="1404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rgbClr val="455A64"/>
                </a:solidFill>
              </a:endParaRPr>
            </a:p>
          </p:txBody>
        </p: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98743E1E-B426-87D9-89F3-28B8B8D96398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455A64"/>
                  </a:solidFill>
                  <a:sym typeface="+mn-lt"/>
                </a:rPr>
                <a:t>2024.02.28</a:t>
              </a:r>
              <a:endParaRPr lang="zh-CN" altLang="en-US" sz="1400" dirty="0">
                <a:solidFill>
                  <a:srgbClr val="455A64"/>
                </a:solidFill>
                <a:sym typeface="+mn-lt"/>
              </a:endParaRPr>
            </a:p>
          </p:txBody>
        </p:sp>
        <p:sp>
          <p:nvSpPr>
            <p:cNvPr id="528" name="iconfont-11899-5651509">
              <a:extLst>
                <a:ext uri="{FF2B5EF4-FFF2-40B4-BE49-F238E27FC236}">
                  <a16:creationId xmlns:a16="http://schemas.microsoft.com/office/drawing/2014/main" id="{13B1BDD5-7082-EFEB-12B7-0E05360F3A5C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55A64"/>
            </a:solidFill>
            <a:ln w="1404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rgbClr val="455A64"/>
                </a:solidFill>
              </a:endParaRPr>
            </a:p>
          </p:txBody>
        </p:sp>
      </p:grpSp>
      <p:sp>
        <p:nvSpPr>
          <p:cNvPr id="529" name="文本框 528">
            <a:extLst>
              <a:ext uri="{FF2B5EF4-FFF2-40B4-BE49-F238E27FC236}">
                <a16:creationId xmlns:a16="http://schemas.microsoft.com/office/drawing/2014/main" id="{4028606D-2258-F9F9-E40E-99177A335997}"/>
              </a:ext>
            </a:extLst>
          </p:cNvPr>
          <p:cNvSpPr txBox="1"/>
          <p:nvPr/>
        </p:nvSpPr>
        <p:spPr>
          <a:xfrm>
            <a:off x="2247693" y="3617989"/>
            <a:ext cx="339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</a:rPr>
              <a:t>个人岗位竞聘述职报告</a:t>
            </a:r>
            <a:r>
              <a:rPr lang="en-US" altLang="zh-CN" b="1" dirty="0">
                <a:solidFill>
                  <a:schemeClr val="bg1"/>
                </a:solidFill>
              </a:rPr>
              <a:t>PPT</a:t>
            </a:r>
            <a:r>
              <a:rPr lang="zh-CN" altLang="en-US" b="1" dirty="0">
                <a:solidFill>
                  <a:schemeClr val="bg1"/>
                </a:solidFill>
              </a:rPr>
              <a:t>模板</a:t>
            </a:r>
          </a:p>
        </p:txBody>
      </p:sp>
      <p:sp>
        <p:nvSpPr>
          <p:cNvPr id="612" name="Фигура">
            <a:extLst>
              <a:ext uri="{FF2B5EF4-FFF2-40B4-BE49-F238E27FC236}">
                <a16:creationId xmlns:a16="http://schemas.microsoft.com/office/drawing/2014/main" id="{CC6FA08A-3672-8CF3-7FAB-1D24A7F6307C}"/>
              </a:ext>
            </a:extLst>
          </p:cNvPr>
          <p:cNvSpPr/>
          <p:nvPr/>
        </p:nvSpPr>
        <p:spPr>
          <a:xfrm>
            <a:off x="4062633" y="2314377"/>
            <a:ext cx="345575" cy="477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532" extrusionOk="0">
                <a:moveTo>
                  <a:pt x="13053" y="0"/>
                </a:moveTo>
                <a:cubicBezTo>
                  <a:pt x="12225" y="0"/>
                  <a:pt x="11396" y="228"/>
                  <a:pt x="10764" y="685"/>
                </a:cubicBezTo>
                <a:cubicBezTo>
                  <a:pt x="9501" y="1598"/>
                  <a:pt x="9501" y="3080"/>
                  <a:pt x="10764" y="3993"/>
                </a:cubicBezTo>
                <a:cubicBezTo>
                  <a:pt x="12028" y="4907"/>
                  <a:pt x="14076" y="4907"/>
                  <a:pt x="15340" y="3993"/>
                </a:cubicBezTo>
                <a:cubicBezTo>
                  <a:pt x="16603" y="3080"/>
                  <a:pt x="16603" y="1598"/>
                  <a:pt x="15340" y="685"/>
                </a:cubicBezTo>
                <a:cubicBezTo>
                  <a:pt x="14708" y="228"/>
                  <a:pt x="13881" y="0"/>
                  <a:pt x="13053" y="0"/>
                </a:cubicBezTo>
                <a:close/>
                <a:moveTo>
                  <a:pt x="12285" y="5334"/>
                </a:moveTo>
                <a:cubicBezTo>
                  <a:pt x="11886" y="5335"/>
                  <a:pt x="11483" y="5391"/>
                  <a:pt x="11094" y="5507"/>
                </a:cubicBezTo>
                <a:lnTo>
                  <a:pt x="6777" y="6805"/>
                </a:lnTo>
                <a:cubicBezTo>
                  <a:pt x="6629" y="6847"/>
                  <a:pt x="6491" y="6906"/>
                  <a:pt x="6372" y="6982"/>
                </a:cubicBezTo>
                <a:cubicBezTo>
                  <a:pt x="6261" y="7053"/>
                  <a:pt x="6167" y="7137"/>
                  <a:pt x="6094" y="7230"/>
                </a:cubicBezTo>
                <a:lnTo>
                  <a:pt x="4349" y="10278"/>
                </a:lnTo>
                <a:cubicBezTo>
                  <a:pt x="4162" y="10615"/>
                  <a:pt x="4296" y="11000"/>
                  <a:pt x="4680" y="11233"/>
                </a:cubicBezTo>
                <a:cubicBezTo>
                  <a:pt x="5315" y="11618"/>
                  <a:pt x="6282" y="11460"/>
                  <a:pt x="6627" y="10915"/>
                </a:cubicBezTo>
                <a:lnTo>
                  <a:pt x="8048" y="8309"/>
                </a:lnTo>
                <a:lnTo>
                  <a:pt x="9651" y="7795"/>
                </a:lnTo>
                <a:lnTo>
                  <a:pt x="9642" y="11700"/>
                </a:lnTo>
                <a:cubicBezTo>
                  <a:pt x="9697" y="12327"/>
                  <a:pt x="10192" y="12848"/>
                  <a:pt x="10882" y="13133"/>
                </a:cubicBezTo>
                <a:lnTo>
                  <a:pt x="15123" y="17085"/>
                </a:lnTo>
                <a:lnTo>
                  <a:pt x="16372" y="20600"/>
                </a:lnTo>
                <a:cubicBezTo>
                  <a:pt x="16590" y="21205"/>
                  <a:pt x="17396" y="21600"/>
                  <a:pt x="18254" y="21522"/>
                </a:cubicBezTo>
                <a:cubicBezTo>
                  <a:pt x="19348" y="21423"/>
                  <a:pt x="20059" y="20640"/>
                  <a:pt x="19751" y="19874"/>
                </a:cubicBezTo>
                <a:lnTo>
                  <a:pt x="18580" y="16329"/>
                </a:lnTo>
                <a:cubicBezTo>
                  <a:pt x="18536" y="16243"/>
                  <a:pt x="18483" y="16160"/>
                  <a:pt x="18420" y="16081"/>
                </a:cubicBezTo>
                <a:cubicBezTo>
                  <a:pt x="18350" y="15993"/>
                  <a:pt x="18269" y="15909"/>
                  <a:pt x="18178" y="15832"/>
                </a:cubicBezTo>
                <a:lnTo>
                  <a:pt x="14330" y="12263"/>
                </a:lnTo>
                <a:cubicBezTo>
                  <a:pt x="14446" y="12043"/>
                  <a:pt x="14508" y="11806"/>
                  <a:pt x="14488" y="11558"/>
                </a:cubicBezTo>
                <a:lnTo>
                  <a:pt x="14488" y="6628"/>
                </a:lnTo>
                <a:cubicBezTo>
                  <a:pt x="14505" y="6361"/>
                  <a:pt x="14388" y="6098"/>
                  <a:pt x="14160" y="5889"/>
                </a:cubicBezTo>
                <a:cubicBezTo>
                  <a:pt x="13791" y="5550"/>
                  <a:pt x="13232" y="5397"/>
                  <a:pt x="12680" y="5350"/>
                </a:cubicBezTo>
                <a:cubicBezTo>
                  <a:pt x="12549" y="5338"/>
                  <a:pt x="12417" y="5333"/>
                  <a:pt x="12285" y="5334"/>
                </a:cubicBezTo>
                <a:close/>
                <a:moveTo>
                  <a:pt x="15052" y="6777"/>
                </a:moveTo>
                <a:lnTo>
                  <a:pt x="15052" y="9617"/>
                </a:lnTo>
                <a:cubicBezTo>
                  <a:pt x="15172" y="9688"/>
                  <a:pt x="15307" y="9746"/>
                  <a:pt x="15450" y="9789"/>
                </a:cubicBezTo>
                <a:cubicBezTo>
                  <a:pt x="15636" y="9845"/>
                  <a:pt x="15835" y="9876"/>
                  <a:pt x="16037" y="9879"/>
                </a:cubicBezTo>
                <a:lnTo>
                  <a:pt x="20084" y="10255"/>
                </a:lnTo>
                <a:cubicBezTo>
                  <a:pt x="20822" y="10332"/>
                  <a:pt x="21495" y="9936"/>
                  <a:pt x="21537" y="9397"/>
                </a:cubicBezTo>
                <a:cubicBezTo>
                  <a:pt x="21571" y="8955"/>
                  <a:pt x="21149" y="8561"/>
                  <a:pt x="20549" y="8474"/>
                </a:cubicBezTo>
                <a:lnTo>
                  <a:pt x="16572" y="8176"/>
                </a:lnTo>
                <a:lnTo>
                  <a:pt x="15052" y="6777"/>
                </a:lnTo>
                <a:close/>
                <a:moveTo>
                  <a:pt x="9163" y="12497"/>
                </a:moveTo>
                <a:lnTo>
                  <a:pt x="6665" y="14552"/>
                </a:lnTo>
                <a:lnTo>
                  <a:pt x="1532" y="14739"/>
                </a:lnTo>
                <a:cubicBezTo>
                  <a:pt x="644" y="14793"/>
                  <a:pt x="-29" y="15341"/>
                  <a:pt x="1" y="15985"/>
                </a:cubicBezTo>
                <a:cubicBezTo>
                  <a:pt x="29" y="16598"/>
                  <a:pt x="691" y="17097"/>
                  <a:pt x="1537" y="17143"/>
                </a:cubicBezTo>
                <a:lnTo>
                  <a:pt x="7568" y="16946"/>
                </a:lnTo>
                <a:cubicBezTo>
                  <a:pt x="7808" y="16944"/>
                  <a:pt x="8045" y="16905"/>
                  <a:pt x="8261" y="16830"/>
                </a:cubicBezTo>
                <a:cubicBezTo>
                  <a:pt x="8453" y="16764"/>
                  <a:pt x="8626" y="16670"/>
                  <a:pt x="8769" y="16556"/>
                </a:cubicBezTo>
                <a:lnTo>
                  <a:pt x="11517" y="14420"/>
                </a:lnTo>
                <a:lnTo>
                  <a:pt x="10355" y="13368"/>
                </a:lnTo>
                <a:cubicBezTo>
                  <a:pt x="10060" y="13289"/>
                  <a:pt x="9795" y="13161"/>
                  <a:pt x="9581" y="12995"/>
                </a:cubicBezTo>
                <a:cubicBezTo>
                  <a:pt x="9397" y="12852"/>
                  <a:pt x="9254" y="12682"/>
                  <a:pt x="9163" y="12497"/>
                </a:cubicBezTo>
                <a:close/>
              </a:path>
            </a:pathLst>
          </a:custGeom>
          <a:solidFill>
            <a:srgbClr val="F4F7FA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618" name="组合 617" descr="D:\51PPT模板网\51pptmoban.com\图片.jpg">
            <a:extLst>
              <a:ext uri="{FF2B5EF4-FFF2-40B4-BE49-F238E27FC236}">
                <a16:creationId xmlns:a16="http://schemas.microsoft.com/office/drawing/2014/main" id="{46F5B746-DE51-644E-3E42-F6279085B5C5}"/>
              </a:ext>
            </a:extLst>
          </p:cNvPr>
          <p:cNvGrpSpPr/>
          <p:nvPr/>
        </p:nvGrpSpPr>
        <p:grpSpPr>
          <a:xfrm rot="20623564">
            <a:off x="958981" y="1673814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DC479B81-EBAB-1132-9A43-D81116430280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19E92B67-25DB-B9D3-A87A-4F68EF824C2D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F753756A-C51B-BE88-6B8C-B0470F135D6D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A502F869-FF66-F7BE-6F0E-D24F1FC9F18B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EDE9CD71-677D-23BB-FB61-64BBDB5FB5D7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6CA53696-F65B-CB08-CE84-F4685B86CDE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502B4C9C-20FA-9066-A7DC-A66FD000BBFC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E0DE1842-3952-E796-8AB3-3391B742711C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A5441E98-C8ED-3396-09CA-9457629FE219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4BFED88F-A46E-90F3-2E1C-006970535D43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B9DF0254-E82D-8BE7-DCC2-DC1854D3919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8C20FF33-E9ED-C09D-2FAC-5B31E78FFB2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id="{7F6C9E62-FA8D-6D83-79A7-79D2654CF40E}"/>
              </a:ext>
            </a:extLst>
          </p:cNvPr>
          <p:cNvGrpSpPr/>
          <p:nvPr/>
        </p:nvGrpSpPr>
        <p:grpSpPr>
          <a:xfrm>
            <a:off x="228503" y="3931812"/>
            <a:ext cx="2730959" cy="2730270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F72D2F99-38CE-012E-D3D6-32A0211B3E80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2F39E05C-2565-B698-0079-7F9B15BA947C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E9BA868D-74EC-C8C4-56E2-CAA04DC0AC7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D9DAA47C-85DD-86B7-6840-0C60240EC624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BD49CB6B-131C-8BD8-658D-F94E153FB659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66268967-D10E-4EAE-A047-3399C2EBE927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EE1F97C-3DB0-DDF8-05CF-407FEC2D22DE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1DEBBD15-194E-BDA4-5FBF-429C41B549D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87210DD1-B5ED-862E-985D-E9B067C75002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9EE1C7D9-F1D0-741E-CE4B-6B45EEBB7BD5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C393CBD6-BB73-B5A2-67ED-FE3E6D2F8AF0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0FF3ECAE-F9A8-21D8-A7F2-96B5EBDD5530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3CC832D7-6170-B5E3-5D30-F58CF8D65A50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35231EF2-B5C8-FFC7-8648-A897F1821F3B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5C450A4F-2151-C6F9-4A0B-E1B0C3102F90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75E296C-59C5-6B48-F47A-BB7042478149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67DA7321-635F-3F39-A5D2-73E52D83C9A9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11A7394A-14B9-5245-4608-D2FFFEEBAEE0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FDEF1BB7-7F41-28EE-42EC-B009433FC5E6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EF53CEF6-6382-F7E1-40CA-39214F9D63D3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DD65A5BB-5D1D-52FD-686B-4FAFA7514F9C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FEB82A1-C229-AA29-63B5-A21C98B799FD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40DC734B-1A85-7D5C-6E1B-476FDE082D30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42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3CE0A-4EB1-9E71-B1CD-F50BE12E4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33917204-F500-89EC-7CC7-425D23CC760C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0EAFD5FA-C8F3-5085-9D0F-C1DB140797B5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31549389-1F16-BBFD-A2C0-BAA0797F14C7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F4FCC053-F595-5C5D-5F13-9490CDC340CA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AA5285B5-491D-D095-499D-B1758814225D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F957095C-E1C7-F093-8AFB-EAD3CCE23B5E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EB45B555-4A26-96A3-C2FA-6ED4C1F85A99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工作成效</a:t>
            </a:r>
          </a:p>
        </p:txBody>
      </p:sp>
      <p:sp>
        <p:nvSpPr>
          <p:cNvPr id="51" name="任意多边形 12"/>
          <p:cNvSpPr/>
          <p:nvPr/>
        </p:nvSpPr>
        <p:spPr>
          <a:xfrm>
            <a:off x="4555160" y="3930845"/>
            <a:ext cx="3083268" cy="816624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solidFill>
            <a:srgbClr val="455A64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组合 51" descr="D:\51PPT模板网\51pptmoban.com\图片.jpg"/>
          <p:cNvGrpSpPr/>
          <p:nvPr/>
        </p:nvGrpSpPr>
        <p:grpSpPr>
          <a:xfrm>
            <a:off x="5017294" y="2293343"/>
            <a:ext cx="2159000" cy="2045814"/>
            <a:chOff x="7410825" y="2727325"/>
            <a:chExt cx="7237414" cy="6858001"/>
          </a:xfrm>
          <a:solidFill>
            <a:srgbClr val="455A64"/>
          </a:solidFill>
        </p:grpSpPr>
        <p:sp>
          <p:nvSpPr>
            <p:cNvPr id="53" name="任意多边形 8"/>
            <p:cNvSpPr/>
            <p:nvPr/>
          </p:nvSpPr>
          <p:spPr>
            <a:xfrm>
              <a:off x="7410825" y="3128963"/>
              <a:ext cx="2333625" cy="6456362"/>
            </a:xfrm>
            <a:custGeom>
              <a:avLst/>
              <a:gdLst>
                <a:gd name="connsiteX0" fmla="*/ 1045369 w 2333625"/>
                <a:gd name="connsiteY0" fmla="*/ 1287462 h 6456362"/>
                <a:gd name="connsiteX1" fmla="*/ 1260475 w 2333625"/>
                <a:gd name="connsiteY1" fmla="*/ 2108074 h 6456362"/>
                <a:gd name="connsiteX2" fmla="*/ 1377156 w 2333625"/>
                <a:gd name="connsiteY2" fmla="*/ 1538249 h 6456362"/>
                <a:gd name="connsiteX3" fmla="*/ 1262856 w 2333625"/>
                <a:gd name="connsiteY3" fmla="*/ 1424760 h 6456362"/>
                <a:gd name="connsiteX4" fmla="*/ 1391444 w 2333625"/>
                <a:gd name="connsiteY4" fmla="*/ 1296986 h 6456362"/>
                <a:gd name="connsiteX5" fmla="*/ 1458119 w 2333625"/>
                <a:gd name="connsiteY5" fmla="*/ 1296986 h 6456362"/>
                <a:gd name="connsiteX6" fmla="*/ 1524794 w 2333625"/>
                <a:gd name="connsiteY6" fmla="*/ 1296986 h 6456362"/>
                <a:gd name="connsiteX7" fmla="*/ 1652588 w 2333625"/>
                <a:gd name="connsiteY7" fmla="*/ 1424760 h 6456362"/>
                <a:gd name="connsiteX8" fmla="*/ 1539081 w 2333625"/>
                <a:gd name="connsiteY8" fmla="*/ 1538249 h 6456362"/>
                <a:gd name="connsiteX9" fmla="*/ 1655763 w 2333625"/>
                <a:gd name="connsiteY9" fmla="*/ 2108074 h 6456362"/>
                <a:gd name="connsiteX10" fmla="*/ 1871663 w 2333625"/>
                <a:gd name="connsiteY10" fmla="*/ 1287462 h 6456362"/>
                <a:gd name="connsiteX11" fmla="*/ 2153444 w 2333625"/>
                <a:gd name="connsiteY11" fmla="*/ 1348572 h 6456362"/>
                <a:gd name="connsiteX12" fmla="*/ 2170113 w 2333625"/>
                <a:gd name="connsiteY12" fmla="*/ 1354127 h 6456362"/>
                <a:gd name="connsiteX13" fmla="*/ 2186781 w 2333625"/>
                <a:gd name="connsiteY13" fmla="*/ 1358095 h 6456362"/>
                <a:gd name="connsiteX14" fmla="*/ 2175669 w 2333625"/>
                <a:gd name="connsiteY14" fmla="*/ 1393015 h 6456362"/>
                <a:gd name="connsiteX15" fmla="*/ 2166144 w 2333625"/>
                <a:gd name="connsiteY15" fmla="*/ 1429522 h 6456362"/>
                <a:gd name="connsiteX16" fmla="*/ 2156619 w 2333625"/>
                <a:gd name="connsiteY16" fmla="*/ 1466029 h 6456362"/>
                <a:gd name="connsiteX17" fmla="*/ 2150269 w 2333625"/>
                <a:gd name="connsiteY17" fmla="*/ 1501742 h 6456362"/>
                <a:gd name="connsiteX18" fmla="*/ 1829594 w 2333625"/>
                <a:gd name="connsiteY18" fmla="*/ 3485018 h 6456362"/>
                <a:gd name="connsiteX19" fmla="*/ 1826419 w 2333625"/>
                <a:gd name="connsiteY19" fmla="*/ 3508827 h 6456362"/>
                <a:gd name="connsiteX20" fmla="*/ 1824038 w 2333625"/>
                <a:gd name="connsiteY20" fmla="*/ 3533430 h 6456362"/>
                <a:gd name="connsiteX21" fmla="*/ 1824038 w 2333625"/>
                <a:gd name="connsiteY21" fmla="*/ 3557239 h 6456362"/>
                <a:gd name="connsiteX22" fmla="*/ 1824038 w 2333625"/>
                <a:gd name="connsiteY22" fmla="*/ 3581841 h 6456362"/>
                <a:gd name="connsiteX23" fmla="*/ 1824831 w 2333625"/>
                <a:gd name="connsiteY23" fmla="*/ 3604856 h 6456362"/>
                <a:gd name="connsiteX24" fmla="*/ 1827213 w 2333625"/>
                <a:gd name="connsiteY24" fmla="*/ 3628665 h 6456362"/>
                <a:gd name="connsiteX25" fmla="*/ 1830388 w 2333625"/>
                <a:gd name="connsiteY25" fmla="*/ 3651680 h 6456362"/>
                <a:gd name="connsiteX26" fmla="*/ 1835150 w 2333625"/>
                <a:gd name="connsiteY26" fmla="*/ 3674696 h 6456362"/>
                <a:gd name="connsiteX27" fmla="*/ 1840706 w 2333625"/>
                <a:gd name="connsiteY27" fmla="*/ 3696917 h 6456362"/>
                <a:gd name="connsiteX28" fmla="*/ 1846263 w 2333625"/>
                <a:gd name="connsiteY28" fmla="*/ 3719932 h 6456362"/>
                <a:gd name="connsiteX29" fmla="*/ 1853406 w 2333625"/>
                <a:gd name="connsiteY29" fmla="*/ 3742154 h 6456362"/>
                <a:gd name="connsiteX30" fmla="*/ 1862138 w 2333625"/>
                <a:gd name="connsiteY30" fmla="*/ 3762788 h 6456362"/>
                <a:gd name="connsiteX31" fmla="*/ 1871663 w 2333625"/>
                <a:gd name="connsiteY31" fmla="*/ 3783423 h 6456362"/>
                <a:gd name="connsiteX32" fmla="*/ 1881188 w 2333625"/>
                <a:gd name="connsiteY32" fmla="*/ 3804851 h 6456362"/>
                <a:gd name="connsiteX33" fmla="*/ 1893094 w 2333625"/>
                <a:gd name="connsiteY33" fmla="*/ 3825485 h 6456362"/>
                <a:gd name="connsiteX34" fmla="*/ 1904206 w 2333625"/>
                <a:gd name="connsiteY34" fmla="*/ 3845326 h 6456362"/>
                <a:gd name="connsiteX35" fmla="*/ 1917700 w 2333625"/>
                <a:gd name="connsiteY35" fmla="*/ 3863579 h 6456362"/>
                <a:gd name="connsiteX36" fmla="*/ 1931988 w 2333625"/>
                <a:gd name="connsiteY36" fmla="*/ 3882626 h 6456362"/>
                <a:gd name="connsiteX37" fmla="*/ 1946275 w 2333625"/>
                <a:gd name="connsiteY37" fmla="*/ 3900086 h 6456362"/>
                <a:gd name="connsiteX38" fmla="*/ 1961356 w 2333625"/>
                <a:gd name="connsiteY38" fmla="*/ 3917546 h 6456362"/>
                <a:gd name="connsiteX39" fmla="*/ 1976438 w 2333625"/>
                <a:gd name="connsiteY39" fmla="*/ 3934212 h 6456362"/>
                <a:gd name="connsiteX40" fmla="*/ 1994694 w 2333625"/>
                <a:gd name="connsiteY40" fmla="*/ 3949291 h 6456362"/>
                <a:gd name="connsiteX41" fmla="*/ 2012156 w 2333625"/>
                <a:gd name="connsiteY41" fmla="*/ 3965163 h 6456362"/>
                <a:gd name="connsiteX42" fmla="*/ 2030413 w 2333625"/>
                <a:gd name="connsiteY42" fmla="*/ 3979449 h 6456362"/>
                <a:gd name="connsiteX43" fmla="*/ 2049463 w 2333625"/>
                <a:gd name="connsiteY43" fmla="*/ 3992147 h 6456362"/>
                <a:gd name="connsiteX44" fmla="*/ 2069306 w 2333625"/>
                <a:gd name="connsiteY44" fmla="*/ 4005638 h 6456362"/>
                <a:gd name="connsiteX45" fmla="*/ 2089944 w 2333625"/>
                <a:gd name="connsiteY45" fmla="*/ 4017543 h 6456362"/>
                <a:gd name="connsiteX46" fmla="*/ 2110581 w 2333625"/>
                <a:gd name="connsiteY46" fmla="*/ 4028654 h 6456362"/>
                <a:gd name="connsiteX47" fmla="*/ 2132013 w 2333625"/>
                <a:gd name="connsiteY47" fmla="*/ 4038177 h 6456362"/>
                <a:gd name="connsiteX48" fmla="*/ 2155031 w 2333625"/>
                <a:gd name="connsiteY48" fmla="*/ 4047701 h 6456362"/>
                <a:gd name="connsiteX49" fmla="*/ 2178050 w 2333625"/>
                <a:gd name="connsiteY49" fmla="*/ 4056431 h 6456362"/>
                <a:gd name="connsiteX50" fmla="*/ 2201069 w 2333625"/>
                <a:gd name="connsiteY50" fmla="*/ 4062780 h 6456362"/>
                <a:gd name="connsiteX51" fmla="*/ 2201863 w 2333625"/>
                <a:gd name="connsiteY51" fmla="*/ 4062780 h 6456362"/>
                <a:gd name="connsiteX52" fmla="*/ 2332831 w 2333625"/>
                <a:gd name="connsiteY52" fmla="*/ 6119070 h 6456362"/>
                <a:gd name="connsiteX53" fmla="*/ 2333625 w 2333625"/>
                <a:gd name="connsiteY53" fmla="*/ 6136530 h 6456362"/>
                <a:gd name="connsiteX54" fmla="*/ 2332831 w 2333625"/>
                <a:gd name="connsiteY54" fmla="*/ 6153196 h 6456362"/>
                <a:gd name="connsiteX55" fmla="*/ 2332038 w 2333625"/>
                <a:gd name="connsiteY55" fmla="*/ 6169862 h 6456362"/>
                <a:gd name="connsiteX56" fmla="*/ 2330450 w 2333625"/>
                <a:gd name="connsiteY56" fmla="*/ 6185735 h 6456362"/>
                <a:gd name="connsiteX57" fmla="*/ 2327275 w 2333625"/>
                <a:gd name="connsiteY57" fmla="*/ 6202401 h 6456362"/>
                <a:gd name="connsiteX58" fmla="*/ 2324100 w 2333625"/>
                <a:gd name="connsiteY58" fmla="*/ 6218273 h 6456362"/>
                <a:gd name="connsiteX59" fmla="*/ 2319338 w 2333625"/>
                <a:gd name="connsiteY59" fmla="*/ 6234146 h 6456362"/>
                <a:gd name="connsiteX60" fmla="*/ 2313781 w 2333625"/>
                <a:gd name="connsiteY60" fmla="*/ 6248431 h 6456362"/>
                <a:gd name="connsiteX61" fmla="*/ 2308225 w 2333625"/>
                <a:gd name="connsiteY61" fmla="*/ 6264304 h 6456362"/>
                <a:gd name="connsiteX62" fmla="*/ 2301875 w 2333625"/>
                <a:gd name="connsiteY62" fmla="*/ 6278589 h 6456362"/>
                <a:gd name="connsiteX63" fmla="*/ 2293938 w 2333625"/>
                <a:gd name="connsiteY63" fmla="*/ 6292875 h 6456362"/>
                <a:gd name="connsiteX64" fmla="*/ 2286794 w 2333625"/>
                <a:gd name="connsiteY64" fmla="*/ 6305573 h 6456362"/>
                <a:gd name="connsiteX65" fmla="*/ 2278063 w 2333625"/>
                <a:gd name="connsiteY65" fmla="*/ 6319065 h 6456362"/>
                <a:gd name="connsiteX66" fmla="*/ 2267744 w 2333625"/>
                <a:gd name="connsiteY66" fmla="*/ 6332556 h 6456362"/>
                <a:gd name="connsiteX67" fmla="*/ 2258219 w 2333625"/>
                <a:gd name="connsiteY67" fmla="*/ 6344461 h 6456362"/>
                <a:gd name="connsiteX68" fmla="*/ 2247900 w 2333625"/>
                <a:gd name="connsiteY68" fmla="*/ 6356365 h 6456362"/>
                <a:gd name="connsiteX69" fmla="*/ 2237581 w 2333625"/>
                <a:gd name="connsiteY69" fmla="*/ 6367475 h 6456362"/>
                <a:gd name="connsiteX70" fmla="*/ 2224881 w 2333625"/>
                <a:gd name="connsiteY70" fmla="*/ 6378587 h 6456362"/>
                <a:gd name="connsiteX71" fmla="*/ 2212975 w 2333625"/>
                <a:gd name="connsiteY71" fmla="*/ 6388110 h 6456362"/>
                <a:gd name="connsiteX72" fmla="*/ 2199481 w 2333625"/>
                <a:gd name="connsiteY72" fmla="*/ 6398427 h 6456362"/>
                <a:gd name="connsiteX73" fmla="*/ 2186781 w 2333625"/>
                <a:gd name="connsiteY73" fmla="*/ 6407157 h 6456362"/>
                <a:gd name="connsiteX74" fmla="*/ 2173288 w 2333625"/>
                <a:gd name="connsiteY74" fmla="*/ 6414299 h 6456362"/>
                <a:gd name="connsiteX75" fmla="*/ 2159000 w 2333625"/>
                <a:gd name="connsiteY75" fmla="*/ 6422236 h 6456362"/>
                <a:gd name="connsiteX76" fmla="*/ 2144713 w 2333625"/>
                <a:gd name="connsiteY76" fmla="*/ 6428585 h 6456362"/>
                <a:gd name="connsiteX77" fmla="*/ 2130425 w 2333625"/>
                <a:gd name="connsiteY77" fmla="*/ 6435727 h 6456362"/>
                <a:gd name="connsiteX78" fmla="*/ 2115344 w 2333625"/>
                <a:gd name="connsiteY78" fmla="*/ 6441283 h 6456362"/>
                <a:gd name="connsiteX79" fmla="*/ 2099469 w 2333625"/>
                <a:gd name="connsiteY79" fmla="*/ 6445251 h 6456362"/>
                <a:gd name="connsiteX80" fmla="*/ 2083594 w 2333625"/>
                <a:gd name="connsiteY80" fmla="*/ 6450013 h 6456362"/>
                <a:gd name="connsiteX81" fmla="*/ 2066925 w 2333625"/>
                <a:gd name="connsiteY81" fmla="*/ 6451600 h 6456362"/>
                <a:gd name="connsiteX82" fmla="*/ 2050256 w 2333625"/>
                <a:gd name="connsiteY82" fmla="*/ 6453981 h 6456362"/>
                <a:gd name="connsiteX83" fmla="*/ 2033588 w 2333625"/>
                <a:gd name="connsiteY83" fmla="*/ 6455569 h 6456362"/>
                <a:gd name="connsiteX84" fmla="*/ 2017713 w 2333625"/>
                <a:gd name="connsiteY84" fmla="*/ 6456362 h 6456362"/>
                <a:gd name="connsiteX85" fmla="*/ 2001838 w 2333625"/>
                <a:gd name="connsiteY85" fmla="*/ 6456362 h 6456362"/>
                <a:gd name="connsiteX86" fmla="*/ 1986756 w 2333625"/>
                <a:gd name="connsiteY86" fmla="*/ 6455569 h 6456362"/>
                <a:gd name="connsiteX87" fmla="*/ 1972469 w 2333625"/>
                <a:gd name="connsiteY87" fmla="*/ 6453187 h 6456362"/>
                <a:gd name="connsiteX88" fmla="*/ 1957388 w 2333625"/>
                <a:gd name="connsiteY88" fmla="*/ 6450807 h 6456362"/>
                <a:gd name="connsiteX89" fmla="*/ 1943100 w 2333625"/>
                <a:gd name="connsiteY89" fmla="*/ 6447632 h 6456362"/>
                <a:gd name="connsiteX90" fmla="*/ 1929606 w 2333625"/>
                <a:gd name="connsiteY90" fmla="*/ 6444457 h 6456362"/>
                <a:gd name="connsiteX91" fmla="*/ 1915319 w 2333625"/>
                <a:gd name="connsiteY91" fmla="*/ 6439696 h 6456362"/>
                <a:gd name="connsiteX92" fmla="*/ 1901825 w 2333625"/>
                <a:gd name="connsiteY92" fmla="*/ 6434141 h 6456362"/>
                <a:gd name="connsiteX93" fmla="*/ 1875631 w 2333625"/>
                <a:gd name="connsiteY93" fmla="*/ 6423029 h 6456362"/>
                <a:gd name="connsiteX94" fmla="*/ 1850231 w 2333625"/>
                <a:gd name="connsiteY94" fmla="*/ 6408745 h 6456362"/>
                <a:gd name="connsiteX95" fmla="*/ 1827213 w 2333625"/>
                <a:gd name="connsiteY95" fmla="*/ 6392871 h 6456362"/>
                <a:gd name="connsiteX96" fmla="*/ 1804988 w 2333625"/>
                <a:gd name="connsiteY96" fmla="*/ 6375412 h 6456362"/>
                <a:gd name="connsiteX97" fmla="*/ 1784350 w 2333625"/>
                <a:gd name="connsiteY97" fmla="*/ 6355571 h 6456362"/>
                <a:gd name="connsiteX98" fmla="*/ 1766094 w 2333625"/>
                <a:gd name="connsiteY98" fmla="*/ 6333349 h 6456362"/>
                <a:gd name="connsiteX99" fmla="*/ 1749425 w 2333625"/>
                <a:gd name="connsiteY99" fmla="*/ 6309541 h 6456362"/>
                <a:gd name="connsiteX100" fmla="*/ 1735138 w 2333625"/>
                <a:gd name="connsiteY100" fmla="*/ 6284939 h 6456362"/>
                <a:gd name="connsiteX101" fmla="*/ 1729581 w 2333625"/>
                <a:gd name="connsiteY101" fmla="*/ 6271447 h 6456362"/>
                <a:gd name="connsiteX102" fmla="*/ 1723231 w 2333625"/>
                <a:gd name="connsiteY102" fmla="*/ 6258749 h 6456362"/>
                <a:gd name="connsiteX103" fmla="*/ 1718469 w 2333625"/>
                <a:gd name="connsiteY103" fmla="*/ 6244463 h 6456362"/>
                <a:gd name="connsiteX104" fmla="*/ 1714500 w 2333625"/>
                <a:gd name="connsiteY104" fmla="*/ 6230971 h 6456362"/>
                <a:gd name="connsiteX105" fmla="*/ 1709738 w 2333625"/>
                <a:gd name="connsiteY105" fmla="*/ 6216687 h 6456362"/>
                <a:gd name="connsiteX106" fmla="*/ 1706563 w 2333625"/>
                <a:gd name="connsiteY106" fmla="*/ 6202401 h 6456362"/>
                <a:gd name="connsiteX107" fmla="*/ 1704181 w 2333625"/>
                <a:gd name="connsiteY107" fmla="*/ 6187322 h 6456362"/>
                <a:gd name="connsiteX108" fmla="*/ 1701800 w 2333625"/>
                <a:gd name="connsiteY108" fmla="*/ 6171449 h 6456362"/>
                <a:gd name="connsiteX109" fmla="*/ 1458119 w 2333625"/>
                <a:gd name="connsiteY109" fmla="*/ 3814374 h 6456362"/>
                <a:gd name="connsiteX110" fmla="*/ 1212850 w 2333625"/>
                <a:gd name="connsiteY110" fmla="*/ 6171449 h 6456362"/>
                <a:gd name="connsiteX111" fmla="*/ 1212056 w 2333625"/>
                <a:gd name="connsiteY111" fmla="*/ 6187322 h 6456362"/>
                <a:gd name="connsiteX112" fmla="*/ 1208881 w 2333625"/>
                <a:gd name="connsiteY112" fmla="*/ 6202401 h 6456362"/>
                <a:gd name="connsiteX113" fmla="*/ 1205706 w 2333625"/>
                <a:gd name="connsiteY113" fmla="*/ 6216687 h 6456362"/>
                <a:gd name="connsiteX114" fmla="*/ 1201738 w 2333625"/>
                <a:gd name="connsiteY114" fmla="*/ 6230971 h 6456362"/>
                <a:gd name="connsiteX115" fmla="*/ 1197769 w 2333625"/>
                <a:gd name="connsiteY115" fmla="*/ 6244463 h 6456362"/>
                <a:gd name="connsiteX116" fmla="*/ 1192213 w 2333625"/>
                <a:gd name="connsiteY116" fmla="*/ 6258749 h 6456362"/>
                <a:gd name="connsiteX117" fmla="*/ 1186656 w 2333625"/>
                <a:gd name="connsiteY117" fmla="*/ 6271447 h 6456362"/>
                <a:gd name="connsiteX118" fmla="*/ 1180306 w 2333625"/>
                <a:gd name="connsiteY118" fmla="*/ 6284939 h 6456362"/>
                <a:gd name="connsiteX119" fmla="*/ 1166019 w 2333625"/>
                <a:gd name="connsiteY119" fmla="*/ 6309541 h 6456362"/>
                <a:gd name="connsiteX120" fmla="*/ 1149350 w 2333625"/>
                <a:gd name="connsiteY120" fmla="*/ 6333349 h 6456362"/>
                <a:gd name="connsiteX121" fmla="*/ 1130300 w 2333625"/>
                <a:gd name="connsiteY121" fmla="*/ 6355571 h 6456362"/>
                <a:gd name="connsiteX122" fmla="*/ 1111250 w 2333625"/>
                <a:gd name="connsiteY122" fmla="*/ 6375412 h 6456362"/>
                <a:gd name="connsiteX123" fmla="*/ 1089025 w 2333625"/>
                <a:gd name="connsiteY123" fmla="*/ 6392871 h 6456362"/>
                <a:gd name="connsiteX124" fmla="*/ 1064419 w 2333625"/>
                <a:gd name="connsiteY124" fmla="*/ 6408745 h 6456362"/>
                <a:gd name="connsiteX125" fmla="*/ 1040606 w 2333625"/>
                <a:gd name="connsiteY125" fmla="*/ 6423029 h 6456362"/>
                <a:gd name="connsiteX126" fmla="*/ 1014413 w 2333625"/>
                <a:gd name="connsiteY126" fmla="*/ 6434141 h 6456362"/>
                <a:gd name="connsiteX127" fmla="*/ 1000125 w 2333625"/>
                <a:gd name="connsiteY127" fmla="*/ 6439696 h 6456362"/>
                <a:gd name="connsiteX128" fmla="*/ 986631 w 2333625"/>
                <a:gd name="connsiteY128" fmla="*/ 6444457 h 6456362"/>
                <a:gd name="connsiteX129" fmla="*/ 972344 w 2333625"/>
                <a:gd name="connsiteY129" fmla="*/ 6447632 h 6456362"/>
                <a:gd name="connsiteX130" fmla="*/ 958056 w 2333625"/>
                <a:gd name="connsiteY130" fmla="*/ 6450807 h 6456362"/>
                <a:gd name="connsiteX131" fmla="*/ 943769 w 2333625"/>
                <a:gd name="connsiteY131" fmla="*/ 6453187 h 6456362"/>
                <a:gd name="connsiteX132" fmla="*/ 928688 w 2333625"/>
                <a:gd name="connsiteY132" fmla="*/ 6455569 h 6456362"/>
                <a:gd name="connsiteX133" fmla="*/ 914400 w 2333625"/>
                <a:gd name="connsiteY133" fmla="*/ 6456362 h 6456362"/>
                <a:gd name="connsiteX134" fmla="*/ 898525 w 2333625"/>
                <a:gd name="connsiteY134" fmla="*/ 6456362 h 6456362"/>
                <a:gd name="connsiteX135" fmla="*/ 881063 w 2333625"/>
                <a:gd name="connsiteY135" fmla="*/ 6455569 h 6456362"/>
                <a:gd name="connsiteX136" fmla="*/ 864394 w 2333625"/>
                <a:gd name="connsiteY136" fmla="*/ 6453981 h 6456362"/>
                <a:gd name="connsiteX137" fmla="*/ 848519 w 2333625"/>
                <a:gd name="connsiteY137" fmla="*/ 6451600 h 6456362"/>
                <a:gd name="connsiteX138" fmla="*/ 831850 w 2333625"/>
                <a:gd name="connsiteY138" fmla="*/ 6450013 h 6456362"/>
                <a:gd name="connsiteX139" fmla="*/ 816769 w 2333625"/>
                <a:gd name="connsiteY139" fmla="*/ 6445251 h 6456362"/>
                <a:gd name="connsiteX140" fmla="*/ 800894 w 2333625"/>
                <a:gd name="connsiteY140" fmla="*/ 6441283 h 6456362"/>
                <a:gd name="connsiteX141" fmla="*/ 785813 w 2333625"/>
                <a:gd name="connsiteY141" fmla="*/ 6435727 h 6456362"/>
                <a:gd name="connsiteX142" fmla="*/ 769938 w 2333625"/>
                <a:gd name="connsiteY142" fmla="*/ 6428585 h 6456362"/>
                <a:gd name="connsiteX143" fmla="*/ 755650 w 2333625"/>
                <a:gd name="connsiteY143" fmla="*/ 6422236 h 6456362"/>
                <a:gd name="connsiteX144" fmla="*/ 741363 w 2333625"/>
                <a:gd name="connsiteY144" fmla="*/ 6414299 h 6456362"/>
                <a:gd name="connsiteX145" fmla="*/ 728663 w 2333625"/>
                <a:gd name="connsiteY145" fmla="*/ 6407157 h 6456362"/>
                <a:gd name="connsiteX146" fmla="*/ 715169 w 2333625"/>
                <a:gd name="connsiteY146" fmla="*/ 6398427 h 6456362"/>
                <a:gd name="connsiteX147" fmla="*/ 702469 w 2333625"/>
                <a:gd name="connsiteY147" fmla="*/ 6388110 h 6456362"/>
                <a:gd name="connsiteX148" fmla="*/ 689769 w 2333625"/>
                <a:gd name="connsiteY148" fmla="*/ 6378587 h 6456362"/>
                <a:gd name="connsiteX149" fmla="*/ 679450 w 2333625"/>
                <a:gd name="connsiteY149" fmla="*/ 6367475 h 6456362"/>
                <a:gd name="connsiteX150" fmla="*/ 668338 w 2333625"/>
                <a:gd name="connsiteY150" fmla="*/ 6356365 h 6456362"/>
                <a:gd name="connsiteX151" fmla="*/ 657225 w 2333625"/>
                <a:gd name="connsiteY151" fmla="*/ 6344461 h 6456362"/>
                <a:gd name="connsiteX152" fmla="*/ 646906 w 2333625"/>
                <a:gd name="connsiteY152" fmla="*/ 6332556 h 6456362"/>
                <a:gd name="connsiteX153" fmla="*/ 638175 w 2333625"/>
                <a:gd name="connsiteY153" fmla="*/ 6319065 h 6456362"/>
                <a:gd name="connsiteX154" fmla="*/ 629444 w 2333625"/>
                <a:gd name="connsiteY154" fmla="*/ 6305573 h 6456362"/>
                <a:gd name="connsiteX155" fmla="*/ 622300 w 2333625"/>
                <a:gd name="connsiteY155" fmla="*/ 6292875 h 6456362"/>
                <a:gd name="connsiteX156" fmla="*/ 614363 w 2333625"/>
                <a:gd name="connsiteY156" fmla="*/ 6278589 h 6456362"/>
                <a:gd name="connsiteX157" fmla="*/ 608012 w 2333625"/>
                <a:gd name="connsiteY157" fmla="*/ 6264304 h 6456362"/>
                <a:gd name="connsiteX158" fmla="*/ 600869 w 2333625"/>
                <a:gd name="connsiteY158" fmla="*/ 6248431 h 6456362"/>
                <a:gd name="connsiteX159" fmla="*/ 596900 w 2333625"/>
                <a:gd name="connsiteY159" fmla="*/ 6234146 h 6456362"/>
                <a:gd name="connsiteX160" fmla="*/ 592137 w 2333625"/>
                <a:gd name="connsiteY160" fmla="*/ 6218273 h 6456362"/>
                <a:gd name="connsiteX161" fmla="*/ 588169 w 2333625"/>
                <a:gd name="connsiteY161" fmla="*/ 6202401 h 6456362"/>
                <a:gd name="connsiteX162" fmla="*/ 585788 w 2333625"/>
                <a:gd name="connsiteY162" fmla="*/ 6185735 h 6456362"/>
                <a:gd name="connsiteX163" fmla="*/ 583406 w 2333625"/>
                <a:gd name="connsiteY163" fmla="*/ 6169862 h 6456362"/>
                <a:gd name="connsiteX164" fmla="*/ 582613 w 2333625"/>
                <a:gd name="connsiteY164" fmla="*/ 6153196 h 6456362"/>
                <a:gd name="connsiteX165" fmla="*/ 582613 w 2333625"/>
                <a:gd name="connsiteY165" fmla="*/ 6136530 h 6456362"/>
                <a:gd name="connsiteX166" fmla="*/ 582613 w 2333625"/>
                <a:gd name="connsiteY166" fmla="*/ 6119070 h 6456362"/>
                <a:gd name="connsiteX167" fmla="*/ 746125 w 2333625"/>
                <a:gd name="connsiteY167" fmla="*/ 3549302 h 6456362"/>
                <a:gd name="connsiteX168" fmla="*/ 749300 w 2333625"/>
                <a:gd name="connsiteY168" fmla="*/ 3496129 h 6456362"/>
                <a:gd name="connsiteX169" fmla="*/ 750888 w 2333625"/>
                <a:gd name="connsiteY169" fmla="*/ 3440575 h 6456362"/>
                <a:gd name="connsiteX170" fmla="*/ 750888 w 2333625"/>
                <a:gd name="connsiteY170" fmla="*/ 3387402 h 6456362"/>
                <a:gd name="connsiteX171" fmla="*/ 749300 w 2333625"/>
                <a:gd name="connsiteY171" fmla="*/ 3331848 h 6456362"/>
                <a:gd name="connsiteX172" fmla="*/ 723900 w 2333625"/>
                <a:gd name="connsiteY172" fmla="*/ 2545363 h 6456362"/>
                <a:gd name="connsiteX173" fmla="*/ 500063 w 2333625"/>
                <a:gd name="connsiteY173" fmla="*/ 3781835 h 6456362"/>
                <a:gd name="connsiteX174" fmla="*/ 496888 w 2333625"/>
                <a:gd name="connsiteY174" fmla="*/ 3794533 h 6456362"/>
                <a:gd name="connsiteX175" fmla="*/ 493713 w 2333625"/>
                <a:gd name="connsiteY175" fmla="*/ 3808025 h 6456362"/>
                <a:gd name="connsiteX176" fmla="*/ 488950 w 2333625"/>
                <a:gd name="connsiteY176" fmla="*/ 3820723 h 6456362"/>
                <a:gd name="connsiteX177" fmla="*/ 484188 w 2333625"/>
                <a:gd name="connsiteY177" fmla="*/ 3833421 h 6456362"/>
                <a:gd name="connsiteX178" fmla="*/ 479425 w 2333625"/>
                <a:gd name="connsiteY178" fmla="*/ 3845326 h 6456362"/>
                <a:gd name="connsiteX179" fmla="*/ 473869 w 2333625"/>
                <a:gd name="connsiteY179" fmla="*/ 3857230 h 6456362"/>
                <a:gd name="connsiteX180" fmla="*/ 466725 w 2333625"/>
                <a:gd name="connsiteY180" fmla="*/ 3868341 h 6456362"/>
                <a:gd name="connsiteX181" fmla="*/ 459581 w 2333625"/>
                <a:gd name="connsiteY181" fmla="*/ 3879452 h 6456362"/>
                <a:gd name="connsiteX182" fmla="*/ 451644 w 2333625"/>
                <a:gd name="connsiteY182" fmla="*/ 3888975 h 6456362"/>
                <a:gd name="connsiteX183" fmla="*/ 443706 w 2333625"/>
                <a:gd name="connsiteY183" fmla="*/ 3900086 h 6456362"/>
                <a:gd name="connsiteX184" fmla="*/ 426244 w 2333625"/>
                <a:gd name="connsiteY184" fmla="*/ 3917546 h 6456362"/>
                <a:gd name="connsiteX185" fmla="*/ 406400 w 2333625"/>
                <a:gd name="connsiteY185" fmla="*/ 3935006 h 6456362"/>
                <a:gd name="connsiteX186" fmla="*/ 385763 w 2333625"/>
                <a:gd name="connsiteY186" fmla="*/ 3949291 h 6456362"/>
                <a:gd name="connsiteX187" fmla="*/ 363538 w 2333625"/>
                <a:gd name="connsiteY187" fmla="*/ 3961989 h 6456362"/>
                <a:gd name="connsiteX188" fmla="*/ 340519 w 2333625"/>
                <a:gd name="connsiteY188" fmla="*/ 3972306 h 6456362"/>
                <a:gd name="connsiteX189" fmla="*/ 315119 w 2333625"/>
                <a:gd name="connsiteY189" fmla="*/ 3980242 h 6456362"/>
                <a:gd name="connsiteX190" fmla="*/ 303213 w 2333625"/>
                <a:gd name="connsiteY190" fmla="*/ 3982623 h 6456362"/>
                <a:gd name="connsiteX191" fmla="*/ 289719 w 2333625"/>
                <a:gd name="connsiteY191" fmla="*/ 3985004 h 6456362"/>
                <a:gd name="connsiteX192" fmla="*/ 277812 w 2333625"/>
                <a:gd name="connsiteY192" fmla="*/ 3986591 h 6456362"/>
                <a:gd name="connsiteX193" fmla="*/ 265112 w 2333625"/>
                <a:gd name="connsiteY193" fmla="*/ 3988179 h 6456362"/>
                <a:gd name="connsiteX194" fmla="*/ 251619 w 2333625"/>
                <a:gd name="connsiteY194" fmla="*/ 3988179 h 6456362"/>
                <a:gd name="connsiteX195" fmla="*/ 238125 w 2333625"/>
                <a:gd name="connsiteY195" fmla="*/ 3988179 h 6456362"/>
                <a:gd name="connsiteX196" fmla="*/ 225425 w 2333625"/>
                <a:gd name="connsiteY196" fmla="*/ 3986591 h 6456362"/>
                <a:gd name="connsiteX197" fmla="*/ 211931 w 2333625"/>
                <a:gd name="connsiteY197" fmla="*/ 3985004 h 6456362"/>
                <a:gd name="connsiteX198" fmla="*/ 197644 w 2333625"/>
                <a:gd name="connsiteY198" fmla="*/ 3982623 h 6456362"/>
                <a:gd name="connsiteX199" fmla="*/ 184944 w 2333625"/>
                <a:gd name="connsiteY199" fmla="*/ 3979449 h 6456362"/>
                <a:gd name="connsiteX200" fmla="*/ 162719 w 2333625"/>
                <a:gd name="connsiteY200" fmla="*/ 3971512 h 6456362"/>
                <a:gd name="connsiteX201" fmla="*/ 140494 w 2333625"/>
                <a:gd name="connsiteY201" fmla="*/ 3961989 h 6456362"/>
                <a:gd name="connsiteX202" fmla="*/ 120650 w 2333625"/>
                <a:gd name="connsiteY202" fmla="*/ 3950878 h 6456362"/>
                <a:gd name="connsiteX203" fmla="*/ 100806 w 2333625"/>
                <a:gd name="connsiteY203" fmla="*/ 3938180 h 6456362"/>
                <a:gd name="connsiteX204" fmla="*/ 83344 w 2333625"/>
                <a:gd name="connsiteY204" fmla="*/ 3923101 h 6456362"/>
                <a:gd name="connsiteX205" fmla="*/ 68262 w 2333625"/>
                <a:gd name="connsiteY205" fmla="*/ 3908022 h 6456362"/>
                <a:gd name="connsiteX206" fmla="*/ 52387 w 2333625"/>
                <a:gd name="connsiteY206" fmla="*/ 3890562 h 6456362"/>
                <a:gd name="connsiteX207" fmla="*/ 39687 w 2333625"/>
                <a:gd name="connsiteY207" fmla="*/ 3872309 h 6456362"/>
                <a:gd name="connsiteX208" fmla="*/ 28575 w 2333625"/>
                <a:gd name="connsiteY208" fmla="*/ 3853262 h 6456362"/>
                <a:gd name="connsiteX209" fmla="*/ 19050 w 2333625"/>
                <a:gd name="connsiteY209" fmla="*/ 3831834 h 6456362"/>
                <a:gd name="connsiteX210" fmla="*/ 11112 w 2333625"/>
                <a:gd name="connsiteY210" fmla="*/ 3811200 h 6456362"/>
                <a:gd name="connsiteX211" fmla="*/ 5556 w 2333625"/>
                <a:gd name="connsiteY211" fmla="*/ 3788978 h 6456362"/>
                <a:gd name="connsiteX212" fmla="*/ 2381 w 2333625"/>
                <a:gd name="connsiteY212" fmla="*/ 3765963 h 6456362"/>
                <a:gd name="connsiteX213" fmla="*/ 0 w 2333625"/>
                <a:gd name="connsiteY213" fmla="*/ 3742948 h 6456362"/>
                <a:gd name="connsiteX214" fmla="*/ 794 w 2333625"/>
                <a:gd name="connsiteY214" fmla="*/ 3719932 h 6456362"/>
                <a:gd name="connsiteX215" fmla="*/ 3175 w 2333625"/>
                <a:gd name="connsiteY215" fmla="*/ 3696123 h 6456362"/>
                <a:gd name="connsiteX216" fmla="*/ 304006 w 2333625"/>
                <a:gd name="connsiteY216" fmla="*/ 1830304 h 6456362"/>
                <a:gd name="connsiteX217" fmla="*/ 308769 w 2333625"/>
                <a:gd name="connsiteY217" fmla="*/ 1807289 h 6456362"/>
                <a:gd name="connsiteX218" fmla="*/ 313531 w 2333625"/>
                <a:gd name="connsiteY218" fmla="*/ 1785861 h 6456362"/>
                <a:gd name="connsiteX219" fmla="*/ 318294 w 2333625"/>
                <a:gd name="connsiteY219" fmla="*/ 1764433 h 6456362"/>
                <a:gd name="connsiteX220" fmla="*/ 325437 w 2333625"/>
                <a:gd name="connsiteY220" fmla="*/ 1743005 h 6456362"/>
                <a:gd name="connsiteX221" fmla="*/ 332581 w 2333625"/>
                <a:gd name="connsiteY221" fmla="*/ 1721577 h 6456362"/>
                <a:gd name="connsiteX222" fmla="*/ 340519 w 2333625"/>
                <a:gd name="connsiteY222" fmla="*/ 1700942 h 6456362"/>
                <a:gd name="connsiteX223" fmla="*/ 349250 w 2333625"/>
                <a:gd name="connsiteY223" fmla="*/ 1681102 h 6456362"/>
                <a:gd name="connsiteX224" fmla="*/ 359569 w 2333625"/>
                <a:gd name="connsiteY224" fmla="*/ 1661261 h 6456362"/>
                <a:gd name="connsiteX225" fmla="*/ 369094 w 2333625"/>
                <a:gd name="connsiteY225" fmla="*/ 1641420 h 6456362"/>
                <a:gd name="connsiteX226" fmla="*/ 380206 w 2333625"/>
                <a:gd name="connsiteY226" fmla="*/ 1623167 h 6456362"/>
                <a:gd name="connsiteX227" fmla="*/ 391319 w 2333625"/>
                <a:gd name="connsiteY227" fmla="*/ 1604120 h 6456362"/>
                <a:gd name="connsiteX228" fmla="*/ 403225 w 2333625"/>
                <a:gd name="connsiteY228" fmla="*/ 1585866 h 6456362"/>
                <a:gd name="connsiteX229" fmla="*/ 416719 w 2333625"/>
                <a:gd name="connsiteY229" fmla="*/ 1567613 h 6456362"/>
                <a:gd name="connsiteX230" fmla="*/ 429419 w 2333625"/>
                <a:gd name="connsiteY230" fmla="*/ 1551740 h 6456362"/>
                <a:gd name="connsiteX231" fmla="*/ 443706 w 2333625"/>
                <a:gd name="connsiteY231" fmla="*/ 1535074 h 6456362"/>
                <a:gd name="connsiteX232" fmla="*/ 459581 w 2333625"/>
                <a:gd name="connsiteY232" fmla="*/ 1518408 h 6456362"/>
                <a:gd name="connsiteX233" fmla="*/ 474663 w 2333625"/>
                <a:gd name="connsiteY233" fmla="*/ 1503329 h 6456362"/>
                <a:gd name="connsiteX234" fmla="*/ 489744 w 2333625"/>
                <a:gd name="connsiteY234" fmla="*/ 1487457 h 6456362"/>
                <a:gd name="connsiteX235" fmla="*/ 506413 w 2333625"/>
                <a:gd name="connsiteY235" fmla="*/ 1473171 h 6456362"/>
                <a:gd name="connsiteX236" fmla="*/ 523081 w 2333625"/>
                <a:gd name="connsiteY236" fmla="*/ 1460473 h 6456362"/>
                <a:gd name="connsiteX237" fmla="*/ 540544 w 2333625"/>
                <a:gd name="connsiteY237" fmla="*/ 1446981 h 6456362"/>
                <a:gd name="connsiteX238" fmla="*/ 558006 w 2333625"/>
                <a:gd name="connsiteY238" fmla="*/ 1435077 h 6456362"/>
                <a:gd name="connsiteX239" fmla="*/ 577056 w 2333625"/>
                <a:gd name="connsiteY239" fmla="*/ 1423173 h 6456362"/>
                <a:gd name="connsiteX240" fmla="*/ 595313 w 2333625"/>
                <a:gd name="connsiteY240" fmla="*/ 1412062 h 6456362"/>
                <a:gd name="connsiteX241" fmla="*/ 615156 w 2333625"/>
                <a:gd name="connsiteY241" fmla="*/ 1400951 h 6456362"/>
                <a:gd name="connsiteX242" fmla="*/ 635000 w 2333625"/>
                <a:gd name="connsiteY242" fmla="*/ 1391428 h 6456362"/>
                <a:gd name="connsiteX243" fmla="*/ 654844 w 2333625"/>
                <a:gd name="connsiteY243" fmla="*/ 1382698 h 6456362"/>
                <a:gd name="connsiteX244" fmla="*/ 675481 w 2333625"/>
                <a:gd name="connsiteY244" fmla="*/ 1373174 h 6456362"/>
                <a:gd name="connsiteX245" fmla="*/ 696913 w 2333625"/>
                <a:gd name="connsiteY245" fmla="*/ 1366825 h 6456362"/>
                <a:gd name="connsiteX246" fmla="*/ 718344 w 2333625"/>
                <a:gd name="connsiteY246" fmla="*/ 1358889 h 6456362"/>
                <a:gd name="connsiteX247" fmla="*/ 740569 w 2333625"/>
                <a:gd name="connsiteY247" fmla="*/ 1354127 h 6456362"/>
                <a:gd name="connsiteX248" fmla="*/ 762794 w 2333625"/>
                <a:gd name="connsiteY248" fmla="*/ 1348572 h 6456362"/>
                <a:gd name="connsiteX249" fmla="*/ 1457276 w 2333625"/>
                <a:gd name="connsiteY249" fmla="*/ 0 h 6456362"/>
                <a:gd name="connsiteX250" fmla="*/ 2022476 w 2333625"/>
                <a:gd name="connsiteY250" fmla="*/ 565200 h 6456362"/>
                <a:gd name="connsiteX251" fmla="*/ 1457276 w 2333625"/>
                <a:gd name="connsiteY251" fmla="*/ 1130400 h 6456362"/>
                <a:gd name="connsiteX252" fmla="*/ 892076 w 2333625"/>
                <a:gd name="connsiteY252" fmla="*/ 565200 h 6456362"/>
                <a:gd name="connsiteX253" fmla="*/ 1457276 w 2333625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3625" h="6456362">
                  <a:moveTo>
                    <a:pt x="1045369" y="1287462"/>
                  </a:moveTo>
                  <a:lnTo>
                    <a:pt x="1260475" y="2108074"/>
                  </a:lnTo>
                  <a:lnTo>
                    <a:pt x="1377156" y="1538249"/>
                  </a:lnTo>
                  <a:lnTo>
                    <a:pt x="1262856" y="1424760"/>
                  </a:lnTo>
                  <a:lnTo>
                    <a:pt x="1391444" y="1296986"/>
                  </a:lnTo>
                  <a:lnTo>
                    <a:pt x="1458119" y="1296986"/>
                  </a:lnTo>
                  <a:lnTo>
                    <a:pt x="1524794" y="1296986"/>
                  </a:lnTo>
                  <a:lnTo>
                    <a:pt x="1652588" y="1424760"/>
                  </a:lnTo>
                  <a:lnTo>
                    <a:pt x="1539081" y="1538249"/>
                  </a:lnTo>
                  <a:lnTo>
                    <a:pt x="1655763" y="2108074"/>
                  </a:lnTo>
                  <a:lnTo>
                    <a:pt x="1871663" y="1287462"/>
                  </a:lnTo>
                  <a:lnTo>
                    <a:pt x="2153444" y="1348572"/>
                  </a:lnTo>
                  <a:lnTo>
                    <a:pt x="2170113" y="1354127"/>
                  </a:lnTo>
                  <a:lnTo>
                    <a:pt x="2186781" y="1358095"/>
                  </a:lnTo>
                  <a:lnTo>
                    <a:pt x="2175669" y="1393015"/>
                  </a:lnTo>
                  <a:lnTo>
                    <a:pt x="2166144" y="1429522"/>
                  </a:lnTo>
                  <a:lnTo>
                    <a:pt x="2156619" y="1466029"/>
                  </a:lnTo>
                  <a:lnTo>
                    <a:pt x="2150269" y="1501742"/>
                  </a:lnTo>
                  <a:lnTo>
                    <a:pt x="1829594" y="3485018"/>
                  </a:lnTo>
                  <a:lnTo>
                    <a:pt x="1826419" y="3508827"/>
                  </a:lnTo>
                  <a:lnTo>
                    <a:pt x="1824038" y="3533430"/>
                  </a:lnTo>
                  <a:lnTo>
                    <a:pt x="1824038" y="3557239"/>
                  </a:lnTo>
                  <a:lnTo>
                    <a:pt x="1824038" y="3581841"/>
                  </a:lnTo>
                  <a:lnTo>
                    <a:pt x="1824831" y="3604856"/>
                  </a:lnTo>
                  <a:lnTo>
                    <a:pt x="1827213" y="3628665"/>
                  </a:lnTo>
                  <a:lnTo>
                    <a:pt x="1830388" y="3651680"/>
                  </a:lnTo>
                  <a:lnTo>
                    <a:pt x="1835150" y="3674696"/>
                  </a:lnTo>
                  <a:lnTo>
                    <a:pt x="1840706" y="3696917"/>
                  </a:lnTo>
                  <a:lnTo>
                    <a:pt x="1846263" y="3719932"/>
                  </a:lnTo>
                  <a:lnTo>
                    <a:pt x="1853406" y="3742154"/>
                  </a:lnTo>
                  <a:lnTo>
                    <a:pt x="1862138" y="3762788"/>
                  </a:lnTo>
                  <a:lnTo>
                    <a:pt x="1871663" y="3783423"/>
                  </a:lnTo>
                  <a:lnTo>
                    <a:pt x="1881188" y="3804851"/>
                  </a:lnTo>
                  <a:lnTo>
                    <a:pt x="1893094" y="3825485"/>
                  </a:lnTo>
                  <a:lnTo>
                    <a:pt x="1904206" y="3845326"/>
                  </a:lnTo>
                  <a:lnTo>
                    <a:pt x="1917700" y="3863579"/>
                  </a:lnTo>
                  <a:lnTo>
                    <a:pt x="1931988" y="3882626"/>
                  </a:lnTo>
                  <a:lnTo>
                    <a:pt x="1946275" y="3900086"/>
                  </a:lnTo>
                  <a:lnTo>
                    <a:pt x="1961356" y="3917546"/>
                  </a:lnTo>
                  <a:lnTo>
                    <a:pt x="1976438" y="3934212"/>
                  </a:lnTo>
                  <a:lnTo>
                    <a:pt x="1994694" y="3949291"/>
                  </a:lnTo>
                  <a:lnTo>
                    <a:pt x="2012156" y="3965163"/>
                  </a:lnTo>
                  <a:lnTo>
                    <a:pt x="2030413" y="3979449"/>
                  </a:lnTo>
                  <a:lnTo>
                    <a:pt x="2049463" y="3992147"/>
                  </a:lnTo>
                  <a:lnTo>
                    <a:pt x="2069306" y="4005638"/>
                  </a:lnTo>
                  <a:lnTo>
                    <a:pt x="2089944" y="4017543"/>
                  </a:lnTo>
                  <a:lnTo>
                    <a:pt x="2110581" y="4028654"/>
                  </a:lnTo>
                  <a:lnTo>
                    <a:pt x="2132013" y="4038177"/>
                  </a:lnTo>
                  <a:lnTo>
                    <a:pt x="2155031" y="4047701"/>
                  </a:lnTo>
                  <a:lnTo>
                    <a:pt x="2178050" y="4056431"/>
                  </a:lnTo>
                  <a:lnTo>
                    <a:pt x="2201069" y="4062780"/>
                  </a:lnTo>
                  <a:lnTo>
                    <a:pt x="2201863" y="4062780"/>
                  </a:lnTo>
                  <a:lnTo>
                    <a:pt x="2332831" y="6119070"/>
                  </a:lnTo>
                  <a:lnTo>
                    <a:pt x="2333625" y="6136530"/>
                  </a:lnTo>
                  <a:lnTo>
                    <a:pt x="2332831" y="6153196"/>
                  </a:lnTo>
                  <a:lnTo>
                    <a:pt x="2332038" y="6169862"/>
                  </a:lnTo>
                  <a:lnTo>
                    <a:pt x="2330450" y="6185735"/>
                  </a:lnTo>
                  <a:lnTo>
                    <a:pt x="2327275" y="6202401"/>
                  </a:lnTo>
                  <a:lnTo>
                    <a:pt x="2324100" y="6218273"/>
                  </a:lnTo>
                  <a:lnTo>
                    <a:pt x="2319338" y="6234146"/>
                  </a:lnTo>
                  <a:lnTo>
                    <a:pt x="2313781" y="6248431"/>
                  </a:lnTo>
                  <a:lnTo>
                    <a:pt x="2308225" y="6264304"/>
                  </a:lnTo>
                  <a:lnTo>
                    <a:pt x="2301875" y="6278589"/>
                  </a:lnTo>
                  <a:lnTo>
                    <a:pt x="2293938" y="6292875"/>
                  </a:lnTo>
                  <a:lnTo>
                    <a:pt x="2286794" y="6305573"/>
                  </a:lnTo>
                  <a:lnTo>
                    <a:pt x="2278063" y="6319065"/>
                  </a:lnTo>
                  <a:lnTo>
                    <a:pt x="2267744" y="6332556"/>
                  </a:lnTo>
                  <a:lnTo>
                    <a:pt x="2258219" y="6344461"/>
                  </a:lnTo>
                  <a:lnTo>
                    <a:pt x="2247900" y="6356365"/>
                  </a:lnTo>
                  <a:lnTo>
                    <a:pt x="2237581" y="6367475"/>
                  </a:lnTo>
                  <a:lnTo>
                    <a:pt x="2224881" y="6378587"/>
                  </a:lnTo>
                  <a:lnTo>
                    <a:pt x="2212975" y="6388110"/>
                  </a:lnTo>
                  <a:lnTo>
                    <a:pt x="2199481" y="6398427"/>
                  </a:lnTo>
                  <a:lnTo>
                    <a:pt x="2186781" y="6407157"/>
                  </a:lnTo>
                  <a:lnTo>
                    <a:pt x="2173288" y="6414299"/>
                  </a:lnTo>
                  <a:lnTo>
                    <a:pt x="2159000" y="6422236"/>
                  </a:lnTo>
                  <a:lnTo>
                    <a:pt x="2144713" y="6428585"/>
                  </a:lnTo>
                  <a:lnTo>
                    <a:pt x="2130425" y="6435727"/>
                  </a:lnTo>
                  <a:lnTo>
                    <a:pt x="2115344" y="6441283"/>
                  </a:lnTo>
                  <a:lnTo>
                    <a:pt x="2099469" y="6445251"/>
                  </a:lnTo>
                  <a:lnTo>
                    <a:pt x="2083594" y="6450013"/>
                  </a:lnTo>
                  <a:lnTo>
                    <a:pt x="2066925" y="6451600"/>
                  </a:lnTo>
                  <a:lnTo>
                    <a:pt x="2050256" y="6453981"/>
                  </a:lnTo>
                  <a:lnTo>
                    <a:pt x="2033588" y="6455569"/>
                  </a:lnTo>
                  <a:lnTo>
                    <a:pt x="2017713" y="6456362"/>
                  </a:lnTo>
                  <a:lnTo>
                    <a:pt x="2001838" y="6456362"/>
                  </a:lnTo>
                  <a:lnTo>
                    <a:pt x="1986756" y="6455569"/>
                  </a:lnTo>
                  <a:lnTo>
                    <a:pt x="1972469" y="6453187"/>
                  </a:lnTo>
                  <a:lnTo>
                    <a:pt x="1957388" y="6450807"/>
                  </a:lnTo>
                  <a:lnTo>
                    <a:pt x="1943100" y="6447632"/>
                  </a:lnTo>
                  <a:lnTo>
                    <a:pt x="1929606" y="6444457"/>
                  </a:lnTo>
                  <a:lnTo>
                    <a:pt x="1915319" y="6439696"/>
                  </a:lnTo>
                  <a:lnTo>
                    <a:pt x="1901825" y="6434141"/>
                  </a:lnTo>
                  <a:lnTo>
                    <a:pt x="1875631" y="6423029"/>
                  </a:lnTo>
                  <a:lnTo>
                    <a:pt x="1850231" y="6408745"/>
                  </a:lnTo>
                  <a:lnTo>
                    <a:pt x="1827213" y="6392871"/>
                  </a:lnTo>
                  <a:lnTo>
                    <a:pt x="1804988" y="6375412"/>
                  </a:lnTo>
                  <a:lnTo>
                    <a:pt x="1784350" y="6355571"/>
                  </a:lnTo>
                  <a:lnTo>
                    <a:pt x="1766094" y="6333349"/>
                  </a:lnTo>
                  <a:lnTo>
                    <a:pt x="1749425" y="6309541"/>
                  </a:lnTo>
                  <a:lnTo>
                    <a:pt x="1735138" y="6284939"/>
                  </a:lnTo>
                  <a:lnTo>
                    <a:pt x="1729581" y="6271447"/>
                  </a:lnTo>
                  <a:lnTo>
                    <a:pt x="1723231" y="6258749"/>
                  </a:lnTo>
                  <a:lnTo>
                    <a:pt x="1718469" y="6244463"/>
                  </a:lnTo>
                  <a:lnTo>
                    <a:pt x="1714500" y="6230971"/>
                  </a:lnTo>
                  <a:lnTo>
                    <a:pt x="1709738" y="6216687"/>
                  </a:lnTo>
                  <a:lnTo>
                    <a:pt x="1706563" y="6202401"/>
                  </a:lnTo>
                  <a:lnTo>
                    <a:pt x="1704181" y="6187322"/>
                  </a:lnTo>
                  <a:lnTo>
                    <a:pt x="1701800" y="6171449"/>
                  </a:lnTo>
                  <a:lnTo>
                    <a:pt x="1458119" y="3814374"/>
                  </a:lnTo>
                  <a:lnTo>
                    <a:pt x="1212850" y="6171449"/>
                  </a:lnTo>
                  <a:lnTo>
                    <a:pt x="1212056" y="6187322"/>
                  </a:lnTo>
                  <a:lnTo>
                    <a:pt x="1208881" y="6202401"/>
                  </a:lnTo>
                  <a:lnTo>
                    <a:pt x="1205706" y="6216687"/>
                  </a:lnTo>
                  <a:lnTo>
                    <a:pt x="1201738" y="6230971"/>
                  </a:lnTo>
                  <a:lnTo>
                    <a:pt x="1197769" y="6244463"/>
                  </a:lnTo>
                  <a:lnTo>
                    <a:pt x="1192213" y="6258749"/>
                  </a:lnTo>
                  <a:lnTo>
                    <a:pt x="1186656" y="6271447"/>
                  </a:lnTo>
                  <a:lnTo>
                    <a:pt x="1180306" y="6284939"/>
                  </a:lnTo>
                  <a:lnTo>
                    <a:pt x="1166019" y="6309541"/>
                  </a:lnTo>
                  <a:lnTo>
                    <a:pt x="1149350" y="6333349"/>
                  </a:lnTo>
                  <a:lnTo>
                    <a:pt x="1130300" y="6355571"/>
                  </a:lnTo>
                  <a:lnTo>
                    <a:pt x="1111250" y="6375412"/>
                  </a:lnTo>
                  <a:lnTo>
                    <a:pt x="1089025" y="6392871"/>
                  </a:lnTo>
                  <a:lnTo>
                    <a:pt x="1064419" y="6408745"/>
                  </a:lnTo>
                  <a:lnTo>
                    <a:pt x="1040606" y="6423029"/>
                  </a:lnTo>
                  <a:lnTo>
                    <a:pt x="1014413" y="6434141"/>
                  </a:lnTo>
                  <a:lnTo>
                    <a:pt x="1000125" y="6439696"/>
                  </a:lnTo>
                  <a:lnTo>
                    <a:pt x="986631" y="6444457"/>
                  </a:lnTo>
                  <a:lnTo>
                    <a:pt x="972344" y="6447632"/>
                  </a:lnTo>
                  <a:lnTo>
                    <a:pt x="958056" y="6450807"/>
                  </a:lnTo>
                  <a:lnTo>
                    <a:pt x="943769" y="6453187"/>
                  </a:lnTo>
                  <a:lnTo>
                    <a:pt x="928688" y="6455569"/>
                  </a:lnTo>
                  <a:lnTo>
                    <a:pt x="914400" y="6456362"/>
                  </a:lnTo>
                  <a:lnTo>
                    <a:pt x="898525" y="6456362"/>
                  </a:lnTo>
                  <a:lnTo>
                    <a:pt x="881063" y="6455569"/>
                  </a:lnTo>
                  <a:lnTo>
                    <a:pt x="864394" y="6453981"/>
                  </a:lnTo>
                  <a:lnTo>
                    <a:pt x="848519" y="6451600"/>
                  </a:lnTo>
                  <a:lnTo>
                    <a:pt x="831850" y="6450013"/>
                  </a:lnTo>
                  <a:lnTo>
                    <a:pt x="816769" y="6445251"/>
                  </a:lnTo>
                  <a:lnTo>
                    <a:pt x="800894" y="6441283"/>
                  </a:lnTo>
                  <a:lnTo>
                    <a:pt x="785813" y="6435727"/>
                  </a:lnTo>
                  <a:lnTo>
                    <a:pt x="769938" y="6428585"/>
                  </a:lnTo>
                  <a:lnTo>
                    <a:pt x="755650" y="6422236"/>
                  </a:lnTo>
                  <a:lnTo>
                    <a:pt x="741363" y="6414299"/>
                  </a:lnTo>
                  <a:lnTo>
                    <a:pt x="728663" y="6407157"/>
                  </a:lnTo>
                  <a:lnTo>
                    <a:pt x="715169" y="6398427"/>
                  </a:lnTo>
                  <a:lnTo>
                    <a:pt x="702469" y="6388110"/>
                  </a:lnTo>
                  <a:lnTo>
                    <a:pt x="689769" y="6378587"/>
                  </a:lnTo>
                  <a:lnTo>
                    <a:pt x="679450" y="6367475"/>
                  </a:lnTo>
                  <a:lnTo>
                    <a:pt x="668338" y="6356365"/>
                  </a:lnTo>
                  <a:lnTo>
                    <a:pt x="657225" y="6344461"/>
                  </a:lnTo>
                  <a:lnTo>
                    <a:pt x="646906" y="6332556"/>
                  </a:lnTo>
                  <a:lnTo>
                    <a:pt x="638175" y="6319065"/>
                  </a:lnTo>
                  <a:lnTo>
                    <a:pt x="629444" y="6305573"/>
                  </a:lnTo>
                  <a:lnTo>
                    <a:pt x="622300" y="6292875"/>
                  </a:lnTo>
                  <a:lnTo>
                    <a:pt x="614363" y="6278589"/>
                  </a:lnTo>
                  <a:lnTo>
                    <a:pt x="608012" y="6264304"/>
                  </a:lnTo>
                  <a:lnTo>
                    <a:pt x="600869" y="6248431"/>
                  </a:lnTo>
                  <a:lnTo>
                    <a:pt x="596900" y="6234146"/>
                  </a:lnTo>
                  <a:lnTo>
                    <a:pt x="592137" y="6218273"/>
                  </a:lnTo>
                  <a:lnTo>
                    <a:pt x="588169" y="6202401"/>
                  </a:lnTo>
                  <a:lnTo>
                    <a:pt x="585788" y="6185735"/>
                  </a:lnTo>
                  <a:lnTo>
                    <a:pt x="583406" y="6169862"/>
                  </a:lnTo>
                  <a:lnTo>
                    <a:pt x="582613" y="6153196"/>
                  </a:lnTo>
                  <a:lnTo>
                    <a:pt x="582613" y="6136530"/>
                  </a:lnTo>
                  <a:lnTo>
                    <a:pt x="582613" y="6119070"/>
                  </a:lnTo>
                  <a:lnTo>
                    <a:pt x="746125" y="3549302"/>
                  </a:lnTo>
                  <a:lnTo>
                    <a:pt x="749300" y="3496129"/>
                  </a:lnTo>
                  <a:lnTo>
                    <a:pt x="750888" y="3440575"/>
                  </a:lnTo>
                  <a:lnTo>
                    <a:pt x="750888" y="3387402"/>
                  </a:lnTo>
                  <a:lnTo>
                    <a:pt x="749300" y="3331848"/>
                  </a:lnTo>
                  <a:lnTo>
                    <a:pt x="723900" y="2545363"/>
                  </a:lnTo>
                  <a:lnTo>
                    <a:pt x="500063" y="3781835"/>
                  </a:lnTo>
                  <a:lnTo>
                    <a:pt x="496888" y="3794533"/>
                  </a:lnTo>
                  <a:lnTo>
                    <a:pt x="493713" y="3808025"/>
                  </a:lnTo>
                  <a:lnTo>
                    <a:pt x="488950" y="3820723"/>
                  </a:lnTo>
                  <a:lnTo>
                    <a:pt x="484188" y="3833421"/>
                  </a:lnTo>
                  <a:lnTo>
                    <a:pt x="479425" y="3845326"/>
                  </a:lnTo>
                  <a:lnTo>
                    <a:pt x="473869" y="3857230"/>
                  </a:lnTo>
                  <a:lnTo>
                    <a:pt x="466725" y="3868341"/>
                  </a:lnTo>
                  <a:lnTo>
                    <a:pt x="459581" y="3879452"/>
                  </a:lnTo>
                  <a:lnTo>
                    <a:pt x="451644" y="3888975"/>
                  </a:lnTo>
                  <a:lnTo>
                    <a:pt x="443706" y="3900086"/>
                  </a:lnTo>
                  <a:lnTo>
                    <a:pt x="426244" y="3917546"/>
                  </a:lnTo>
                  <a:lnTo>
                    <a:pt x="406400" y="3935006"/>
                  </a:lnTo>
                  <a:lnTo>
                    <a:pt x="385763" y="3949291"/>
                  </a:lnTo>
                  <a:lnTo>
                    <a:pt x="363538" y="3961989"/>
                  </a:lnTo>
                  <a:lnTo>
                    <a:pt x="340519" y="3972306"/>
                  </a:lnTo>
                  <a:lnTo>
                    <a:pt x="315119" y="3980242"/>
                  </a:lnTo>
                  <a:lnTo>
                    <a:pt x="303213" y="3982623"/>
                  </a:lnTo>
                  <a:lnTo>
                    <a:pt x="289719" y="3985004"/>
                  </a:lnTo>
                  <a:lnTo>
                    <a:pt x="277812" y="3986591"/>
                  </a:lnTo>
                  <a:lnTo>
                    <a:pt x="265112" y="3988179"/>
                  </a:lnTo>
                  <a:lnTo>
                    <a:pt x="251619" y="3988179"/>
                  </a:lnTo>
                  <a:lnTo>
                    <a:pt x="238125" y="3988179"/>
                  </a:lnTo>
                  <a:lnTo>
                    <a:pt x="225425" y="3986591"/>
                  </a:lnTo>
                  <a:lnTo>
                    <a:pt x="211931" y="3985004"/>
                  </a:lnTo>
                  <a:lnTo>
                    <a:pt x="197644" y="3982623"/>
                  </a:lnTo>
                  <a:lnTo>
                    <a:pt x="184944" y="3979449"/>
                  </a:lnTo>
                  <a:lnTo>
                    <a:pt x="162719" y="3971512"/>
                  </a:lnTo>
                  <a:lnTo>
                    <a:pt x="140494" y="3961989"/>
                  </a:lnTo>
                  <a:lnTo>
                    <a:pt x="120650" y="3950878"/>
                  </a:lnTo>
                  <a:lnTo>
                    <a:pt x="100806" y="3938180"/>
                  </a:lnTo>
                  <a:lnTo>
                    <a:pt x="83344" y="3923101"/>
                  </a:lnTo>
                  <a:lnTo>
                    <a:pt x="68262" y="3908022"/>
                  </a:lnTo>
                  <a:lnTo>
                    <a:pt x="52387" y="3890562"/>
                  </a:lnTo>
                  <a:lnTo>
                    <a:pt x="39687" y="3872309"/>
                  </a:lnTo>
                  <a:lnTo>
                    <a:pt x="28575" y="3853262"/>
                  </a:lnTo>
                  <a:lnTo>
                    <a:pt x="19050" y="3831834"/>
                  </a:lnTo>
                  <a:lnTo>
                    <a:pt x="11112" y="3811200"/>
                  </a:lnTo>
                  <a:lnTo>
                    <a:pt x="5556" y="3788978"/>
                  </a:lnTo>
                  <a:lnTo>
                    <a:pt x="2381" y="3765963"/>
                  </a:lnTo>
                  <a:lnTo>
                    <a:pt x="0" y="3742948"/>
                  </a:lnTo>
                  <a:lnTo>
                    <a:pt x="794" y="3719932"/>
                  </a:lnTo>
                  <a:lnTo>
                    <a:pt x="3175" y="3696123"/>
                  </a:lnTo>
                  <a:lnTo>
                    <a:pt x="304006" y="1830304"/>
                  </a:lnTo>
                  <a:lnTo>
                    <a:pt x="308769" y="1807289"/>
                  </a:lnTo>
                  <a:lnTo>
                    <a:pt x="313531" y="1785861"/>
                  </a:lnTo>
                  <a:lnTo>
                    <a:pt x="318294" y="1764433"/>
                  </a:lnTo>
                  <a:lnTo>
                    <a:pt x="325437" y="1743005"/>
                  </a:lnTo>
                  <a:lnTo>
                    <a:pt x="332581" y="1721577"/>
                  </a:lnTo>
                  <a:lnTo>
                    <a:pt x="340519" y="1700942"/>
                  </a:lnTo>
                  <a:lnTo>
                    <a:pt x="349250" y="1681102"/>
                  </a:lnTo>
                  <a:lnTo>
                    <a:pt x="359569" y="1661261"/>
                  </a:lnTo>
                  <a:lnTo>
                    <a:pt x="369094" y="1641420"/>
                  </a:lnTo>
                  <a:lnTo>
                    <a:pt x="380206" y="1623167"/>
                  </a:lnTo>
                  <a:lnTo>
                    <a:pt x="391319" y="1604120"/>
                  </a:lnTo>
                  <a:lnTo>
                    <a:pt x="403225" y="1585866"/>
                  </a:lnTo>
                  <a:lnTo>
                    <a:pt x="416719" y="1567613"/>
                  </a:lnTo>
                  <a:lnTo>
                    <a:pt x="429419" y="1551740"/>
                  </a:lnTo>
                  <a:lnTo>
                    <a:pt x="443706" y="1535074"/>
                  </a:lnTo>
                  <a:lnTo>
                    <a:pt x="459581" y="1518408"/>
                  </a:lnTo>
                  <a:lnTo>
                    <a:pt x="474663" y="1503329"/>
                  </a:lnTo>
                  <a:lnTo>
                    <a:pt x="489744" y="1487457"/>
                  </a:lnTo>
                  <a:lnTo>
                    <a:pt x="506413" y="1473171"/>
                  </a:lnTo>
                  <a:lnTo>
                    <a:pt x="523081" y="1460473"/>
                  </a:lnTo>
                  <a:lnTo>
                    <a:pt x="540544" y="1446981"/>
                  </a:lnTo>
                  <a:lnTo>
                    <a:pt x="558006" y="1435077"/>
                  </a:lnTo>
                  <a:lnTo>
                    <a:pt x="577056" y="1423173"/>
                  </a:lnTo>
                  <a:lnTo>
                    <a:pt x="595313" y="1412062"/>
                  </a:lnTo>
                  <a:lnTo>
                    <a:pt x="615156" y="1400951"/>
                  </a:lnTo>
                  <a:lnTo>
                    <a:pt x="635000" y="1391428"/>
                  </a:lnTo>
                  <a:lnTo>
                    <a:pt x="654844" y="1382698"/>
                  </a:lnTo>
                  <a:lnTo>
                    <a:pt x="675481" y="1373174"/>
                  </a:lnTo>
                  <a:lnTo>
                    <a:pt x="696913" y="1366825"/>
                  </a:lnTo>
                  <a:lnTo>
                    <a:pt x="718344" y="1358889"/>
                  </a:lnTo>
                  <a:lnTo>
                    <a:pt x="740569" y="1354127"/>
                  </a:lnTo>
                  <a:lnTo>
                    <a:pt x="762794" y="1348572"/>
                  </a:lnTo>
                  <a:close/>
                  <a:moveTo>
                    <a:pt x="1457276" y="0"/>
                  </a:moveTo>
                  <a:cubicBezTo>
                    <a:pt x="1769427" y="0"/>
                    <a:pt x="2022476" y="253049"/>
                    <a:pt x="2022476" y="565200"/>
                  </a:cubicBezTo>
                  <a:cubicBezTo>
                    <a:pt x="2022476" y="877351"/>
                    <a:pt x="1769427" y="1130400"/>
                    <a:pt x="1457276" y="1130400"/>
                  </a:cubicBezTo>
                  <a:cubicBezTo>
                    <a:pt x="1145125" y="1130400"/>
                    <a:pt x="892076" y="877351"/>
                    <a:pt x="892076" y="565200"/>
                  </a:cubicBezTo>
                  <a:cubicBezTo>
                    <a:pt x="892076" y="253049"/>
                    <a:pt x="1145125" y="0"/>
                    <a:pt x="1457276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9"/>
            <p:cNvSpPr/>
            <p:nvPr/>
          </p:nvSpPr>
          <p:spPr>
            <a:xfrm>
              <a:off x="12316201" y="3128963"/>
              <a:ext cx="2332038" cy="6456362"/>
            </a:xfrm>
            <a:custGeom>
              <a:avLst/>
              <a:gdLst>
                <a:gd name="connsiteX0" fmla="*/ 461806 w 2332038"/>
                <a:gd name="connsiteY0" fmla="*/ 1287462 h 6456362"/>
                <a:gd name="connsiteX1" fmla="*/ 677632 w 2332038"/>
                <a:gd name="connsiteY1" fmla="*/ 2108074 h 6456362"/>
                <a:gd name="connsiteX2" fmla="*/ 794274 w 2332038"/>
                <a:gd name="connsiteY2" fmla="*/ 1538249 h 6456362"/>
                <a:gd name="connsiteX3" fmla="*/ 680013 w 2332038"/>
                <a:gd name="connsiteY3" fmla="*/ 1424760 h 6456362"/>
                <a:gd name="connsiteX4" fmla="*/ 808556 w 2332038"/>
                <a:gd name="connsiteY4" fmla="*/ 1296986 h 6456362"/>
                <a:gd name="connsiteX5" fmla="*/ 875209 w 2332038"/>
                <a:gd name="connsiteY5" fmla="*/ 1296986 h 6456362"/>
                <a:gd name="connsiteX6" fmla="*/ 941861 w 2332038"/>
                <a:gd name="connsiteY6" fmla="*/ 1296986 h 6456362"/>
                <a:gd name="connsiteX7" fmla="*/ 1069611 w 2332038"/>
                <a:gd name="connsiteY7" fmla="*/ 1424760 h 6456362"/>
                <a:gd name="connsiteX8" fmla="*/ 956144 w 2332038"/>
                <a:gd name="connsiteY8" fmla="*/ 1538249 h 6456362"/>
                <a:gd name="connsiteX9" fmla="*/ 1072785 w 2332038"/>
                <a:gd name="connsiteY9" fmla="*/ 2108074 h 6456362"/>
                <a:gd name="connsiteX10" fmla="*/ 1287818 w 2332038"/>
                <a:gd name="connsiteY10" fmla="*/ 1287462 h 6456362"/>
                <a:gd name="connsiteX11" fmla="*/ 1570297 w 2332038"/>
                <a:gd name="connsiteY11" fmla="*/ 1348572 h 6456362"/>
                <a:gd name="connsiteX12" fmla="*/ 1592515 w 2332038"/>
                <a:gd name="connsiteY12" fmla="*/ 1354127 h 6456362"/>
                <a:gd name="connsiteX13" fmla="*/ 1614732 w 2332038"/>
                <a:gd name="connsiteY13" fmla="*/ 1358889 h 6456362"/>
                <a:gd name="connsiteX14" fmla="*/ 1635363 w 2332038"/>
                <a:gd name="connsiteY14" fmla="*/ 1366825 h 6456362"/>
                <a:gd name="connsiteX15" fmla="*/ 1657580 w 2332038"/>
                <a:gd name="connsiteY15" fmla="*/ 1373174 h 6456362"/>
                <a:gd name="connsiteX16" fmla="*/ 1677417 w 2332038"/>
                <a:gd name="connsiteY16" fmla="*/ 1382698 h 6456362"/>
                <a:gd name="connsiteX17" fmla="*/ 1698048 w 2332038"/>
                <a:gd name="connsiteY17" fmla="*/ 1391428 h 6456362"/>
                <a:gd name="connsiteX18" fmla="*/ 1717885 w 2332038"/>
                <a:gd name="connsiteY18" fmla="*/ 1400951 h 6456362"/>
                <a:gd name="connsiteX19" fmla="*/ 1736135 w 2332038"/>
                <a:gd name="connsiteY19" fmla="*/ 1412062 h 6456362"/>
                <a:gd name="connsiteX20" fmla="*/ 1755178 w 2332038"/>
                <a:gd name="connsiteY20" fmla="*/ 1423173 h 6456362"/>
                <a:gd name="connsiteX21" fmla="*/ 1773428 w 2332038"/>
                <a:gd name="connsiteY21" fmla="*/ 1435077 h 6456362"/>
                <a:gd name="connsiteX22" fmla="*/ 1792472 w 2332038"/>
                <a:gd name="connsiteY22" fmla="*/ 1446981 h 6456362"/>
                <a:gd name="connsiteX23" fmla="*/ 1809135 w 2332038"/>
                <a:gd name="connsiteY23" fmla="*/ 1460473 h 6456362"/>
                <a:gd name="connsiteX24" fmla="*/ 1826591 w 2332038"/>
                <a:gd name="connsiteY24" fmla="*/ 1473171 h 6456362"/>
                <a:gd name="connsiteX25" fmla="*/ 1843254 w 2332038"/>
                <a:gd name="connsiteY25" fmla="*/ 1487457 h 6456362"/>
                <a:gd name="connsiteX26" fmla="*/ 1858331 w 2332038"/>
                <a:gd name="connsiteY26" fmla="*/ 1503329 h 6456362"/>
                <a:gd name="connsiteX27" fmla="*/ 1873407 w 2332038"/>
                <a:gd name="connsiteY27" fmla="*/ 1518408 h 6456362"/>
                <a:gd name="connsiteX28" fmla="*/ 1887689 w 2332038"/>
                <a:gd name="connsiteY28" fmla="*/ 1535074 h 6456362"/>
                <a:gd name="connsiteX29" fmla="*/ 1901972 w 2332038"/>
                <a:gd name="connsiteY29" fmla="*/ 1551740 h 6456362"/>
                <a:gd name="connsiteX30" fmla="*/ 1916255 w 2332038"/>
                <a:gd name="connsiteY30" fmla="*/ 1567613 h 6456362"/>
                <a:gd name="connsiteX31" fmla="*/ 1928950 w 2332038"/>
                <a:gd name="connsiteY31" fmla="*/ 1585866 h 6456362"/>
                <a:gd name="connsiteX32" fmla="*/ 1940853 w 2332038"/>
                <a:gd name="connsiteY32" fmla="*/ 1604120 h 6456362"/>
                <a:gd name="connsiteX33" fmla="*/ 1952755 w 2332038"/>
                <a:gd name="connsiteY33" fmla="*/ 1623167 h 6456362"/>
                <a:gd name="connsiteX34" fmla="*/ 1963863 w 2332038"/>
                <a:gd name="connsiteY34" fmla="*/ 1641420 h 6456362"/>
                <a:gd name="connsiteX35" fmla="*/ 1973385 w 2332038"/>
                <a:gd name="connsiteY35" fmla="*/ 1661261 h 6456362"/>
                <a:gd name="connsiteX36" fmla="*/ 1983700 w 2332038"/>
                <a:gd name="connsiteY36" fmla="*/ 1681102 h 6456362"/>
                <a:gd name="connsiteX37" fmla="*/ 1990842 w 2332038"/>
                <a:gd name="connsiteY37" fmla="*/ 1700942 h 6456362"/>
                <a:gd name="connsiteX38" fmla="*/ 2000364 w 2332038"/>
                <a:gd name="connsiteY38" fmla="*/ 1721577 h 6456362"/>
                <a:gd name="connsiteX39" fmla="*/ 2006711 w 2332038"/>
                <a:gd name="connsiteY39" fmla="*/ 1743005 h 6456362"/>
                <a:gd name="connsiteX40" fmla="*/ 2013059 w 2332038"/>
                <a:gd name="connsiteY40" fmla="*/ 1764433 h 6456362"/>
                <a:gd name="connsiteX41" fmla="*/ 2018614 w 2332038"/>
                <a:gd name="connsiteY41" fmla="*/ 1785861 h 6456362"/>
                <a:gd name="connsiteX42" fmla="*/ 2024168 w 2332038"/>
                <a:gd name="connsiteY42" fmla="*/ 1807289 h 6456362"/>
                <a:gd name="connsiteX43" fmla="*/ 2027342 w 2332038"/>
                <a:gd name="connsiteY43" fmla="*/ 1830304 h 6456362"/>
                <a:gd name="connsiteX44" fmla="*/ 2329658 w 2332038"/>
                <a:gd name="connsiteY44" fmla="*/ 3696123 h 6456362"/>
                <a:gd name="connsiteX45" fmla="*/ 2332038 w 2332038"/>
                <a:gd name="connsiteY45" fmla="*/ 3719932 h 6456362"/>
                <a:gd name="connsiteX46" fmla="*/ 2332038 w 2332038"/>
                <a:gd name="connsiteY46" fmla="*/ 3742948 h 6456362"/>
                <a:gd name="connsiteX47" fmla="*/ 2330451 w 2332038"/>
                <a:gd name="connsiteY47" fmla="*/ 3765963 h 6456362"/>
                <a:gd name="connsiteX48" fmla="*/ 2326484 w 2332038"/>
                <a:gd name="connsiteY48" fmla="*/ 3788978 h 6456362"/>
                <a:gd name="connsiteX49" fmla="*/ 2320929 w 2332038"/>
                <a:gd name="connsiteY49" fmla="*/ 3811200 h 6456362"/>
                <a:gd name="connsiteX50" fmla="*/ 2312995 w 2332038"/>
                <a:gd name="connsiteY50" fmla="*/ 3831834 h 6456362"/>
                <a:gd name="connsiteX51" fmla="*/ 2304266 w 2332038"/>
                <a:gd name="connsiteY51" fmla="*/ 3853262 h 6456362"/>
                <a:gd name="connsiteX52" fmla="*/ 2292364 w 2332038"/>
                <a:gd name="connsiteY52" fmla="*/ 3872309 h 6456362"/>
                <a:gd name="connsiteX53" fmla="*/ 2278875 w 2332038"/>
                <a:gd name="connsiteY53" fmla="*/ 3890562 h 6456362"/>
                <a:gd name="connsiteX54" fmla="*/ 2264592 w 2332038"/>
                <a:gd name="connsiteY54" fmla="*/ 3908022 h 6456362"/>
                <a:gd name="connsiteX55" fmla="*/ 2247929 w 2332038"/>
                <a:gd name="connsiteY55" fmla="*/ 3923101 h 6456362"/>
                <a:gd name="connsiteX56" fmla="*/ 2230473 w 2332038"/>
                <a:gd name="connsiteY56" fmla="*/ 3938180 h 6456362"/>
                <a:gd name="connsiteX57" fmla="*/ 2212223 w 2332038"/>
                <a:gd name="connsiteY57" fmla="*/ 3950878 h 6456362"/>
                <a:gd name="connsiteX58" fmla="*/ 2192386 w 2332038"/>
                <a:gd name="connsiteY58" fmla="*/ 3961989 h 6456362"/>
                <a:gd name="connsiteX59" fmla="*/ 2170168 w 2332038"/>
                <a:gd name="connsiteY59" fmla="*/ 3971512 h 6456362"/>
                <a:gd name="connsiteX60" fmla="*/ 2147157 w 2332038"/>
                <a:gd name="connsiteY60" fmla="*/ 3979449 h 6456362"/>
                <a:gd name="connsiteX61" fmla="*/ 2133668 w 2332038"/>
                <a:gd name="connsiteY61" fmla="*/ 3982623 h 6456362"/>
                <a:gd name="connsiteX62" fmla="*/ 2120972 w 2332038"/>
                <a:gd name="connsiteY62" fmla="*/ 3985004 h 6456362"/>
                <a:gd name="connsiteX63" fmla="*/ 2107483 w 2332038"/>
                <a:gd name="connsiteY63" fmla="*/ 3986591 h 6456362"/>
                <a:gd name="connsiteX64" fmla="*/ 2094788 w 2332038"/>
                <a:gd name="connsiteY64" fmla="*/ 3988179 h 6456362"/>
                <a:gd name="connsiteX65" fmla="*/ 2081298 w 2332038"/>
                <a:gd name="connsiteY65" fmla="*/ 3988179 h 6456362"/>
                <a:gd name="connsiteX66" fmla="*/ 2067809 w 2332038"/>
                <a:gd name="connsiteY66" fmla="*/ 3988179 h 6456362"/>
                <a:gd name="connsiteX67" fmla="*/ 2055114 w 2332038"/>
                <a:gd name="connsiteY67" fmla="*/ 3986591 h 6456362"/>
                <a:gd name="connsiteX68" fmla="*/ 2041624 w 2332038"/>
                <a:gd name="connsiteY68" fmla="*/ 3985004 h 6456362"/>
                <a:gd name="connsiteX69" fmla="*/ 2029722 w 2332038"/>
                <a:gd name="connsiteY69" fmla="*/ 3982623 h 6456362"/>
                <a:gd name="connsiteX70" fmla="*/ 2016233 w 2332038"/>
                <a:gd name="connsiteY70" fmla="*/ 3980242 h 6456362"/>
                <a:gd name="connsiteX71" fmla="*/ 1992429 w 2332038"/>
                <a:gd name="connsiteY71" fmla="*/ 3972306 h 6456362"/>
                <a:gd name="connsiteX72" fmla="*/ 1969418 w 2332038"/>
                <a:gd name="connsiteY72" fmla="*/ 3961989 h 6456362"/>
                <a:gd name="connsiteX73" fmla="*/ 1946407 w 2332038"/>
                <a:gd name="connsiteY73" fmla="*/ 3949291 h 6456362"/>
                <a:gd name="connsiteX74" fmla="*/ 1924983 w 2332038"/>
                <a:gd name="connsiteY74" fmla="*/ 3935006 h 6456362"/>
                <a:gd name="connsiteX75" fmla="*/ 1906733 w 2332038"/>
                <a:gd name="connsiteY75" fmla="*/ 3917546 h 6456362"/>
                <a:gd name="connsiteX76" fmla="*/ 1889276 w 2332038"/>
                <a:gd name="connsiteY76" fmla="*/ 3900086 h 6456362"/>
                <a:gd name="connsiteX77" fmla="*/ 1880548 w 2332038"/>
                <a:gd name="connsiteY77" fmla="*/ 3888975 h 6456362"/>
                <a:gd name="connsiteX78" fmla="*/ 1872613 w 2332038"/>
                <a:gd name="connsiteY78" fmla="*/ 3879452 h 6456362"/>
                <a:gd name="connsiteX79" fmla="*/ 1866265 w 2332038"/>
                <a:gd name="connsiteY79" fmla="*/ 3868341 h 6456362"/>
                <a:gd name="connsiteX80" fmla="*/ 1859124 w 2332038"/>
                <a:gd name="connsiteY80" fmla="*/ 3857230 h 6456362"/>
                <a:gd name="connsiteX81" fmla="*/ 1853570 w 2332038"/>
                <a:gd name="connsiteY81" fmla="*/ 3845326 h 6456362"/>
                <a:gd name="connsiteX82" fmla="*/ 1848809 w 2332038"/>
                <a:gd name="connsiteY82" fmla="*/ 3833421 h 6456362"/>
                <a:gd name="connsiteX83" fmla="*/ 1843254 w 2332038"/>
                <a:gd name="connsiteY83" fmla="*/ 3820723 h 6456362"/>
                <a:gd name="connsiteX84" fmla="*/ 1838494 w 2332038"/>
                <a:gd name="connsiteY84" fmla="*/ 3808025 h 6456362"/>
                <a:gd name="connsiteX85" fmla="*/ 1835320 w 2332038"/>
                <a:gd name="connsiteY85" fmla="*/ 3794533 h 6456362"/>
                <a:gd name="connsiteX86" fmla="*/ 1832939 w 2332038"/>
                <a:gd name="connsiteY86" fmla="*/ 3781835 h 6456362"/>
                <a:gd name="connsiteX87" fmla="*/ 1609178 w 2332038"/>
                <a:gd name="connsiteY87" fmla="*/ 2545363 h 6456362"/>
                <a:gd name="connsiteX88" fmla="*/ 1582199 w 2332038"/>
                <a:gd name="connsiteY88" fmla="*/ 3331848 h 6456362"/>
                <a:gd name="connsiteX89" fmla="*/ 1581406 w 2332038"/>
                <a:gd name="connsiteY89" fmla="*/ 3387402 h 6456362"/>
                <a:gd name="connsiteX90" fmla="*/ 1581406 w 2332038"/>
                <a:gd name="connsiteY90" fmla="*/ 3440575 h 6456362"/>
                <a:gd name="connsiteX91" fmla="*/ 1583786 w 2332038"/>
                <a:gd name="connsiteY91" fmla="*/ 3496129 h 6456362"/>
                <a:gd name="connsiteX92" fmla="*/ 1586167 w 2332038"/>
                <a:gd name="connsiteY92" fmla="*/ 3549302 h 6456362"/>
                <a:gd name="connsiteX93" fmla="*/ 1749624 w 2332038"/>
                <a:gd name="connsiteY93" fmla="*/ 6119070 h 6456362"/>
                <a:gd name="connsiteX94" fmla="*/ 1750417 w 2332038"/>
                <a:gd name="connsiteY94" fmla="*/ 6136530 h 6456362"/>
                <a:gd name="connsiteX95" fmla="*/ 1750417 w 2332038"/>
                <a:gd name="connsiteY95" fmla="*/ 6153196 h 6456362"/>
                <a:gd name="connsiteX96" fmla="*/ 1749624 w 2332038"/>
                <a:gd name="connsiteY96" fmla="*/ 6169862 h 6456362"/>
                <a:gd name="connsiteX97" fmla="*/ 1747243 w 2332038"/>
                <a:gd name="connsiteY97" fmla="*/ 6185735 h 6456362"/>
                <a:gd name="connsiteX98" fmla="*/ 1744069 w 2332038"/>
                <a:gd name="connsiteY98" fmla="*/ 6202401 h 6456362"/>
                <a:gd name="connsiteX99" fmla="*/ 1740896 w 2332038"/>
                <a:gd name="connsiteY99" fmla="*/ 6218273 h 6456362"/>
                <a:gd name="connsiteX100" fmla="*/ 1736135 w 2332038"/>
                <a:gd name="connsiteY100" fmla="*/ 6234146 h 6456362"/>
                <a:gd name="connsiteX101" fmla="*/ 1730580 w 2332038"/>
                <a:gd name="connsiteY101" fmla="*/ 6248431 h 6456362"/>
                <a:gd name="connsiteX102" fmla="*/ 1725026 w 2332038"/>
                <a:gd name="connsiteY102" fmla="*/ 6264304 h 6456362"/>
                <a:gd name="connsiteX103" fmla="*/ 1718678 w 2332038"/>
                <a:gd name="connsiteY103" fmla="*/ 6278589 h 6456362"/>
                <a:gd name="connsiteX104" fmla="*/ 1710743 w 2332038"/>
                <a:gd name="connsiteY104" fmla="*/ 6292875 h 6456362"/>
                <a:gd name="connsiteX105" fmla="*/ 1703602 w 2332038"/>
                <a:gd name="connsiteY105" fmla="*/ 6305573 h 6456362"/>
                <a:gd name="connsiteX106" fmla="*/ 1694874 w 2332038"/>
                <a:gd name="connsiteY106" fmla="*/ 6319065 h 6456362"/>
                <a:gd name="connsiteX107" fmla="*/ 1686145 w 2332038"/>
                <a:gd name="connsiteY107" fmla="*/ 6332556 h 6456362"/>
                <a:gd name="connsiteX108" fmla="*/ 1675037 w 2332038"/>
                <a:gd name="connsiteY108" fmla="*/ 6344461 h 6456362"/>
                <a:gd name="connsiteX109" fmla="*/ 1664721 w 2332038"/>
                <a:gd name="connsiteY109" fmla="*/ 6356365 h 6456362"/>
                <a:gd name="connsiteX110" fmla="*/ 1653613 w 2332038"/>
                <a:gd name="connsiteY110" fmla="*/ 6367475 h 6456362"/>
                <a:gd name="connsiteX111" fmla="*/ 1641711 w 2332038"/>
                <a:gd name="connsiteY111" fmla="*/ 6378587 h 6456362"/>
                <a:gd name="connsiteX112" fmla="*/ 1629808 w 2332038"/>
                <a:gd name="connsiteY112" fmla="*/ 6388110 h 6456362"/>
                <a:gd name="connsiteX113" fmla="*/ 1617906 w 2332038"/>
                <a:gd name="connsiteY113" fmla="*/ 6398427 h 6456362"/>
                <a:gd name="connsiteX114" fmla="*/ 1604417 w 2332038"/>
                <a:gd name="connsiteY114" fmla="*/ 6407157 h 6456362"/>
                <a:gd name="connsiteX115" fmla="*/ 1590134 w 2332038"/>
                <a:gd name="connsiteY115" fmla="*/ 6414299 h 6456362"/>
                <a:gd name="connsiteX116" fmla="*/ 1577439 w 2332038"/>
                <a:gd name="connsiteY116" fmla="*/ 6422236 h 6456362"/>
                <a:gd name="connsiteX117" fmla="*/ 1561569 w 2332038"/>
                <a:gd name="connsiteY117" fmla="*/ 6428585 h 6456362"/>
                <a:gd name="connsiteX118" fmla="*/ 1547286 w 2332038"/>
                <a:gd name="connsiteY118" fmla="*/ 6435727 h 6456362"/>
                <a:gd name="connsiteX119" fmla="*/ 1532210 w 2332038"/>
                <a:gd name="connsiteY119" fmla="*/ 6441283 h 6456362"/>
                <a:gd name="connsiteX120" fmla="*/ 1516341 w 2332038"/>
                <a:gd name="connsiteY120" fmla="*/ 6445251 h 6456362"/>
                <a:gd name="connsiteX121" fmla="*/ 1500471 w 2332038"/>
                <a:gd name="connsiteY121" fmla="*/ 6450013 h 6456362"/>
                <a:gd name="connsiteX122" fmla="*/ 1484601 w 2332038"/>
                <a:gd name="connsiteY122" fmla="*/ 6451600 h 6456362"/>
                <a:gd name="connsiteX123" fmla="*/ 1468732 w 2332038"/>
                <a:gd name="connsiteY123" fmla="*/ 6453981 h 6456362"/>
                <a:gd name="connsiteX124" fmla="*/ 1450482 w 2332038"/>
                <a:gd name="connsiteY124" fmla="*/ 6455569 h 6456362"/>
                <a:gd name="connsiteX125" fmla="*/ 1434612 w 2332038"/>
                <a:gd name="connsiteY125" fmla="*/ 6456362 h 6456362"/>
                <a:gd name="connsiteX126" fmla="*/ 1418743 w 2332038"/>
                <a:gd name="connsiteY126" fmla="*/ 6456362 h 6456362"/>
                <a:gd name="connsiteX127" fmla="*/ 1403666 w 2332038"/>
                <a:gd name="connsiteY127" fmla="*/ 6455569 h 6456362"/>
                <a:gd name="connsiteX128" fmla="*/ 1389384 w 2332038"/>
                <a:gd name="connsiteY128" fmla="*/ 6453187 h 6456362"/>
                <a:gd name="connsiteX129" fmla="*/ 1375101 w 2332038"/>
                <a:gd name="connsiteY129" fmla="*/ 6450807 h 6456362"/>
                <a:gd name="connsiteX130" fmla="*/ 1360819 w 2332038"/>
                <a:gd name="connsiteY130" fmla="*/ 6447632 h 6456362"/>
                <a:gd name="connsiteX131" fmla="*/ 1346536 w 2332038"/>
                <a:gd name="connsiteY131" fmla="*/ 6444457 h 6456362"/>
                <a:gd name="connsiteX132" fmla="*/ 1332253 w 2332038"/>
                <a:gd name="connsiteY132" fmla="*/ 6439696 h 6456362"/>
                <a:gd name="connsiteX133" fmla="*/ 1318764 w 2332038"/>
                <a:gd name="connsiteY133" fmla="*/ 6434141 h 6456362"/>
                <a:gd name="connsiteX134" fmla="*/ 1292579 w 2332038"/>
                <a:gd name="connsiteY134" fmla="*/ 6423029 h 6456362"/>
                <a:gd name="connsiteX135" fmla="*/ 1267188 w 2332038"/>
                <a:gd name="connsiteY135" fmla="*/ 6408745 h 6456362"/>
                <a:gd name="connsiteX136" fmla="*/ 1244177 w 2332038"/>
                <a:gd name="connsiteY136" fmla="*/ 6392871 h 6456362"/>
                <a:gd name="connsiteX137" fmla="*/ 1221960 w 2332038"/>
                <a:gd name="connsiteY137" fmla="*/ 6375412 h 6456362"/>
                <a:gd name="connsiteX138" fmla="*/ 1201329 w 2332038"/>
                <a:gd name="connsiteY138" fmla="*/ 6355571 h 6456362"/>
                <a:gd name="connsiteX139" fmla="*/ 1183872 w 2332038"/>
                <a:gd name="connsiteY139" fmla="*/ 6333349 h 6456362"/>
                <a:gd name="connsiteX140" fmla="*/ 1167209 w 2332038"/>
                <a:gd name="connsiteY140" fmla="*/ 6309541 h 6456362"/>
                <a:gd name="connsiteX141" fmla="*/ 1152927 w 2332038"/>
                <a:gd name="connsiteY141" fmla="*/ 6284939 h 6456362"/>
                <a:gd name="connsiteX142" fmla="*/ 1146579 w 2332038"/>
                <a:gd name="connsiteY142" fmla="*/ 6271447 h 6456362"/>
                <a:gd name="connsiteX143" fmla="*/ 1141025 w 2332038"/>
                <a:gd name="connsiteY143" fmla="*/ 6258749 h 6456362"/>
                <a:gd name="connsiteX144" fmla="*/ 1135470 w 2332038"/>
                <a:gd name="connsiteY144" fmla="*/ 6244463 h 6456362"/>
                <a:gd name="connsiteX145" fmla="*/ 1131503 w 2332038"/>
                <a:gd name="connsiteY145" fmla="*/ 6230971 h 6456362"/>
                <a:gd name="connsiteX146" fmla="*/ 1126742 w 2332038"/>
                <a:gd name="connsiteY146" fmla="*/ 6216687 h 6456362"/>
                <a:gd name="connsiteX147" fmla="*/ 1123568 w 2332038"/>
                <a:gd name="connsiteY147" fmla="*/ 6202401 h 6456362"/>
                <a:gd name="connsiteX148" fmla="*/ 1121188 w 2332038"/>
                <a:gd name="connsiteY148" fmla="*/ 6187322 h 6456362"/>
                <a:gd name="connsiteX149" fmla="*/ 1118807 w 2332038"/>
                <a:gd name="connsiteY149" fmla="*/ 6171449 h 6456362"/>
                <a:gd name="connsiteX150" fmla="*/ 875209 w 2332038"/>
                <a:gd name="connsiteY150" fmla="*/ 3814374 h 6456362"/>
                <a:gd name="connsiteX151" fmla="*/ 631610 w 2332038"/>
                <a:gd name="connsiteY151" fmla="*/ 6171449 h 6456362"/>
                <a:gd name="connsiteX152" fmla="*/ 629230 w 2332038"/>
                <a:gd name="connsiteY152" fmla="*/ 6187322 h 6456362"/>
                <a:gd name="connsiteX153" fmla="*/ 626849 w 2332038"/>
                <a:gd name="connsiteY153" fmla="*/ 6202401 h 6456362"/>
                <a:gd name="connsiteX154" fmla="*/ 623676 w 2332038"/>
                <a:gd name="connsiteY154" fmla="*/ 6216687 h 6456362"/>
                <a:gd name="connsiteX155" fmla="*/ 618915 w 2332038"/>
                <a:gd name="connsiteY155" fmla="*/ 6230971 h 6456362"/>
                <a:gd name="connsiteX156" fmla="*/ 614947 w 2332038"/>
                <a:gd name="connsiteY156" fmla="*/ 6244463 h 6456362"/>
                <a:gd name="connsiteX157" fmla="*/ 609393 w 2332038"/>
                <a:gd name="connsiteY157" fmla="*/ 6258749 h 6456362"/>
                <a:gd name="connsiteX158" fmla="*/ 603839 w 2332038"/>
                <a:gd name="connsiteY158" fmla="*/ 6271447 h 6456362"/>
                <a:gd name="connsiteX159" fmla="*/ 597491 w 2332038"/>
                <a:gd name="connsiteY159" fmla="*/ 6284939 h 6456362"/>
                <a:gd name="connsiteX160" fmla="*/ 583208 w 2332038"/>
                <a:gd name="connsiteY160" fmla="*/ 6309541 h 6456362"/>
                <a:gd name="connsiteX161" fmla="*/ 566545 w 2332038"/>
                <a:gd name="connsiteY161" fmla="*/ 6333349 h 6456362"/>
                <a:gd name="connsiteX162" fmla="*/ 549088 w 2332038"/>
                <a:gd name="connsiteY162" fmla="*/ 6355571 h 6456362"/>
                <a:gd name="connsiteX163" fmla="*/ 528458 w 2332038"/>
                <a:gd name="connsiteY163" fmla="*/ 6375412 h 6456362"/>
                <a:gd name="connsiteX164" fmla="*/ 506241 w 2332038"/>
                <a:gd name="connsiteY164" fmla="*/ 6392871 h 6456362"/>
                <a:gd name="connsiteX165" fmla="*/ 483230 w 2332038"/>
                <a:gd name="connsiteY165" fmla="*/ 6408745 h 6456362"/>
                <a:gd name="connsiteX166" fmla="*/ 457838 w 2332038"/>
                <a:gd name="connsiteY166" fmla="*/ 6423029 h 6456362"/>
                <a:gd name="connsiteX167" fmla="*/ 431653 w 2332038"/>
                <a:gd name="connsiteY167" fmla="*/ 6434141 h 6456362"/>
                <a:gd name="connsiteX168" fmla="*/ 418164 w 2332038"/>
                <a:gd name="connsiteY168" fmla="*/ 6439696 h 6456362"/>
                <a:gd name="connsiteX169" fmla="*/ 403882 w 2332038"/>
                <a:gd name="connsiteY169" fmla="*/ 6444457 h 6456362"/>
                <a:gd name="connsiteX170" fmla="*/ 389599 w 2332038"/>
                <a:gd name="connsiteY170" fmla="*/ 6447632 h 6456362"/>
                <a:gd name="connsiteX171" fmla="*/ 375316 w 2332038"/>
                <a:gd name="connsiteY171" fmla="*/ 6450807 h 6456362"/>
                <a:gd name="connsiteX172" fmla="*/ 361034 w 2332038"/>
                <a:gd name="connsiteY172" fmla="*/ 6453187 h 6456362"/>
                <a:gd name="connsiteX173" fmla="*/ 346751 w 2332038"/>
                <a:gd name="connsiteY173" fmla="*/ 6455569 h 6456362"/>
                <a:gd name="connsiteX174" fmla="*/ 331675 w 2332038"/>
                <a:gd name="connsiteY174" fmla="*/ 6456362 h 6456362"/>
                <a:gd name="connsiteX175" fmla="*/ 315805 w 2332038"/>
                <a:gd name="connsiteY175" fmla="*/ 6456362 h 6456362"/>
                <a:gd name="connsiteX176" fmla="*/ 299935 w 2332038"/>
                <a:gd name="connsiteY176" fmla="*/ 6455569 h 6456362"/>
                <a:gd name="connsiteX177" fmla="*/ 281685 w 2332038"/>
                <a:gd name="connsiteY177" fmla="*/ 6453981 h 6456362"/>
                <a:gd name="connsiteX178" fmla="*/ 265816 w 2332038"/>
                <a:gd name="connsiteY178" fmla="*/ 6451600 h 6456362"/>
                <a:gd name="connsiteX179" fmla="*/ 249946 w 2332038"/>
                <a:gd name="connsiteY179" fmla="*/ 6450013 h 6456362"/>
                <a:gd name="connsiteX180" fmla="*/ 234076 w 2332038"/>
                <a:gd name="connsiteY180" fmla="*/ 6445251 h 6456362"/>
                <a:gd name="connsiteX181" fmla="*/ 218207 w 2332038"/>
                <a:gd name="connsiteY181" fmla="*/ 6441283 h 6456362"/>
                <a:gd name="connsiteX182" fmla="*/ 203131 w 2332038"/>
                <a:gd name="connsiteY182" fmla="*/ 6435727 h 6456362"/>
                <a:gd name="connsiteX183" fmla="*/ 188848 w 2332038"/>
                <a:gd name="connsiteY183" fmla="*/ 6428585 h 6456362"/>
                <a:gd name="connsiteX184" fmla="*/ 172978 w 2332038"/>
                <a:gd name="connsiteY184" fmla="*/ 6422236 h 6456362"/>
                <a:gd name="connsiteX185" fmla="*/ 160283 w 2332038"/>
                <a:gd name="connsiteY185" fmla="*/ 6414299 h 6456362"/>
                <a:gd name="connsiteX186" fmla="*/ 146000 w 2332038"/>
                <a:gd name="connsiteY186" fmla="*/ 6407157 h 6456362"/>
                <a:gd name="connsiteX187" fmla="*/ 132511 w 2332038"/>
                <a:gd name="connsiteY187" fmla="*/ 6398427 h 6456362"/>
                <a:gd name="connsiteX188" fmla="*/ 120609 w 2332038"/>
                <a:gd name="connsiteY188" fmla="*/ 6388110 h 6456362"/>
                <a:gd name="connsiteX189" fmla="*/ 108707 w 2332038"/>
                <a:gd name="connsiteY189" fmla="*/ 6378587 h 6456362"/>
                <a:gd name="connsiteX190" fmla="*/ 96011 w 2332038"/>
                <a:gd name="connsiteY190" fmla="*/ 6367475 h 6456362"/>
                <a:gd name="connsiteX191" fmla="*/ 85696 w 2332038"/>
                <a:gd name="connsiteY191" fmla="*/ 6356365 h 6456362"/>
                <a:gd name="connsiteX192" fmla="*/ 74587 w 2332038"/>
                <a:gd name="connsiteY192" fmla="*/ 6344461 h 6456362"/>
                <a:gd name="connsiteX193" fmla="*/ 64272 w 2332038"/>
                <a:gd name="connsiteY193" fmla="*/ 6332556 h 6456362"/>
                <a:gd name="connsiteX194" fmla="*/ 55543 w 2332038"/>
                <a:gd name="connsiteY194" fmla="*/ 6319065 h 6456362"/>
                <a:gd name="connsiteX195" fmla="*/ 46815 w 2332038"/>
                <a:gd name="connsiteY195" fmla="*/ 6305573 h 6456362"/>
                <a:gd name="connsiteX196" fmla="*/ 39674 w 2332038"/>
                <a:gd name="connsiteY196" fmla="*/ 6292875 h 6456362"/>
                <a:gd name="connsiteX197" fmla="*/ 31739 w 2332038"/>
                <a:gd name="connsiteY197" fmla="*/ 6278589 h 6456362"/>
                <a:gd name="connsiteX198" fmla="*/ 25391 w 2332038"/>
                <a:gd name="connsiteY198" fmla="*/ 6264304 h 6456362"/>
                <a:gd name="connsiteX199" fmla="*/ 19837 w 2332038"/>
                <a:gd name="connsiteY199" fmla="*/ 6248431 h 6456362"/>
                <a:gd name="connsiteX200" fmla="*/ 14282 w 2332038"/>
                <a:gd name="connsiteY200" fmla="*/ 6234146 h 6456362"/>
                <a:gd name="connsiteX201" fmla="*/ 9522 w 2332038"/>
                <a:gd name="connsiteY201" fmla="*/ 6218273 h 6456362"/>
                <a:gd name="connsiteX202" fmla="*/ 6348 w 2332038"/>
                <a:gd name="connsiteY202" fmla="*/ 6202401 h 6456362"/>
                <a:gd name="connsiteX203" fmla="*/ 3174 w 2332038"/>
                <a:gd name="connsiteY203" fmla="*/ 6185735 h 6456362"/>
                <a:gd name="connsiteX204" fmla="*/ 793 w 2332038"/>
                <a:gd name="connsiteY204" fmla="*/ 6169862 h 6456362"/>
                <a:gd name="connsiteX205" fmla="*/ 0 w 2332038"/>
                <a:gd name="connsiteY205" fmla="*/ 6153196 h 6456362"/>
                <a:gd name="connsiteX206" fmla="*/ 0 w 2332038"/>
                <a:gd name="connsiteY206" fmla="*/ 6136530 h 6456362"/>
                <a:gd name="connsiteX207" fmla="*/ 793 w 2332038"/>
                <a:gd name="connsiteY207" fmla="*/ 6119070 h 6456362"/>
                <a:gd name="connsiteX208" fmla="*/ 131717 w 2332038"/>
                <a:gd name="connsiteY208" fmla="*/ 4062780 h 6456362"/>
                <a:gd name="connsiteX209" fmla="*/ 132511 w 2332038"/>
                <a:gd name="connsiteY209" fmla="*/ 4062780 h 6456362"/>
                <a:gd name="connsiteX210" fmla="*/ 155522 w 2332038"/>
                <a:gd name="connsiteY210" fmla="*/ 4056431 h 6456362"/>
                <a:gd name="connsiteX211" fmla="*/ 178533 w 2332038"/>
                <a:gd name="connsiteY211" fmla="*/ 4047701 h 6456362"/>
                <a:gd name="connsiteX212" fmla="*/ 200750 w 2332038"/>
                <a:gd name="connsiteY212" fmla="*/ 4038177 h 6456362"/>
                <a:gd name="connsiteX213" fmla="*/ 222968 w 2332038"/>
                <a:gd name="connsiteY213" fmla="*/ 4028654 h 6456362"/>
                <a:gd name="connsiteX214" fmla="*/ 243598 w 2332038"/>
                <a:gd name="connsiteY214" fmla="*/ 4017543 h 6456362"/>
                <a:gd name="connsiteX215" fmla="*/ 264229 w 2332038"/>
                <a:gd name="connsiteY215" fmla="*/ 4005638 h 6456362"/>
                <a:gd name="connsiteX216" fmla="*/ 284066 w 2332038"/>
                <a:gd name="connsiteY216" fmla="*/ 3992147 h 6456362"/>
                <a:gd name="connsiteX217" fmla="*/ 303109 w 2332038"/>
                <a:gd name="connsiteY217" fmla="*/ 3979449 h 6456362"/>
                <a:gd name="connsiteX218" fmla="*/ 321360 w 2332038"/>
                <a:gd name="connsiteY218" fmla="*/ 3965163 h 6456362"/>
                <a:gd name="connsiteX219" fmla="*/ 338816 w 2332038"/>
                <a:gd name="connsiteY219" fmla="*/ 3949291 h 6456362"/>
                <a:gd name="connsiteX220" fmla="*/ 355479 w 2332038"/>
                <a:gd name="connsiteY220" fmla="*/ 3934212 h 6456362"/>
                <a:gd name="connsiteX221" fmla="*/ 372142 w 2332038"/>
                <a:gd name="connsiteY221" fmla="*/ 3917546 h 6456362"/>
                <a:gd name="connsiteX222" fmla="*/ 387219 w 2332038"/>
                <a:gd name="connsiteY222" fmla="*/ 3900086 h 6456362"/>
                <a:gd name="connsiteX223" fmla="*/ 401501 w 2332038"/>
                <a:gd name="connsiteY223" fmla="*/ 3882626 h 6456362"/>
                <a:gd name="connsiteX224" fmla="*/ 415784 w 2332038"/>
                <a:gd name="connsiteY224" fmla="*/ 3863579 h 6456362"/>
                <a:gd name="connsiteX225" fmla="*/ 428479 w 2332038"/>
                <a:gd name="connsiteY225" fmla="*/ 3845326 h 6456362"/>
                <a:gd name="connsiteX226" fmla="*/ 440382 w 2332038"/>
                <a:gd name="connsiteY226" fmla="*/ 3825485 h 6456362"/>
                <a:gd name="connsiteX227" fmla="*/ 451490 w 2332038"/>
                <a:gd name="connsiteY227" fmla="*/ 3804851 h 6456362"/>
                <a:gd name="connsiteX228" fmla="*/ 461806 w 2332038"/>
                <a:gd name="connsiteY228" fmla="*/ 3783423 h 6456362"/>
                <a:gd name="connsiteX229" fmla="*/ 471327 w 2332038"/>
                <a:gd name="connsiteY229" fmla="*/ 3762788 h 6456362"/>
                <a:gd name="connsiteX230" fmla="*/ 480056 w 2332038"/>
                <a:gd name="connsiteY230" fmla="*/ 3742154 h 6456362"/>
                <a:gd name="connsiteX231" fmla="*/ 486404 w 2332038"/>
                <a:gd name="connsiteY231" fmla="*/ 3719932 h 6456362"/>
                <a:gd name="connsiteX232" fmla="*/ 492751 w 2332038"/>
                <a:gd name="connsiteY232" fmla="*/ 3696917 h 6456362"/>
                <a:gd name="connsiteX233" fmla="*/ 498306 w 2332038"/>
                <a:gd name="connsiteY233" fmla="*/ 3674696 h 6456362"/>
                <a:gd name="connsiteX234" fmla="*/ 503067 w 2332038"/>
                <a:gd name="connsiteY234" fmla="*/ 3651680 h 6456362"/>
                <a:gd name="connsiteX235" fmla="*/ 506241 w 2332038"/>
                <a:gd name="connsiteY235" fmla="*/ 3628665 h 6456362"/>
                <a:gd name="connsiteX236" fmla="*/ 508621 w 2332038"/>
                <a:gd name="connsiteY236" fmla="*/ 3604856 h 6456362"/>
                <a:gd name="connsiteX237" fmla="*/ 509414 w 2332038"/>
                <a:gd name="connsiteY237" fmla="*/ 3581841 h 6456362"/>
                <a:gd name="connsiteX238" fmla="*/ 509414 w 2332038"/>
                <a:gd name="connsiteY238" fmla="*/ 3557239 h 6456362"/>
                <a:gd name="connsiteX239" fmla="*/ 508621 w 2332038"/>
                <a:gd name="connsiteY239" fmla="*/ 3533430 h 6456362"/>
                <a:gd name="connsiteX240" fmla="*/ 506241 w 2332038"/>
                <a:gd name="connsiteY240" fmla="*/ 3508827 h 6456362"/>
                <a:gd name="connsiteX241" fmla="*/ 503067 w 2332038"/>
                <a:gd name="connsiteY241" fmla="*/ 3485018 h 6456362"/>
                <a:gd name="connsiteX242" fmla="*/ 183294 w 2332038"/>
                <a:gd name="connsiteY242" fmla="*/ 1501742 h 6456362"/>
                <a:gd name="connsiteX243" fmla="*/ 176946 w 2332038"/>
                <a:gd name="connsiteY243" fmla="*/ 1466029 h 6456362"/>
                <a:gd name="connsiteX244" fmla="*/ 167424 w 2332038"/>
                <a:gd name="connsiteY244" fmla="*/ 1429522 h 6456362"/>
                <a:gd name="connsiteX245" fmla="*/ 157902 w 2332038"/>
                <a:gd name="connsiteY245" fmla="*/ 1393015 h 6456362"/>
                <a:gd name="connsiteX246" fmla="*/ 146794 w 2332038"/>
                <a:gd name="connsiteY246" fmla="*/ 1358095 h 6456362"/>
                <a:gd name="connsiteX247" fmla="*/ 163457 w 2332038"/>
                <a:gd name="connsiteY247" fmla="*/ 1354127 h 6456362"/>
                <a:gd name="connsiteX248" fmla="*/ 180120 w 2332038"/>
                <a:gd name="connsiteY248" fmla="*/ 1348572 h 6456362"/>
                <a:gd name="connsiteX249" fmla="*/ 874663 w 2332038"/>
                <a:gd name="connsiteY249" fmla="*/ 0 h 6456362"/>
                <a:gd name="connsiteX250" fmla="*/ 1439863 w 2332038"/>
                <a:gd name="connsiteY250" fmla="*/ 565200 h 6456362"/>
                <a:gd name="connsiteX251" fmla="*/ 874663 w 2332038"/>
                <a:gd name="connsiteY251" fmla="*/ 1130400 h 6456362"/>
                <a:gd name="connsiteX252" fmla="*/ 309463 w 2332038"/>
                <a:gd name="connsiteY252" fmla="*/ 565200 h 6456362"/>
                <a:gd name="connsiteX253" fmla="*/ 874663 w 2332038"/>
                <a:gd name="connsiteY253" fmla="*/ 0 h 645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</a:cxnLst>
              <a:rect l="l" t="t" r="r" b="b"/>
              <a:pathLst>
                <a:path w="2332038" h="6456362">
                  <a:moveTo>
                    <a:pt x="461806" y="1287462"/>
                  </a:moveTo>
                  <a:lnTo>
                    <a:pt x="677632" y="2108074"/>
                  </a:lnTo>
                  <a:lnTo>
                    <a:pt x="794274" y="1538249"/>
                  </a:lnTo>
                  <a:lnTo>
                    <a:pt x="680013" y="1424760"/>
                  </a:lnTo>
                  <a:lnTo>
                    <a:pt x="808556" y="1296986"/>
                  </a:lnTo>
                  <a:lnTo>
                    <a:pt x="875209" y="1296986"/>
                  </a:lnTo>
                  <a:lnTo>
                    <a:pt x="941861" y="1296986"/>
                  </a:lnTo>
                  <a:lnTo>
                    <a:pt x="1069611" y="1424760"/>
                  </a:lnTo>
                  <a:lnTo>
                    <a:pt x="956144" y="1538249"/>
                  </a:lnTo>
                  <a:lnTo>
                    <a:pt x="1072785" y="2108074"/>
                  </a:lnTo>
                  <a:lnTo>
                    <a:pt x="1287818" y="1287462"/>
                  </a:lnTo>
                  <a:lnTo>
                    <a:pt x="1570297" y="1348572"/>
                  </a:lnTo>
                  <a:lnTo>
                    <a:pt x="1592515" y="1354127"/>
                  </a:lnTo>
                  <a:lnTo>
                    <a:pt x="1614732" y="1358889"/>
                  </a:lnTo>
                  <a:lnTo>
                    <a:pt x="1635363" y="1366825"/>
                  </a:lnTo>
                  <a:lnTo>
                    <a:pt x="1657580" y="1373174"/>
                  </a:lnTo>
                  <a:lnTo>
                    <a:pt x="1677417" y="1382698"/>
                  </a:lnTo>
                  <a:lnTo>
                    <a:pt x="1698048" y="1391428"/>
                  </a:lnTo>
                  <a:lnTo>
                    <a:pt x="1717885" y="1400951"/>
                  </a:lnTo>
                  <a:lnTo>
                    <a:pt x="1736135" y="1412062"/>
                  </a:lnTo>
                  <a:lnTo>
                    <a:pt x="1755178" y="1423173"/>
                  </a:lnTo>
                  <a:lnTo>
                    <a:pt x="1773428" y="1435077"/>
                  </a:lnTo>
                  <a:lnTo>
                    <a:pt x="1792472" y="1446981"/>
                  </a:lnTo>
                  <a:lnTo>
                    <a:pt x="1809135" y="1460473"/>
                  </a:lnTo>
                  <a:lnTo>
                    <a:pt x="1826591" y="1473171"/>
                  </a:lnTo>
                  <a:lnTo>
                    <a:pt x="1843254" y="1487457"/>
                  </a:lnTo>
                  <a:lnTo>
                    <a:pt x="1858331" y="1503329"/>
                  </a:lnTo>
                  <a:lnTo>
                    <a:pt x="1873407" y="1518408"/>
                  </a:lnTo>
                  <a:lnTo>
                    <a:pt x="1887689" y="1535074"/>
                  </a:lnTo>
                  <a:lnTo>
                    <a:pt x="1901972" y="1551740"/>
                  </a:lnTo>
                  <a:lnTo>
                    <a:pt x="1916255" y="1567613"/>
                  </a:lnTo>
                  <a:lnTo>
                    <a:pt x="1928950" y="1585866"/>
                  </a:lnTo>
                  <a:lnTo>
                    <a:pt x="1940853" y="1604120"/>
                  </a:lnTo>
                  <a:lnTo>
                    <a:pt x="1952755" y="1623167"/>
                  </a:lnTo>
                  <a:lnTo>
                    <a:pt x="1963863" y="1641420"/>
                  </a:lnTo>
                  <a:lnTo>
                    <a:pt x="1973385" y="1661261"/>
                  </a:lnTo>
                  <a:lnTo>
                    <a:pt x="1983700" y="1681102"/>
                  </a:lnTo>
                  <a:lnTo>
                    <a:pt x="1990842" y="1700942"/>
                  </a:lnTo>
                  <a:lnTo>
                    <a:pt x="2000364" y="1721577"/>
                  </a:lnTo>
                  <a:lnTo>
                    <a:pt x="2006711" y="1743005"/>
                  </a:lnTo>
                  <a:lnTo>
                    <a:pt x="2013059" y="1764433"/>
                  </a:lnTo>
                  <a:lnTo>
                    <a:pt x="2018614" y="1785861"/>
                  </a:lnTo>
                  <a:lnTo>
                    <a:pt x="2024168" y="1807289"/>
                  </a:lnTo>
                  <a:lnTo>
                    <a:pt x="2027342" y="1830304"/>
                  </a:lnTo>
                  <a:lnTo>
                    <a:pt x="2329658" y="3696123"/>
                  </a:lnTo>
                  <a:lnTo>
                    <a:pt x="2332038" y="3719932"/>
                  </a:lnTo>
                  <a:lnTo>
                    <a:pt x="2332038" y="3742948"/>
                  </a:lnTo>
                  <a:lnTo>
                    <a:pt x="2330451" y="3765963"/>
                  </a:lnTo>
                  <a:lnTo>
                    <a:pt x="2326484" y="3788978"/>
                  </a:lnTo>
                  <a:lnTo>
                    <a:pt x="2320929" y="3811200"/>
                  </a:lnTo>
                  <a:lnTo>
                    <a:pt x="2312995" y="3831834"/>
                  </a:lnTo>
                  <a:lnTo>
                    <a:pt x="2304266" y="3853262"/>
                  </a:lnTo>
                  <a:lnTo>
                    <a:pt x="2292364" y="3872309"/>
                  </a:lnTo>
                  <a:lnTo>
                    <a:pt x="2278875" y="3890562"/>
                  </a:lnTo>
                  <a:lnTo>
                    <a:pt x="2264592" y="3908022"/>
                  </a:lnTo>
                  <a:lnTo>
                    <a:pt x="2247929" y="3923101"/>
                  </a:lnTo>
                  <a:lnTo>
                    <a:pt x="2230473" y="3938180"/>
                  </a:lnTo>
                  <a:lnTo>
                    <a:pt x="2212223" y="3950878"/>
                  </a:lnTo>
                  <a:lnTo>
                    <a:pt x="2192386" y="3961989"/>
                  </a:lnTo>
                  <a:lnTo>
                    <a:pt x="2170168" y="3971512"/>
                  </a:lnTo>
                  <a:lnTo>
                    <a:pt x="2147157" y="3979449"/>
                  </a:lnTo>
                  <a:lnTo>
                    <a:pt x="2133668" y="3982623"/>
                  </a:lnTo>
                  <a:lnTo>
                    <a:pt x="2120972" y="3985004"/>
                  </a:lnTo>
                  <a:lnTo>
                    <a:pt x="2107483" y="3986591"/>
                  </a:lnTo>
                  <a:lnTo>
                    <a:pt x="2094788" y="3988179"/>
                  </a:lnTo>
                  <a:lnTo>
                    <a:pt x="2081298" y="3988179"/>
                  </a:lnTo>
                  <a:lnTo>
                    <a:pt x="2067809" y="3988179"/>
                  </a:lnTo>
                  <a:lnTo>
                    <a:pt x="2055114" y="3986591"/>
                  </a:lnTo>
                  <a:lnTo>
                    <a:pt x="2041624" y="3985004"/>
                  </a:lnTo>
                  <a:lnTo>
                    <a:pt x="2029722" y="3982623"/>
                  </a:lnTo>
                  <a:lnTo>
                    <a:pt x="2016233" y="3980242"/>
                  </a:lnTo>
                  <a:lnTo>
                    <a:pt x="1992429" y="3972306"/>
                  </a:lnTo>
                  <a:lnTo>
                    <a:pt x="1969418" y="3961989"/>
                  </a:lnTo>
                  <a:lnTo>
                    <a:pt x="1946407" y="3949291"/>
                  </a:lnTo>
                  <a:lnTo>
                    <a:pt x="1924983" y="3935006"/>
                  </a:lnTo>
                  <a:lnTo>
                    <a:pt x="1906733" y="3917546"/>
                  </a:lnTo>
                  <a:lnTo>
                    <a:pt x="1889276" y="3900086"/>
                  </a:lnTo>
                  <a:lnTo>
                    <a:pt x="1880548" y="3888975"/>
                  </a:lnTo>
                  <a:lnTo>
                    <a:pt x="1872613" y="3879452"/>
                  </a:lnTo>
                  <a:lnTo>
                    <a:pt x="1866265" y="3868341"/>
                  </a:lnTo>
                  <a:lnTo>
                    <a:pt x="1859124" y="3857230"/>
                  </a:lnTo>
                  <a:lnTo>
                    <a:pt x="1853570" y="3845326"/>
                  </a:lnTo>
                  <a:lnTo>
                    <a:pt x="1848809" y="3833421"/>
                  </a:lnTo>
                  <a:lnTo>
                    <a:pt x="1843254" y="3820723"/>
                  </a:lnTo>
                  <a:lnTo>
                    <a:pt x="1838494" y="3808025"/>
                  </a:lnTo>
                  <a:lnTo>
                    <a:pt x="1835320" y="3794533"/>
                  </a:lnTo>
                  <a:lnTo>
                    <a:pt x="1832939" y="3781835"/>
                  </a:lnTo>
                  <a:lnTo>
                    <a:pt x="1609178" y="2545363"/>
                  </a:lnTo>
                  <a:lnTo>
                    <a:pt x="1582199" y="3331848"/>
                  </a:lnTo>
                  <a:lnTo>
                    <a:pt x="1581406" y="3387402"/>
                  </a:lnTo>
                  <a:lnTo>
                    <a:pt x="1581406" y="3440575"/>
                  </a:lnTo>
                  <a:lnTo>
                    <a:pt x="1583786" y="3496129"/>
                  </a:lnTo>
                  <a:lnTo>
                    <a:pt x="1586167" y="3549302"/>
                  </a:lnTo>
                  <a:lnTo>
                    <a:pt x="1749624" y="6119070"/>
                  </a:lnTo>
                  <a:lnTo>
                    <a:pt x="1750417" y="6136530"/>
                  </a:lnTo>
                  <a:lnTo>
                    <a:pt x="1750417" y="6153196"/>
                  </a:lnTo>
                  <a:lnTo>
                    <a:pt x="1749624" y="6169862"/>
                  </a:lnTo>
                  <a:lnTo>
                    <a:pt x="1747243" y="6185735"/>
                  </a:lnTo>
                  <a:lnTo>
                    <a:pt x="1744069" y="6202401"/>
                  </a:lnTo>
                  <a:lnTo>
                    <a:pt x="1740896" y="6218273"/>
                  </a:lnTo>
                  <a:lnTo>
                    <a:pt x="1736135" y="6234146"/>
                  </a:lnTo>
                  <a:lnTo>
                    <a:pt x="1730580" y="6248431"/>
                  </a:lnTo>
                  <a:lnTo>
                    <a:pt x="1725026" y="6264304"/>
                  </a:lnTo>
                  <a:lnTo>
                    <a:pt x="1718678" y="6278589"/>
                  </a:lnTo>
                  <a:lnTo>
                    <a:pt x="1710743" y="6292875"/>
                  </a:lnTo>
                  <a:lnTo>
                    <a:pt x="1703602" y="6305573"/>
                  </a:lnTo>
                  <a:lnTo>
                    <a:pt x="1694874" y="6319065"/>
                  </a:lnTo>
                  <a:lnTo>
                    <a:pt x="1686145" y="6332556"/>
                  </a:lnTo>
                  <a:lnTo>
                    <a:pt x="1675037" y="6344461"/>
                  </a:lnTo>
                  <a:lnTo>
                    <a:pt x="1664721" y="6356365"/>
                  </a:lnTo>
                  <a:lnTo>
                    <a:pt x="1653613" y="6367475"/>
                  </a:lnTo>
                  <a:lnTo>
                    <a:pt x="1641711" y="6378587"/>
                  </a:lnTo>
                  <a:lnTo>
                    <a:pt x="1629808" y="6388110"/>
                  </a:lnTo>
                  <a:lnTo>
                    <a:pt x="1617906" y="6398427"/>
                  </a:lnTo>
                  <a:lnTo>
                    <a:pt x="1604417" y="6407157"/>
                  </a:lnTo>
                  <a:lnTo>
                    <a:pt x="1590134" y="6414299"/>
                  </a:lnTo>
                  <a:lnTo>
                    <a:pt x="1577439" y="6422236"/>
                  </a:lnTo>
                  <a:lnTo>
                    <a:pt x="1561569" y="6428585"/>
                  </a:lnTo>
                  <a:lnTo>
                    <a:pt x="1547286" y="6435727"/>
                  </a:lnTo>
                  <a:lnTo>
                    <a:pt x="1532210" y="6441283"/>
                  </a:lnTo>
                  <a:lnTo>
                    <a:pt x="1516341" y="6445251"/>
                  </a:lnTo>
                  <a:lnTo>
                    <a:pt x="1500471" y="6450013"/>
                  </a:lnTo>
                  <a:lnTo>
                    <a:pt x="1484601" y="6451600"/>
                  </a:lnTo>
                  <a:lnTo>
                    <a:pt x="1468732" y="6453981"/>
                  </a:lnTo>
                  <a:lnTo>
                    <a:pt x="1450482" y="6455569"/>
                  </a:lnTo>
                  <a:lnTo>
                    <a:pt x="1434612" y="6456362"/>
                  </a:lnTo>
                  <a:lnTo>
                    <a:pt x="1418743" y="6456362"/>
                  </a:lnTo>
                  <a:lnTo>
                    <a:pt x="1403666" y="6455569"/>
                  </a:lnTo>
                  <a:lnTo>
                    <a:pt x="1389384" y="6453187"/>
                  </a:lnTo>
                  <a:lnTo>
                    <a:pt x="1375101" y="6450807"/>
                  </a:lnTo>
                  <a:lnTo>
                    <a:pt x="1360819" y="6447632"/>
                  </a:lnTo>
                  <a:lnTo>
                    <a:pt x="1346536" y="6444457"/>
                  </a:lnTo>
                  <a:lnTo>
                    <a:pt x="1332253" y="6439696"/>
                  </a:lnTo>
                  <a:lnTo>
                    <a:pt x="1318764" y="6434141"/>
                  </a:lnTo>
                  <a:lnTo>
                    <a:pt x="1292579" y="6423029"/>
                  </a:lnTo>
                  <a:lnTo>
                    <a:pt x="1267188" y="6408745"/>
                  </a:lnTo>
                  <a:lnTo>
                    <a:pt x="1244177" y="6392871"/>
                  </a:lnTo>
                  <a:lnTo>
                    <a:pt x="1221960" y="6375412"/>
                  </a:lnTo>
                  <a:lnTo>
                    <a:pt x="1201329" y="6355571"/>
                  </a:lnTo>
                  <a:lnTo>
                    <a:pt x="1183872" y="6333349"/>
                  </a:lnTo>
                  <a:lnTo>
                    <a:pt x="1167209" y="6309541"/>
                  </a:lnTo>
                  <a:lnTo>
                    <a:pt x="1152927" y="6284939"/>
                  </a:lnTo>
                  <a:lnTo>
                    <a:pt x="1146579" y="6271447"/>
                  </a:lnTo>
                  <a:lnTo>
                    <a:pt x="1141025" y="6258749"/>
                  </a:lnTo>
                  <a:lnTo>
                    <a:pt x="1135470" y="6244463"/>
                  </a:lnTo>
                  <a:lnTo>
                    <a:pt x="1131503" y="6230971"/>
                  </a:lnTo>
                  <a:lnTo>
                    <a:pt x="1126742" y="6216687"/>
                  </a:lnTo>
                  <a:lnTo>
                    <a:pt x="1123568" y="6202401"/>
                  </a:lnTo>
                  <a:lnTo>
                    <a:pt x="1121188" y="6187322"/>
                  </a:lnTo>
                  <a:lnTo>
                    <a:pt x="1118807" y="6171449"/>
                  </a:lnTo>
                  <a:lnTo>
                    <a:pt x="875209" y="3814374"/>
                  </a:lnTo>
                  <a:lnTo>
                    <a:pt x="631610" y="6171449"/>
                  </a:lnTo>
                  <a:lnTo>
                    <a:pt x="629230" y="6187322"/>
                  </a:lnTo>
                  <a:lnTo>
                    <a:pt x="626849" y="6202401"/>
                  </a:lnTo>
                  <a:lnTo>
                    <a:pt x="623676" y="6216687"/>
                  </a:lnTo>
                  <a:lnTo>
                    <a:pt x="618915" y="6230971"/>
                  </a:lnTo>
                  <a:lnTo>
                    <a:pt x="614947" y="6244463"/>
                  </a:lnTo>
                  <a:lnTo>
                    <a:pt x="609393" y="6258749"/>
                  </a:lnTo>
                  <a:lnTo>
                    <a:pt x="603839" y="6271447"/>
                  </a:lnTo>
                  <a:lnTo>
                    <a:pt x="597491" y="6284939"/>
                  </a:lnTo>
                  <a:lnTo>
                    <a:pt x="583208" y="6309541"/>
                  </a:lnTo>
                  <a:lnTo>
                    <a:pt x="566545" y="6333349"/>
                  </a:lnTo>
                  <a:lnTo>
                    <a:pt x="549088" y="6355571"/>
                  </a:lnTo>
                  <a:lnTo>
                    <a:pt x="528458" y="6375412"/>
                  </a:lnTo>
                  <a:lnTo>
                    <a:pt x="506241" y="6392871"/>
                  </a:lnTo>
                  <a:lnTo>
                    <a:pt x="483230" y="6408745"/>
                  </a:lnTo>
                  <a:lnTo>
                    <a:pt x="457838" y="6423029"/>
                  </a:lnTo>
                  <a:lnTo>
                    <a:pt x="431653" y="6434141"/>
                  </a:lnTo>
                  <a:lnTo>
                    <a:pt x="418164" y="6439696"/>
                  </a:lnTo>
                  <a:lnTo>
                    <a:pt x="403882" y="6444457"/>
                  </a:lnTo>
                  <a:lnTo>
                    <a:pt x="389599" y="6447632"/>
                  </a:lnTo>
                  <a:lnTo>
                    <a:pt x="375316" y="6450807"/>
                  </a:lnTo>
                  <a:lnTo>
                    <a:pt x="361034" y="6453187"/>
                  </a:lnTo>
                  <a:lnTo>
                    <a:pt x="346751" y="6455569"/>
                  </a:lnTo>
                  <a:lnTo>
                    <a:pt x="331675" y="6456362"/>
                  </a:lnTo>
                  <a:lnTo>
                    <a:pt x="315805" y="6456362"/>
                  </a:lnTo>
                  <a:lnTo>
                    <a:pt x="299935" y="6455569"/>
                  </a:lnTo>
                  <a:lnTo>
                    <a:pt x="281685" y="6453981"/>
                  </a:lnTo>
                  <a:lnTo>
                    <a:pt x="265816" y="6451600"/>
                  </a:lnTo>
                  <a:lnTo>
                    <a:pt x="249946" y="6450013"/>
                  </a:lnTo>
                  <a:lnTo>
                    <a:pt x="234076" y="6445251"/>
                  </a:lnTo>
                  <a:lnTo>
                    <a:pt x="218207" y="6441283"/>
                  </a:lnTo>
                  <a:lnTo>
                    <a:pt x="203131" y="6435727"/>
                  </a:lnTo>
                  <a:lnTo>
                    <a:pt x="188848" y="6428585"/>
                  </a:lnTo>
                  <a:lnTo>
                    <a:pt x="172978" y="6422236"/>
                  </a:lnTo>
                  <a:lnTo>
                    <a:pt x="160283" y="6414299"/>
                  </a:lnTo>
                  <a:lnTo>
                    <a:pt x="146000" y="6407157"/>
                  </a:lnTo>
                  <a:lnTo>
                    <a:pt x="132511" y="6398427"/>
                  </a:lnTo>
                  <a:lnTo>
                    <a:pt x="120609" y="6388110"/>
                  </a:lnTo>
                  <a:lnTo>
                    <a:pt x="108707" y="6378587"/>
                  </a:lnTo>
                  <a:lnTo>
                    <a:pt x="96011" y="6367475"/>
                  </a:lnTo>
                  <a:lnTo>
                    <a:pt x="85696" y="6356365"/>
                  </a:lnTo>
                  <a:lnTo>
                    <a:pt x="74587" y="6344461"/>
                  </a:lnTo>
                  <a:lnTo>
                    <a:pt x="64272" y="6332556"/>
                  </a:lnTo>
                  <a:lnTo>
                    <a:pt x="55543" y="6319065"/>
                  </a:lnTo>
                  <a:lnTo>
                    <a:pt x="46815" y="6305573"/>
                  </a:lnTo>
                  <a:lnTo>
                    <a:pt x="39674" y="6292875"/>
                  </a:lnTo>
                  <a:lnTo>
                    <a:pt x="31739" y="6278589"/>
                  </a:lnTo>
                  <a:lnTo>
                    <a:pt x="25391" y="6264304"/>
                  </a:lnTo>
                  <a:lnTo>
                    <a:pt x="19837" y="6248431"/>
                  </a:lnTo>
                  <a:lnTo>
                    <a:pt x="14282" y="6234146"/>
                  </a:lnTo>
                  <a:lnTo>
                    <a:pt x="9522" y="6218273"/>
                  </a:lnTo>
                  <a:lnTo>
                    <a:pt x="6348" y="6202401"/>
                  </a:lnTo>
                  <a:lnTo>
                    <a:pt x="3174" y="6185735"/>
                  </a:lnTo>
                  <a:lnTo>
                    <a:pt x="793" y="6169862"/>
                  </a:lnTo>
                  <a:lnTo>
                    <a:pt x="0" y="6153196"/>
                  </a:lnTo>
                  <a:lnTo>
                    <a:pt x="0" y="6136530"/>
                  </a:lnTo>
                  <a:lnTo>
                    <a:pt x="793" y="6119070"/>
                  </a:lnTo>
                  <a:lnTo>
                    <a:pt x="131717" y="4062780"/>
                  </a:lnTo>
                  <a:lnTo>
                    <a:pt x="132511" y="4062780"/>
                  </a:lnTo>
                  <a:lnTo>
                    <a:pt x="155522" y="4056431"/>
                  </a:lnTo>
                  <a:lnTo>
                    <a:pt x="178533" y="4047701"/>
                  </a:lnTo>
                  <a:lnTo>
                    <a:pt x="200750" y="4038177"/>
                  </a:lnTo>
                  <a:lnTo>
                    <a:pt x="222968" y="4028654"/>
                  </a:lnTo>
                  <a:lnTo>
                    <a:pt x="243598" y="4017543"/>
                  </a:lnTo>
                  <a:lnTo>
                    <a:pt x="264229" y="4005638"/>
                  </a:lnTo>
                  <a:lnTo>
                    <a:pt x="284066" y="3992147"/>
                  </a:lnTo>
                  <a:lnTo>
                    <a:pt x="303109" y="3979449"/>
                  </a:lnTo>
                  <a:lnTo>
                    <a:pt x="321360" y="3965163"/>
                  </a:lnTo>
                  <a:lnTo>
                    <a:pt x="338816" y="3949291"/>
                  </a:lnTo>
                  <a:lnTo>
                    <a:pt x="355479" y="3934212"/>
                  </a:lnTo>
                  <a:lnTo>
                    <a:pt x="372142" y="3917546"/>
                  </a:lnTo>
                  <a:lnTo>
                    <a:pt x="387219" y="3900086"/>
                  </a:lnTo>
                  <a:lnTo>
                    <a:pt x="401501" y="3882626"/>
                  </a:lnTo>
                  <a:lnTo>
                    <a:pt x="415784" y="3863579"/>
                  </a:lnTo>
                  <a:lnTo>
                    <a:pt x="428479" y="3845326"/>
                  </a:lnTo>
                  <a:lnTo>
                    <a:pt x="440382" y="3825485"/>
                  </a:lnTo>
                  <a:lnTo>
                    <a:pt x="451490" y="3804851"/>
                  </a:lnTo>
                  <a:lnTo>
                    <a:pt x="461806" y="3783423"/>
                  </a:lnTo>
                  <a:lnTo>
                    <a:pt x="471327" y="3762788"/>
                  </a:lnTo>
                  <a:lnTo>
                    <a:pt x="480056" y="3742154"/>
                  </a:lnTo>
                  <a:lnTo>
                    <a:pt x="486404" y="3719932"/>
                  </a:lnTo>
                  <a:lnTo>
                    <a:pt x="492751" y="3696917"/>
                  </a:lnTo>
                  <a:lnTo>
                    <a:pt x="498306" y="3674696"/>
                  </a:lnTo>
                  <a:lnTo>
                    <a:pt x="503067" y="3651680"/>
                  </a:lnTo>
                  <a:lnTo>
                    <a:pt x="506241" y="3628665"/>
                  </a:lnTo>
                  <a:lnTo>
                    <a:pt x="508621" y="3604856"/>
                  </a:lnTo>
                  <a:lnTo>
                    <a:pt x="509414" y="3581841"/>
                  </a:lnTo>
                  <a:lnTo>
                    <a:pt x="509414" y="3557239"/>
                  </a:lnTo>
                  <a:lnTo>
                    <a:pt x="508621" y="3533430"/>
                  </a:lnTo>
                  <a:lnTo>
                    <a:pt x="506241" y="3508827"/>
                  </a:lnTo>
                  <a:lnTo>
                    <a:pt x="503067" y="3485018"/>
                  </a:lnTo>
                  <a:lnTo>
                    <a:pt x="183294" y="1501742"/>
                  </a:lnTo>
                  <a:lnTo>
                    <a:pt x="176946" y="1466029"/>
                  </a:lnTo>
                  <a:lnTo>
                    <a:pt x="167424" y="1429522"/>
                  </a:lnTo>
                  <a:lnTo>
                    <a:pt x="157902" y="1393015"/>
                  </a:lnTo>
                  <a:lnTo>
                    <a:pt x="146794" y="1358095"/>
                  </a:lnTo>
                  <a:lnTo>
                    <a:pt x="163457" y="1354127"/>
                  </a:lnTo>
                  <a:lnTo>
                    <a:pt x="180120" y="1348572"/>
                  </a:lnTo>
                  <a:close/>
                  <a:moveTo>
                    <a:pt x="874663" y="0"/>
                  </a:moveTo>
                  <a:cubicBezTo>
                    <a:pt x="1186814" y="0"/>
                    <a:pt x="1439863" y="253049"/>
                    <a:pt x="1439863" y="565200"/>
                  </a:cubicBezTo>
                  <a:cubicBezTo>
                    <a:pt x="1439863" y="877351"/>
                    <a:pt x="1186814" y="1130400"/>
                    <a:pt x="874663" y="1130400"/>
                  </a:cubicBezTo>
                  <a:cubicBezTo>
                    <a:pt x="562512" y="1130400"/>
                    <a:pt x="309463" y="877351"/>
                    <a:pt x="309463" y="565200"/>
                  </a:cubicBezTo>
                  <a:cubicBezTo>
                    <a:pt x="309463" y="253049"/>
                    <a:pt x="562512" y="0"/>
                    <a:pt x="874663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任意多边形 10"/>
            <p:cNvSpPr/>
            <p:nvPr/>
          </p:nvSpPr>
          <p:spPr>
            <a:xfrm>
              <a:off x="9482513" y="2727325"/>
              <a:ext cx="3095625" cy="6858001"/>
            </a:xfrm>
            <a:custGeom>
              <a:avLst/>
              <a:gdLst>
                <a:gd name="connsiteX0" fmla="*/ 1108301 w 3095625"/>
                <a:gd name="connsiteY0" fmla="*/ 1366838 h 6858001"/>
                <a:gd name="connsiteX1" fmla="*/ 1336783 w 3095625"/>
                <a:gd name="connsiteY1" fmla="*/ 2238376 h 6858001"/>
                <a:gd name="connsiteX2" fmla="*/ 1461338 w 3095625"/>
                <a:gd name="connsiteY2" fmla="*/ 1632745 h 6858001"/>
                <a:gd name="connsiteX3" fmla="*/ 1339957 w 3095625"/>
                <a:gd name="connsiteY3" fmla="*/ 1512095 h 6858001"/>
                <a:gd name="connsiteX4" fmla="*/ 1476412 w 3095625"/>
                <a:gd name="connsiteY4" fmla="*/ 1375569 h 6858001"/>
                <a:gd name="connsiteX5" fmla="*/ 1547813 w 3095625"/>
                <a:gd name="connsiteY5" fmla="*/ 1375569 h 6858001"/>
                <a:gd name="connsiteX6" fmla="*/ 1619214 w 3095625"/>
                <a:gd name="connsiteY6" fmla="*/ 1375569 h 6858001"/>
                <a:gd name="connsiteX7" fmla="*/ 1754082 w 3095625"/>
                <a:gd name="connsiteY7" fmla="*/ 1512095 h 6858001"/>
                <a:gd name="connsiteX8" fmla="*/ 1634287 w 3095625"/>
                <a:gd name="connsiteY8" fmla="*/ 1632745 h 6858001"/>
                <a:gd name="connsiteX9" fmla="*/ 1757255 w 3095625"/>
                <a:gd name="connsiteY9" fmla="*/ 2238376 h 6858001"/>
                <a:gd name="connsiteX10" fmla="*/ 1985738 w 3095625"/>
                <a:gd name="connsiteY10" fmla="*/ 1366838 h 6858001"/>
                <a:gd name="connsiteX11" fmla="*/ 2285622 w 3095625"/>
                <a:gd name="connsiteY11" fmla="*/ 1430338 h 6858001"/>
                <a:gd name="connsiteX12" fmla="*/ 2310215 w 3095625"/>
                <a:gd name="connsiteY12" fmla="*/ 1435894 h 6858001"/>
                <a:gd name="connsiteX13" fmla="*/ 2333222 w 3095625"/>
                <a:gd name="connsiteY13" fmla="*/ 1442244 h 6858001"/>
                <a:gd name="connsiteX14" fmla="*/ 2354643 w 3095625"/>
                <a:gd name="connsiteY14" fmla="*/ 1450182 h 6858001"/>
                <a:gd name="connsiteX15" fmla="*/ 2378443 w 3095625"/>
                <a:gd name="connsiteY15" fmla="*/ 1458120 h 6858001"/>
                <a:gd name="connsiteX16" fmla="*/ 2399863 w 3095625"/>
                <a:gd name="connsiteY16" fmla="*/ 1466851 h 6858001"/>
                <a:gd name="connsiteX17" fmla="*/ 2421283 w 3095625"/>
                <a:gd name="connsiteY17" fmla="*/ 1476376 h 6858001"/>
                <a:gd name="connsiteX18" fmla="*/ 2441910 w 3095625"/>
                <a:gd name="connsiteY18" fmla="*/ 1486695 h 6858001"/>
                <a:gd name="connsiteX19" fmla="*/ 2462537 w 3095625"/>
                <a:gd name="connsiteY19" fmla="*/ 1497807 h 6858001"/>
                <a:gd name="connsiteX20" fmla="*/ 2482371 w 3095625"/>
                <a:gd name="connsiteY20" fmla="*/ 1509713 h 6858001"/>
                <a:gd name="connsiteX21" fmla="*/ 2502204 w 3095625"/>
                <a:gd name="connsiteY21" fmla="*/ 1522413 h 6858001"/>
                <a:gd name="connsiteX22" fmla="*/ 2521245 w 3095625"/>
                <a:gd name="connsiteY22" fmla="*/ 1535907 h 6858001"/>
                <a:gd name="connsiteX23" fmla="*/ 2539492 w 3095625"/>
                <a:gd name="connsiteY23" fmla="*/ 1549401 h 6858001"/>
                <a:gd name="connsiteX24" fmla="*/ 2558532 w 3095625"/>
                <a:gd name="connsiteY24" fmla="*/ 1564482 h 6858001"/>
                <a:gd name="connsiteX25" fmla="*/ 2575985 w 3095625"/>
                <a:gd name="connsiteY25" fmla="*/ 1578770 h 6858001"/>
                <a:gd name="connsiteX26" fmla="*/ 2592646 w 3095625"/>
                <a:gd name="connsiteY26" fmla="*/ 1595438 h 6858001"/>
                <a:gd name="connsiteX27" fmla="*/ 2608512 w 3095625"/>
                <a:gd name="connsiteY27" fmla="*/ 1612107 h 6858001"/>
                <a:gd name="connsiteX28" fmla="*/ 2624379 w 3095625"/>
                <a:gd name="connsiteY28" fmla="*/ 1627982 h 6858001"/>
                <a:gd name="connsiteX29" fmla="*/ 2638659 w 3095625"/>
                <a:gd name="connsiteY29" fmla="*/ 1645445 h 6858001"/>
                <a:gd name="connsiteX30" fmla="*/ 2652940 w 3095625"/>
                <a:gd name="connsiteY30" fmla="*/ 1664495 h 6858001"/>
                <a:gd name="connsiteX31" fmla="*/ 2667220 w 3095625"/>
                <a:gd name="connsiteY31" fmla="*/ 1683545 h 6858001"/>
                <a:gd name="connsiteX32" fmla="*/ 2679913 w 3095625"/>
                <a:gd name="connsiteY32" fmla="*/ 1701801 h 6858001"/>
                <a:gd name="connsiteX33" fmla="*/ 2691813 w 3095625"/>
                <a:gd name="connsiteY33" fmla="*/ 1721645 h 6858001"/>
                <a:gd name="connsiteX34" fmla="*/ 2702920 w 3095625"/>
                <a:gd name="connsiteY34" fmla="*/ 1742282 h 6858001"/>
                <a:gd name="connsiteX35" fmla="*/ 2714027 w 3095625"/>
                <a:gd name="connsiteY35" fmla="*/ 1763713 h 6858001"/>
                <a:gd name="connsiteX36" fmla="*/ 2724341 w 3095625"/>
                <a:gd name="connsiteY36" fmla="*/ 1784351 h 6858001"/>
                <a:gd name="connsiteX37" fmla="*/ 2733861 w 3095625"/>
                <a:gd name="connsiteY37" fmla="*/ 1804988 h 6858001"/>
                <a:gd name="connsiteX38" fmla="*/ 2741794 w 3095625"/>
                <a:gd name="connsiteY38" fmla="*/ 1827213 h 6858001"/>
                <a:gd name="connsiteX39" fmla="*/ 2748934 w 3095625"/>
                <a:gd name="connsiteY39" fmla="*/ 1850232 h 6858001"/>
                <a:gd name="connsiteX40" fmla="*/ 2756868 w 3095625"/>
                <a:gd name="connsiteY40" fmla="*/ 1872457 h 6858001"/>
                <a:gd name="connsiteX41" fmla="*/ 2762421 w 3095625"/>
                <a:gd name="connsiteY41" fmla="*/ 1895476 h 6858001"/>
                <a:gd name="connsiteX42" fmla="*/ 2767974 w 3095625"/>
                <a:gd name="connsiteY42" fmla="*/ 1919288 h 6858001"/>
                <a:gd name="connsiteX43" fmla="*/ 2772734 w 3095625"/>
                <a:gd name="connsiteY43" fmla="*/ 1942307 h 6858001"/>
                <a:gd name="connsiteX44" fmla="*/ 3091658 w 3095625"/>
                <a:gd name="connsiteY44" fmla="*/ 3925888 h 6858001"/>
                <a:gd name="connsiteX45" fmla="*/ 3095625 w 3095625"/>
                <a:gd name="connsiteY45" fmla="*/ 3950495 h 6858001"/>
                <a:gd name="connsiteX46" fmla="*/ 3095625 w 3095625"/>
                <a:gd name="connsiteY46" fmla="*/ 3975101 h 6858001"/>
                <a:gd name="connsiteX47" fmla="*/ 3093245 w 3095625"/>
                <a:gd name="connsiteY47" fmla="*/ 4000501 h 6858001"/>
                <a:gd name="connsiteX48" fmla="*/ 3090072 w 3095625"/>
                <a:gd name="connsiteY48" fmla="*/ 4023520 h 6858001"/>
                <a:gd name="connsiteX49" fmla="*/ 3082932 w 3095625"/>
                <a:gd name="connsiteY49" fmla="*/ 4047332 h 6858001"/>
                <a:gd name="connsiteX50" fmla="*/ 3075792 w 3095625"/>
                <a:gd name="connsiteY50" fmla="*/ 4069557 h 6858001"/>
                <a:gd name="connsiteX51" fmla="*/ 3064685 w 3095625"/>
                <a:gd name="connsiteY51" fmla="*/ 4091782 h 6858001"/>
                <a:gd name="connsiteX52" fmla="*/ 3053578 w 3095625"/>
                <a:gd name="connsiteY52" fmla="*/ 4112420 h 6858001"/>
                <a:gd name="connsiteX53" fmla="*/ 3039298 w 3095625"/>
                <a:gd name="connsiteY53" fmla="*/ 4132263 h 6858001"/>
                <a:gd name="connsiteX54" fmla="*/ 3024224 w 3095625"/>
                <a:gd name="connsiteY54" fmla="*/ 4149726 h 6858001"/>
                <a:gd name="connsiteX55" fmla="*/ 3005977 w 3095625"/>
                <a:gd name="connsiteY55" fmla="*/ 4167188 h 6858001"/>
                <a:gd name="connsiteX56" fmla="*/ 2987730 w 3095625"/>
                <a:gd name="connsiteY56" fmla="*/ 4183063 h 6858001"/>
                <a:gd name="connsiteX57" fmla="*/ 2967897 w 3095625"/>
                <a:gd name="connsiteY57" fmla="*/ 4195763 h 6858001"/>
                <a:gd name="connsiteX58" fmla="*/ 2945683 w 3095625"/>
                <a:gd name="connsiteY58" fmla="*/ 4207670 h 6858001"/>
                <a:gd name="connsiteX59" fmla="*/ 2922676 w 3095625"/>
                <a:gd name="connsiteY59" fmla="*/ 4217988 h 6858001"/>
                <a:gd name="connsiteX60" fmla="*/ 2899669 w 3095625"/>
                <a:gd name="connsiteY60" fmla="*/ 4225926 h 6858001"/>
                <a:gd name="connsiteX61" fmla="*/ 2885389 w 3095625"/>
                <a:gd name="connsiteY61" fmla="*/ 4229101 h 6858001"/>
                <a:gd name="connsiteX62" fmla="*/ 2871109 w 3095625"/>
                <a:gd name="connsiteY62" fmla="*/ 4232276 h 6858001"/>
                <a:gd name="connsiteX63" fmla="*/ 2856829 w 3095625"/>
                <a:gd name="connsiteY63" fmla="*/ 4234657 h 6858001"/>
                <a:gd name="connsiteX64" fmla="*/ 2842549 w 3095625"/>
                <a:gd name="connsiteY64" fmla="*/ 4235451 h 6858001"/>
                <a:gd name="connsiteX65" fmla="*/ 2828268 w 3095625"/>
                <a:gd name="connsiteY65" fmla="*/ 4235451 h 6858001"/>
                <a:gd name="connsiteX66" fmla="*/ 2813988 w 3095625"/>
                <a:gd name="connsiteY66" fmla="*/ 4235451 h 6858001"/>
                <a:gd name="connsiteX67" fmla="*/ 2801295 w 3095625"/>
                <a:gd name="connsiteY67" fmla="*/ 4234657 h 6858001"/>
                <a:gd name="connsiteX68" fmla="*/ 2787015 w 3095625"/>
                <a:gd name="connsiteY68" fmla="*/ 4232276 h 6858001"/>
                <a:gd name="connsiteX69" fmla="*/ 2773528 w 3095625"/>
                <a:gd name="connsiteY69" fmla="*/ 4229895 h 6858001"/>
                <a:gd name="connsiteX70" fmla="*/ 2760041 w 3095625"/>
                <a:gd name="connsiteY70" fmla="*/ 4226720 h 6858001"/>
                <a:gd name="connsiteX71" fmla="*/ 2747347 w 3095625"/>
                <a:gd name="connsiteY71" fmla="*/ 4223545 h 6858001"/>
                <a:gd name="connsiteX72" fmla="*/ 2733861 w 3095625"/>
                <a:gd name="connsiteY72" fmla="*/ 4218782 h 6858001"/>
                <a:gd name="connsiteX73" fmla="*/ 2721960 w 3095625"/>
                <a:gd name="connsiteY73" fmla="*/ 4213226 h 6858001"/>
                <a:gd name="connsiteX74" fmla="*/ 2710060 w 3095625"/>
                <a:gd name="connsiteY74" fmla="*/ 4207670 h 6858001"/>
                <a:gd name="connsiteX75" fmla="*/ 2697367 w 3095625"/>
                <a:gd name="connsiteY75" fmla="*/ 4201320 h 6858001"/>
                <a:gd name="connsiteX76" fmla="*/ 2685467 w 3095625"/>
                <a:gd name="connsiteY76" fmla="*/ 4194970 h 6858001"/>
                <a:gd name="connsiteX77" fmla="*/ 2674360 w 3095625"/>
                <a:gd name="connsiteY77" fmla="*/ 4187032 h 6858001"/>
                <a:gd name="connsiteX78" fmla="*/ 2663253 w 3095625"/>
                <a:gd name="connsiteY78" fmla="*/ 4179095 h 6858001"/>
                <a:gd name="connsiteX79" fmla="*/ 2652940 w 3095625"/>
                <a:gd name="connsiteY79" fmla="*/ 4170363 h 6858001"/>
                <a:gd name="connsiteX80" fmla="*/ 2642626 w 3095625"/>
                <a:gd name="connsiteY80" fmla="*/ 4160838 h 6858001"/>
                <a:gd name="connsiteX81" fmla="*/ 2633106 w 3095625"/>
                <a:gd name="connsiteY81" fmla="*/ 4152107 h 6858001"/>
                <a:gd name="connsiteX82" fmla="*/ 2624379 w 3095625"/>
                <a:gd name="connsiteY82" fmla="*/ 4140995 h 6858001"/>
                <a:gd name="connsiteX83" fmla="*/ 2615653 w 3095625"/>
                <a:gd name="connsiteY83" fmla="*/ 4130676 h 6858001"/>
                <a:gd name="connsiteX84" fmla="*/ 2607719 w 3095625"/>
                <a:gd name="connsiteY84" fmla="*/ 4120357 h 6858001"/>
                <a:gd name="connsiteX85" fmla="*/ 2599786 w 3095625"/>
                <a:gd name="connsiteY85" fmla="*/ 4107657 h 6858001"/>
                <a:gd name="connsiteX86" fmla="*/ 2593439 w 3095625"/>
                <a:gd name="connsiteY86" fmla="*/ 4095751 h 6858001"/>
                <a:gd name="connsiteX87" fmla="*/ 2587092 w 3095625"/>
                <a:gd name="connsiteY87" fmla="*/ 4083845 h 6858001"/>
                <a:gd name="connsiteX88" fmla="*/ 2581539 w 3095625"/>
                <a:gd name="connsiteY88" fmla="*/ 4070351 h 6858001"/>
                <a:gd name="connsiteX89" fmla="*/ 2575985 w 3095625"/>
                <a:gd name="connsiteY89" fmla="*/ 4057651 h 6858001"/>
                <a:gd name="connsiteX90" fmla="*/ 2571225 w 3095625"/>
                <a:gd name="connsiteY90" fmla="*/ 4044157 h 6858001"/>
                <a:gd name="connsiteX91" fmla="*/ 2568052 w 3095625"/>
                <a:gd name="connsiteY91" fmla="*/ 4029870 h 6858001"/>
                <a:gd name="connsiteX92" fmla="*/ 2564879 w 3095625"/>
                <a:gd name="connsiteY92" fmla="*/ 4015582 h 6858001"/>
                <a:gd name="connsiteX93" fmla="*/ 2326082 w 3095625"/>
                <a:gd name="connsiteY93" fmla="*/ 2702720 h 6858001"/>
                <a:gd name="connsiteX94" fmla="*/ 2299109 w 3095625"/>
                <a:gd name="connsiteY94" fmla="*/ 3538538 h 6858001"/>
                <a:gd name="connsiteX95" fmla="*/ 2298315 w 3095625"/>
                <a:gd name="connsiteY95" fmla="*/ 3597276 h 6858001"/>
                <a:gd name="connsiteX96" fmla="*/ 2298315 w 3095625"/>
                <a:gd name="connsiteY96" fmla="*/ 3654426 h 6858001"/>
                <a:gd name="connsiteX97" fmla="*/ 2299902 w 3095625"/>
                <a:gd name="connsiteY97" fmla="*/ 3712370 h 6858001"/>
                <a:gd name="connsiteX98" fmla="*/ 2303075 w 3095625"/>
                <a:gd name="connsiteY98" fmla="*/ 3769520 h 6858001"/>
                <a:gd name="connsiteX99" fmla="*/ 2476817 w 3095625"/>
                <a:gd name="connsiteY99" fmla="*/ 6500019 h 6858001"/>
                <a:gd name="connsiteX100" fmla="*/ 2476817 w 3095625"/>
                <a:gd name="connsiteY100" fmla="*/ 6518276 h 6858001"/>
                <a:gd name="connsiteX101" fmla="*/ 2476817 w 3095625"/>
                <a:gd name="connsiteY101" fmla="*/ 6535739 h 6858001"/>
                <a:gd name="connsiteX102" fmla="*/ 2476024 w 3095625"/>
                <a:gd name="connsiteY102" fmla="*/ 6553995 h 6858001"/>
                <a:gd name="connsiteX103" fmla="*/ 2473644 w 3095625"/>
                <a:gd name="connsiteY103" fmla="*/ 6571457 h 6858001"/>
                <a:gd name="connsiteX104" fmla="*/ 2471264 w 3095625"/>
                <a:gd name="connsiteY104" fmla="*/ 6588919 h 6858001"/>
                <a:gd name="connsiteX105" fmla="*/ 2467297 w 3095625"/>
                <a:gd name="connsiteY105" fmla="*/ 6605589 h 6858001"/>
                <a:gd name="connsiteX106" fmla="*/ 2462537 w 3095625"/>
                <a:gd name="connsiteY106" fmla="*/ 6621463 h 6858001"/>
                <a:gd name="connsiteX107" fmla="*/ 2456984 w 3095625"/>
                <a:gd name="connsiteY107" fmla="*/ 6638132 h 6858001"/>
                <a:gd name="connsiteX108" fmla="*/ 2450637 w 3095625"/>
                <a:gd name="connsiteY108" fmla="*/ 6654007 h 6858001"/>
                <a:gd name="connsiteX109" fmla="*/ 2444290 w 3095625"/>
                <a:gd name="connsiteY109" fmla="*/ 6669089 h 6858001"/>
                <a:gd name="connsiteX110" fmla="*/ 2436357 w 3095625"/>
                <a:gd name="connsiteY110" fmla="*/ 6684169 h 6858001"/>
                <a:gd name="connsiteX111" fmla="*/ 2427630 w 3095625"/>
                <a:gd name="connsiteY111" fmla="*/ 6698457 h 6858001"/>
                <a:gd name="connsiteX112" fmla="*/ 2417317 w 3095625"/>
                <a:gd name="connsiteY112" fmla="*/ 6712745 h 6858001"/>
                <a:gd name="connsiteX113" fmla="*/ 2407797 w 3095625"/>
                <a:gd name="connsiteY113" fmla="*/ 6726239 h 6858001"/>
                <a:gd name="connsiteX114" fmla="*/ 2397483 w 3095625"/>
                <a:gd name="connsiteY114" fmla="*/ 6739732 h 6858001"/>
                <a:gd name="connsiteX115" fmla="*/ 2387170 w 3095625"/>
                <a:gd name="connsiteY115" fmla="*/ 6751639 h 6858001"/>
                <a:gd name="connsiteX116" fmla="*/ 2374476 w 3095625"/>
                <a:gd name="connsiteY116" fmla="*/ 6763545 h 6858001"/>
                <a:gd name="connsiteX117" fmla="*/ 2362576 w 3095625"/>
                <a:gd name="connsiteY117" fmla="*/ 6774657 h 6858001"/>
                <a:gd name="connsiteX118" fmla="*/ 2349883 w 3095625"/>
                <a:gd name="connsiteY118" fmla="*/ 6785769 h 6858001"/>
                <a:gd name="connsiteX119" fmla="*/ 2336396 w 3095625"/>
                <a:gd name="connsiteY119" fmla="*/ 6795295 h 6858001"/>
                <a:gd name="connsiteX120" fmla="*/ 2322116 w 3095625"/>
                <a:gd name="connsiteY120" fmla="*/ 6805613 h 6858001"/>
                <a:gd name="connsiteX121" fmla="*/ 2307835 w 3095625"/>
                <a:gd name="connsiteY121" fmla="*/ 6814345 h 6858001"/>
                <a:gd name="connsiteX122" fmla="*/ 2292762 w 3095625"/>
                <a:gd name="connsiteY122" fmla="*/ 6821489 h 6858001"/>
                <a:gd name="connsiteX123" fmla="*/ 2276895 w 3095625"/>
                <a:gd name="connsiteY123" fmla="*/ 6829426 h 6858001"/>
                <a:gd name="connsiteX124" fmla="*/ 2261821 w 3095625"/>
                <a:gd name="connsiteY124" fmla="*/ 6835776 h 6858001"/>
                <a:gd name="connsiteX125" fmla="*/ 2245161 w 3095625"/>
                <a:gd name="connsiteY125" fmla="*/ 6841332 h 6858001"/>
                <a:gd name="connsiteX126" fmla="*/ 2228501 w 3095625"/>
                <a:gd name="connsiteY126" fmla="*/ 6846095 h 6858001"/>
                <a:gd name="connsiteX127" fmla="*/ 2212634 w 3095625"/>
                <a:gd name="connsiteY127" fmla="*/ 6850063 h 6858001"/>
                <a:gd name="connsiteX128" fmla="*/ 2194387 w 3095625"/>
                <a:gd name="connsiteY128" fmla="*/ 6853239 h 6858001"/>
                <a:gd name="connsiteX129" fmla="*/ 2176934 w 3095625"/>
                <a:gd name="connsiteY129" fmla="*/ 6855619 h 6858001"/>
                <a:gd name="connsiteX130" fmla="*/ 2159480 w 3095625"/>
                <a:gd name="connsiteY130" fmla="*/ 6857207 h 6858001"/>
                <a:gd name="connsiteX131" fmla="*/ 2141233 w 3095625"/>
                <a:gd name="connsiteY131" fmla="*/ 6858001 h 6858001"/>
                <a:gd name="connsiteX132" fmla="*/ 2125366 w 3095625"/>
                <a:gd name="connsiteY132" fmla="*/ 6858001 h 6858001"/>
                <a:gd name="connsiteX133" fmla="*/ 2108706 w 3095625"/>
                <a:gd name="connsiteY133" fmla="*/ 6857207 h 6858001"/>
                <a:gd name="connsiteX134" fmla="*/ 2093633 w 3095625"/>
                <a:gd name="connsiteY134" fmla="*/ 6854826 h 6858001"/>
                <a:gd name="connsiteX135" fmla="*/ 2078559 w 3095625"/>
                <a:gd name="connsiteY135" fmla="*/ 6851651 h 6858001"/>
                <a:gd name="connsiteX136" fmla="*/ 2062692 w 3095625"/>
                <a:gd name="connsiteY136" fmla="*/ 6849269 h 6858001"/>
                <a:gd name="connsiteX137" fmla="*/ 2047619 w 3095625"/>
                <a:gd name="connsiteY137" fmla="*/ 6844507 h 6858001"/>
                <a:gd name="connsiteX138" fmla="*/ 2033339 w 3095625"/>
                <a:gd name="connsiteY138" fmla="*/ 6840539 h 6858001"/>
                <a:gd name="connsiteX139" fmla="*/ 2019059 w 3095625"/>
                <a:gd name="connsiteY139" fmla="*/ 6834982 h 6858001"/>
                <a:gd name="connsiteX140" fmla="*/ 2004778 w 3095625"/>
                <a:gd name="connsiteY140" fmla="*/ 6829426 h 6858001"/>
                <a:gd name="connsiteX141" fmla="*/ 1991292 w 3095625"/>
                <a:gd name="connsiteY141" fmla="*/ 6823076 h 6858001"/>
                <a:gd name="connsiteX142" fmla="*/ 1977011 w 3095625"/>
                <a:gd name="connsiteY142" fmla="*/ 6815139 h 6858001"/>
                <a:gd name="connsiteX143" fmla="*/ 1964318 w 3095625"/>
                <a:gd name="connsiteY143" fmla="*/ 6807201 h 6858001"/>
                <a:gd name="connsiteX144" fmla="*/ 1951624 w 3095625"/>
                <a:gd name="connsiteY144" fmla="*/ 6800057 h 6858001"/>
                <a:gd name="connsiteX145" fmla="*/ 1939724 w 3095625"/>
                <a:gd name="connsiteY145" fmla="*/ 6791326 h 6858001"/>
                <a:gd name="connsiteX146" fmla="*/ 1927824 w 3095625"/>
                <a:gd name="connsiteY146" fmla="*/ 6781007 h 6858001"/>
                <a:gd name="connsiteX147" fmla="*/ 1915924 w 3095625"/>
                <a:gd name="connsiteY147" fmla="*/ 6771482 h 6858001"/>
                <a:gd name="connsiteX148" fmla="*/ 1904817 w 3095625"/>
                <a:gd name="connsiteY148" fmla="*/ 6761163 h 6858001"/>
                <a:gd name="connsiteX149" fmla="*/ 1894504 w 3095625"/>
                <a:gd name="connsiteY149" fmla="*/ 6750051 h 6858001"/>
                <a:gd name="connsiteX150" fmla="*/ 1884984 w 3095625"/>
                <a:gd name="connsiteY150" fmla="*/ 6738145 h 6858001"/>
                <a:gd name="connsiteX151" fmla="*/ 1875463 w 3095625"/>
                <a:gd name="connsiteY151" fmla="*/ 6727032 h 6858001"/>
                <a:gd name="connsiteX152" fmla="*/ 1865943 w 3095625"/>
                <a:gd name="connsiteY152" fmla="*/ 6715126 h 6858001"/>
                <a:gd name="connsiteX153" fmla="*/ 1857217 w 3095625"/>
                <a:gd name="connsiteY153" fmla="*/ 6701632 h 6858001"/>
                <a:gd name="connsiteX154" fmla="*/ 1850076 w 3095625"/>
                <a:gd name="connsiteY154" fmla="*/ 6688932 h 6858001"/>
                <a:gd name="connsiteX155" fmla="*/ 1842143 w 3095625"/>
                <a:gd name="connsiteY155" fmla="*/ 6675439 h 6858001"/>
                <a:gd name="connsiteX156" fmla="*/ 1835796 w 3095625"/>
                <a:gd name="connsiteY156" fmla="*/ 6661151 h 6858001"/>
                <a:gd name="connsiteX157" fmla="*/ 1830243 w 3095625"/>
                <a:gd name="connsiteY157" fmla="*/ 6648451 h 6858001"/>
                <a:gd name="connsiteX158" fmla="*/ 1824689 w 3095625"/>
                <a:gd name="connsiteY158" fmla="*/ 6632576 h 6858001"/>
                <a:gd name="connsiteX159" fmla="*/ 1819136 w 3095625"/>
                <a:gd name="connsiteY159" fmla="*/ 6618289 h 6858001"/>
                <a:gd name="connsiteX160" fmla="*/ 1814376 w 3095625"/>
                <a:gd name="connsiteY160" fmla="*/ 6603207 h 6858001"/>
                <a:gd name="connsiteX161" fmla="*/ 1811203 w 3095625"/>
                <a:gd name="connsiteY161" fmla="*/ 6587332 h 6858001"/>
                <a:gd name="connsiteX162" fmla="*/ 1808823 w 3095625"/>
                <a:gd name="connsiteY162" fmla="*/ 6572251 h 6858001"/>
                <a:gd name="connsiteX163" fmla="*/ 1807236 w 3095625"/>
                <a:gd name="connsiteY163" fmla="*/ 6555582 h 6858001"/>
                <a:gd name="connsiteX164" fmla="*/ 1547813 w 3095625"/>
                <a:gd name="connsiteY164" fmla="*/ 4050507 h 6858001"/>
                <a:gd name="connsiteX165" fmla="*/ 1288389 w 3095625"/>
                <a:gd name="connsiteY165" fmla="*/ 6555582 h 6858001"/>
                <a:gd name="connsiteX166" fmla="*/ 1286803 w 3095625"/>
                <a:gd name="connsiteY166" fmla="*/ 6572251 h 6858001"/>
                <a:gd name="connsiteX167" fmla="*/ 1282836 w 3095625"/>
                <a:gd name="connsiteY167" fmla="*/ 6587332 h 6858001"/>
                <a:gd name="connsiteX168" fmla="*/ 1279663 w 3095625"/>
                <a:gd name="connsiteY168" fmla="*/ 6603207 h 6858001"/>
                <a:gd name="connsiteX169" fmla="*/ 1275696 w 3095625"/>
                <a:gd name="connsiteY169" fmla="*/ 6618289 h 6858001"/>
                <a:gd name="connsiteX170" fmla="*/ 1270936 w 3095625"/>
                <a:gd name="connsiteY170" fmla="*/ 6632576 h 6858001"/>
                <a:gd name="connsiteX171" fmla="*/ 1265383 w 3095625"/>
                <a:gd name="connsiteY171" fmla="*/ 6648451 h 6858001"/>
                <a:gd name="connsiteX172" fmla="*/ 1259829 w 3095625"/>
                <a:gd name="connsiteY172" fmla="*/ 6661151 h 6858001"/>
                <a:gd name="connsiteX173" fmla="*/ 1252689 w 3095625"/>
                <a:gd name="connsiteY173" fmla="*/ 6675439 h 6858001"/>
                <a:gd name="connsiteX174" fmla="*/ 1245549 w 3095625"/>
                <a:gd name="connsiteY174" fmla="*/ 6688932 h 6858001"/>
                <a:gd name="connsiteX175" fmla="*/ 1238409 w 3095625"/>
                <a:gd name="connsiteY175" fmla="*/ 6701632 h 6858001"/>
                <a:gd name="connsiteX176" fmla="*/ 1229682 w 3095625"/>
                <a:gd name="connsiteY176" fmla="*/ 6715126 h 6858001"/>
                <a:gd name="connsiteX177" fmla="*/ 1220162 w 3095625"/>
                <a:gd name="connsiteY177" fmla="*/ 6727032 h 6858001"/>
                <a:gd name="connsiteX178" fmla="*/ 1210642 w 3095625"/>
                <a:gd name="connsiteY178" fmla="*/ 6738145 h 6858001"/>
                <a:gd name="connsiteX179" fmla="*/ 1201122 w 3095625"/>
                <a:gd name="connsiteY179" fmla="*/ 6750051 h 6858001"/>
                <a:gd name="connsiteX180" fmla="*/ 1190015 w 3095625"/>
                <a:gd name="connsiteY180" fmla="*/ 6761163 h 6858001"/>
                <a:gd name="connsiteX181" fmla="*/ 1178908 w 3095625"/>
                <a:gd name="connsiteY181" fmla="*/ 6771482 h 6858001"/>
                <a:gd name="connsiteX182" fmla="*/ 1167801 w 3095625"/>
                <a:gd name="connsiteY182" fmla="*/ 6781007 h 6858001"/>
                <a:gd name="connsiteX183" fmla="*/ 1155901 w 3095625"/>
                <a:gd name="connsiteY183" fmla="*/ 6791326 h 6858001"/>
                <a:gd name="connsiteX184" fmla="*/ 1144001 w 3095625"/>
                <a:gd name="connsiteY184" fmla="*/ 6800057 h 6858001"/>
                <a:gd name="connsiteX185" fmla="*/ 1130514 w 3095625"/>
                <a:gd name="connsiteY185" fmla="*/ 6807201 h 6858001"/>
                <a:gd name="connsiteX186" fmla="*/ 1117027 w 3095625"/>
                <a:gd name="connsiteY186" fmla="*/ 6815139 h 6858001"/>
                <a:gd name="connsiteX187" fmla="*/ 1104334 w 3095625"/>
                <a:gd name="connsiteY187" fmla="*/ 6823076 h 6858001"/>
                <a:gd name="connsiteX188" fmla="*/ 1090847 w 3095625"/>
                <a:gd name="connsiteY188" fmla="*/ 6829426 h 6858001"/>
                <a:gd name="connsiteX189" fmla="*/ 1076567 w 3095625"/>
                <a:gd name="connsiteY189" fmla="*/ 6834982 h 6858001"/>
                <a:gd name="connsiteX190" fmla="*/ 1062287 w 3095625"/>
                <a:gd name="connsiteY190" fmla="*/ 6840539 h 6858001"/>
                <a:gd name="connsiteX191" fmla="*/ 1047213 w 3095625"/>
                <a:gd name="connsiteY191" fmla="*/ 6844507 h 6858001"/>
                <a:gd name="connsiteX192" fmla="*/ 1032933 w 3095625"/>
                <a:gd name="connsiteY192" fmla="*/ 6849269 h 6858001"/>
                <a:gd name="connsiteX193" fmla="*/ 1017066 w 3095625"/>
                <a:gd name="connsiteY193" fmla="*/ 6851651 h 6858001"/>
                <a:gd name="connsiteX194" fmla="*/ 1001993 w 3095625"/>
                <a:gd name="connsiteY194" fmla="*/ 6854826 h 6858001"/>
                <a:gd name="connsiteX195" fmla="*/ 985332 w 3095625"/>
                <a:gd name="connsiteY195" fmla="*/ 6857207 h 6858001"/>
                <a:gd name="connsiteX196" fmla="*/ 970259 w 3095625"/>
                <a:gd name="connsiteY196" fmla="*/ 6858001 h 6858001"/>
                <a:gd name="connsiteX197" fmla="*/ 953599 w 3095625"/>
                <a:gd name="connsiteY197" fmla="*/ 6858001 h 6858001"/>
                <a:gd name="connsiteX198" fmla="*/ 936145 w 3095625"/>
                <a:gd name="connsiteY198" fmla="*/ 6857207 h 6858001"/>
                <a:gd name="connsiteX199" fmla="*/ 918691 w 3095625"/>
                <a:gd name="connsiteY199" fmla="*/ 6855619 h 6858001"/>
                <a:gd name="connsiteX200" fmla="*/ 901238 w 3095625"/>
                <a:gd name="connsiteY200" fmla="*/ 6853239 h 6858001"/>
                <a:gd name="connsiteX201" fmla="*/ 882991 w 3095625"/>
                <a:gd name="connsiteY201" fmla="*/ 6850063 h 6858001"/>
                <a:gd name="connsiteX202" fmla="*/ 867124 w 3095625"/>
                <a:gd name="connsiteY202" fmla="*/ 6846095 h 6858001"/>
                <a:gd name="connsiteX203" fmla="*/ 850464 w 3095625"/>
                <a:gd name="connsiteY203" fmla="*/ 6841332 h 6858001"/>
                <a:gd name="connsiteX204" fmla="*/ 833804 w 3095625"/>
                <a:gd name="connsiteY204" fmla="*/ 6835776 h 6858001"/>
                <a:gd name="connsiteX205" fmla="*/ 817143 w 3095625"/>
                <a:gd name="connsiteY205" fmla="*/ 6829426 h 6858001"/>
                <a:gd name="connsiteX206" fmla="*/ 802070 w 3095625"/>
                <a:gd name="connsiteY206" fmla="*/ 6821489 h 6858001"/>
                <a:gd name="connsiteX207" fmla="*/ 787790 w 3095625"/>
                <a:gd name="connsiteY207" fmla="*/ 6814345 h 6858001"/>
                <a:gd name="connsiteX208" fmla="*/ 773509 w 3095625"/>
                <a:gd name="connsiteY208" fmla="*/ 6805613 h 6858001"/>
                <a:gd name="connsiteX209" fmla="*/ 759229 w 3095625"/>
                <a:gd name="connsiteY209" fmla="*/ 6795295 h 6858001"/>
                <a:gd name="connsiteX210" fmla="*/ 745742 w 3095625"/>
                <a:gd name="connsiteY210" fmla="*/ 6785769 h 6858001"/>
                <a:gd name="connsiteX211" fmla="*/ 733049 w 3095625"/>
                <a:gd name="connsiteY211" fmla="*/ 6774657 h 6858001"/>
                <a:gd name="connsiteX212" fmla="*/ 721149 w 3095625"/>
                <a:gd name="connsiteY212" fmla="*/ 6763545 h 6858001"/>
                <a:gd name="connsiteX213" fmla="*/ 708455 w 3095625"/>
                <a:gd name="connsiteY213" fmla="*/ 6751639 h 6858001"/>
                <a:gd name="connsiteX214" fmla="*/ 698142 w 3095625"/>
                <a:gd name="connsiteY214" fmla="*/ 6739732 h 6858001"/>
                <a:gd name="connsiteX215" fmla="*/ 687035 w 3095625"/>
                <a:gd name="connsiteY215" fmla="*/ 6726239 h 6858001"/>
                <a:gd name="connsiteX216" fmla="*/ 676722 w 3095625"/>
                <a:gd name="connsiteY216" fmla="*/ 6712745 h 6858001"/>
                <a:gd name="connsiteX217" fmla="*/ 667995 w 3095625"/>
                <a:gd name="connsiteY217" fmla="*/ 6698457 h 6858001"/>
                <a:gd name="connsiteX218" fmla="*/ 659268 w 3095625"/>
                <a:gd name="connsiteY218" fmla="*/ 6684169 h 6858001"/>
                <a:gd name="connsiteX219" fmla="*/ 651335 w 3095625"/>
                <a:gd name="connsiteY219" fmla="*/ 6669089 h 6858001"/>
                <a:gd name="connsiteX220" fmla="*/ 644988 w 3095625"/>
                <a:gd name="connsiteY220" fmla="*/ 6654007 h 6858001"/>
                <a:gd name="connsiteX221" fmla="*/ 638641 w 3095625"/>
                <a:gd name="connsiteY221" fmla="*/ 6638132 h 6858001"/>
                <a:gd name="connsiteX222" fmla="*/ 633088 w 3095625"/>
                <a:gd name="connsiteY222" fmla="*/ 6621463 h 6858001"/>
                <a:gd name="connsiteX223" fmla="*/ 628328 w 3095625"/>
                <a:gd name="connsiteY223" fmla="*/ 6605589 h 6858001"/>
                <a:gd name="connsiteX224" fmla="*/ 624361 w 3095625"/>
                <a:gd name="connsiteY224" fmla="*/ 6588919 h 6858001"/>
                <a:gd name="connsiteX225" fmla="*/ 621188 w 3095625"/>
                <a:gd name="connsiteY225" fmla="*/ 6571457 h 6858001"/>
                <a:gd name="connsiteX226" fmla="*/ 619601 w 3095625"/>
                <a:gd name="connsiteY226" fmla="*/ 6553995 h 6858001"/>
                <a:gd name="connsiteX227" fmla="*/ 617221 w 3095625"/>
                <a:gd name="connsiteY227" fmla="*/ 6535739 h 6858001"/>
                <a:gd name="connsiteX228" fmla="*/ 617221 w 3095625"/>
                <a:gd name="connsiteY228" fmla="*/ 6518276 h 6858001"/>
                <a:gd name="connsiteX229" fmla="*/ 618808 w 3095625"/>
                <a:gd name="connsiteY229" fmla="*/ 6500019 h 6858001"/>
                <a:gd name="connsiteX230" fmla="*/ 792550 w 3095625"/>
                <a:gd name="connsiteY230" fmla="*/ 3769520 h 6858001"/>
                <a:gd name="connsiteX231" fmla="*/ 795723 w 3095625"/>
                <a:gd name="connsiteY231" fmla="*/ 3712370 h 6858001"/>
                <a:gd name="connsiteX232" fmla="*/ 796516 w 3095625"/>
                <a:gd name="connsiteY232" fmla="*/ 3654426 h 6858001"/>
                <a:gd name="connsiteX233" fmla="*/ 796516 w 3095625"/>
                <a:gd name="connsiteY233" fmla="*/ 3597276 h 6858001"/>
                <a:gd name="connsiteX234" fmla="*/ 795723 w 3095625"/>
                <a:gd name="connsiteY234" fmla="*/ 3538538 h 6858001"/>
                <a:gd name="connsiteX235" fmla="*/ 769543 w 3095625"/>
                <a:gd name="connsiteY235" fmla="*/ 2702720 h 6858001"/>
                <a:gd name="connsiteX236" fmla="*/ 530746 w 3095625"/>
                <a:gd name="connsiteY236" fmla="*/ 4015582 h 6858001"/>
                <a:gd name="connsiteX237" fmla="*/ 527573 w 3095625"/>
                <a:gd name="connsiteY237" fmla="*/ 4029870 h 6858001"/>
                <a:gd name="connsiteX238" fmla="*/ 524400 w 3095625"/>
                <a:gd name="connsiteY238" fmla="*/ 4044157 h 6858001"/>
                <a:gd name="connsiteX239" fmla="*/ 519640 w 3095625"/>
                <a:gd name="connsiteY239" fmla="*/ 4057651 h 6858001"/>
                <a:gd name="connsiteX240" fmla="*/ 514086 w 3095625"/>
                <a:gd name="connsiteY240" fmla="*/ 4070351 h 6858001"/>
                <a:gd name="connsiteX241" fmla="*/ 508533 w 3095625"/>
                <a:gd name="connsiteY241" fmla="*/ 4083845 h 6858001"/>
                <a:gd name="connsiteX242" fmla="*/ 502186 w 3095625"/>
                <a:gd name="connsiteY242" fmla="*/ 4095751 h 6858001"/>
                <a:gd name="connsiteX243" fmla="*/ 495839 w 3095625"/>
                <a:gd name="connsiteY243" fmla="*/ 4107657 h 6858001"/>
                <a:gd name="connsiteX244" fmla="*/ 487906 w 3095625"/>
                <a:gd name="connsiteY244" fmla="*/ 4120357 h 6858001"/>
                <a:gd name="connsiteX245" fmla="*/ 479179 w 3095625"/>
                <a:gd name="connsiteY245" fmla="*/ 4130676 h 6858001"/>
                <a:gd name="connsiteX246" fmla="*/ 471246 w 3095625"/>
                <a:gd name="connsiteY246" fmla="*/ 4140995 h 6858001"/>
                <a:gd name="connsiteX247" fmla="*/ 461726 w 3095625"/>
                <a:gd name="connsiteY247" fmla="*/ 4152107 h 6858001"/>
                <a:gd name="connsiteX248" fmla="*/ 452999 w 3095625"/>
                <a:gd name="connsiteY248" fmla="*/ 4160838 h 6858001"/>
                <a:gd name="connsiteX249" fmla="*/ 441892 w 3095625"/>
                <a:gd name="connsiteY249" fmla="*/ 4170363 h 6858001"/>
                <a:gd name="connsiteX250" fmla="*/ 432372 w 3095625"/>
                <a:gd name="connsiteY250" fmla="*/ 4179095 h 6858001"/>
                <a:gd name="connsiteX251" fmla="*/ 421265 w 3095625"/>
                <a:gd name="connsiteY251" fmla="*/ 4187032 h 6858001"/>
                <a:gd name="connsiteX252" fmla="*/ 410158 w 3095625"/>
                <a:gd name="connsiteY252" fmla="*/ 4194970 h 6858001"/>
                <a:gd name="connsiteX253" fmla="*/ 398258 w 3095625"/>
                <a:gd name="connsiteY253" fmla="*/ 4201320 h 6858001"/>
                <a:gd name="connsiteX254" fmla="*/ 385565 w 3095625"/>
                <a:gd name="connsiteY254" fmla="*/ 4207670 h 6858001"/>
                <a:gd name="connsiteX255" fmla="*/ 373665 w 3095625"/>
                <a:gd name="connsiteY255" fmla="*/ 4213226 h 6858001"/>
                <a:gd name="connsiteX256" fmla="*/ 360971 w 3095625"/>
                <a:gd name="connsiteY256" fmla="*/ 4218782 h 6858001"/>
                <a:gd name="connsiteX257" fmla="*/ 348278 w 3095625"/>
                <a:gd name="connsiteY257" fmla="*/ 4223545 h 6858001"/>
                <a:gd name="connsiteX258" fmla="*/ 335584 w 3095625"/>
                <a:gd name="connsiteY258" fmla="*/ 4226720 h 6858001"/>
                <a:gd name="connsiteX259" fmla="*/ 322097 w 3095625"/>
                <a:gd name="connsiteY259" fmla="*/ 4229895 h 6858001"/>
                <a:gd name="connsiteX260" fmla="*/ 307817 w 3095625"/>
                <a:gd name="connsiteY260" fmla="*/ 4232276 h 6858001"/>
                <a:gd name="connsiteX261" fmla="*/ 294330 w 3095625"/>
                <a:gd name="connsiteY261" fmla="*/ 4234657 h 6858001"/>
                <a:gd name="connsiteX262" fmla="*/ 280050 w 3095625"/>
                <a:gd name="connsiteY262" fmla="*/ 4235451 h 6858001"/>
                <a:gd name="connsiteX263" fmla="*/ 267357 w 3095625"/>
                <a:gd name="connsiteY263" fmla="*/ 4235451 h 6858001"/>
                <a:gd name="connsiteX264" fmla="*/ 253076 w 3095625"/>
                <a:gd name="connsiteY264" fmla="*/ 4235451 h 6858001"/>
                <a:gd name="connsiteX265" fmla="*/ 238796 w 3095625"/>
                <a:gd name="connsiteY265" fmla="*/ 4234657 h 6858001"/>
                <a:gd name="connsiteX266" fmla="*/ 224516 w 3095625"/>
                <a:gd name="connsiteY266" fmla="*/ 4232276 h 6858001"/>
                <a:gd name="connsiteX267" fmla="*/ 210236 w 3095625"/>
                <a:gd name="connsiteY267" fmla="*/ 4229101 h 6858001"/>
                <a:gd name="connsiteX268" fmla="*/ 195956 w 3095625"/>
                <a:gd name="connsiteY268" fmla="*/ 4225926 h 6858001"/>
                <a:gd name="connsiteX269" fmla="*/ 171362 w 3095625"/>
                <a:gd name="connsiteY269" fmla="*/ 4217988 h 6858001"/>
                <a:gd name="connsiteX270" fmla="*/ 148355 w 3095625"/>
                <a:gd name="connsiteY270" fmla="*/ 4207670 h 6858001"/>
                <a:gd name="connsiteX271" fmla="*/ 127728 w 3095625"/>
                <a:gd name="connsiteY271" fmla="*/ 4195763 h 6858001"/>
                <a:gd name="connsiteX272" fmla="*/ 107101 w 3095625"/>
                <a:gd name="connsiteY272" fmla="*/ 4183063 h 6858001"/>
                <a:gd name="connsiteX273" fmla="*/ 88061 w 3095625"/>
                <a:gd name="connsiteY273" fmla="*/ 4167188 h 6858001"/>
                <a:gd name="connsiteX274" fmla="*/ 71401 w 3095625"/>
                <a:gd name="connsiteY274" fmla="*/ 4149726 h 6858001"/>
                <a:gd name="connsiteX275" fmla="*/ 56327 w 3095625"/>
                <a:gd name="connsiteY275" fmla="*/ 4132263 h 6858001"/>
                <a:gd name="connsiteX276" fmla="*/ 42047 w 3095625"/>
                <a:gd name="connsiteY276" fmla="*/ 4112420 h 6858001"/>
                <a:gd name="connsiteX277" fmla="*/ 30147 w 3095625"/>
                <a:gd name="connsiteY277" fmla="*/ 4091782 h 6858001"/>
                <a:gd name="connsiteX278" fmla="*/ 19834 w 3095625"/>
                <a:gd name="connsiteY278" fmla="*/ 4069557 h 6858001"/>
                <a:gd name="connsiteX279" fmla="*/ 12693 w 3095625"/>
                <a:gd name="connsiteY279" fmla="*/ 4047332 h 6858001"/>
                <a:gd name="connsiteX280" fmla="*/ 5553 w 3095625"/>
                <a:gd name="connsiteY280" fmla="*/ 4023520 h 6858001"/>
                <a:gd name="connsiteX281" fmla="*/ 1587 w 3095625"/>
                <a:gd name="connsiteY281" fmla="*/ 4000501 h 6858001"/>
                <a:gd name="connsiteX282" fmla="*/ 0 w 3095625"/>
                <a:gd name="connsiteY282" fmla="*/ 3975101 h 6858001"/>
                <a:gd name="connsiteX283" fmla="*/ 0 w 3095625"/>
                <a:gd name="connsiteY283" fmla="*/ 3950495 h 6858001"/>
                <a:gd name="connsiteX284" fmla="*/ 3967 w 3095625"/>
                <a:gd name="connsiteY284" fmla="*/ 3925888 h 6858001"/>
                <a:gd name="connsiteX285" fmla="*/ 322891 w 3095625"/>
                <a:gd name="connsiteY285" fmla="*/ 1942307 h 6858001"/>
                <a:gd name="connsiteX286" fmla="*/ 327651 w 3095625"/>
                <a:gd name="connsiteY286" fmla="*/ 1919288 h 6858001"/>
                <a:gd name="connsiteX287" fmla="*/ 332411 w 3095625"/>
                <a:gd name="connsiteY287" fmla="*/ 1895476 h 6858001"/>
                <a:gd name="connsiteX288" fmla="*/ 338757 w 3095625"/>
                <a:gd name="connsiteY288" fmla="*/ 1872457 h 6858001"/>
                <a:gd name="connsiteX289" fmla="*/ 345104 w 3095625"/>
                <a:gd name="connsiteY289" fmla="*/ 1850232 h 6858001"/>
                <a:gd name="connsiteX290" fmla="*/ 353038 w 3095625"/>
                <a:gd name="connsiteY290" fmla="*/ 1827213 h 6858001"/>
                <a:gd name="connsiteX291" fmla="*/ 361764 w 3095625"/>
                <a:gd name="connsiteY291" fmla="*/ 1804988 h 6858001"/>
                <a:gd name="connsiteX292" fmla="*/ 370491 w 3095625"/>
                <a:gd name="connsiteY292" fmla="*/ 1784351 h 6858001"/>
                <a:gd name="connsiteX293" fmla="*/ 381598 w 3095625"/>
                <a:gd name="connsiteY293" fmla="*/ 1763713 h 6858001"/>
                <a:gd name="connsiteX294" fmla="*/ 391118 w 3095625"/>
                <a:gd name="connsiteY294" fmla="*/ 1742282 h 6858001"/>
                <a:gd name="connsiteX295" fmla="*/ 403812 w 3095625"/>
                <a:gd name="connsiteY295" fmla="*/ 1721645 h 6858001"/>
                <a:gd name="connsiteX296" fmla="*/ 415712 w 3095625"/>
                <a:gd name="connsiteY296" fmla="*/ 1701801 h 6858001"/>
                <a:gd name="connsiteX297" fmla="*/ 428405 w 3095625"/>
                <a:gd name="connsiteY297" fmla="*/ 1683545 h 6858001"/>
                <a:gd name="connsiteX298" fmla="*/ 441892 w 3095625"/>
                <a:gd name="connsiteY298" fmla="*/ 1664495 h 6858001"/>
                <a:gd name="connsiteX299" fmla="*/ 456172 w 3095625"/>
                <a:gd name="connsiteY299" fmla="*/ 1645445 h 6858001"/>
                <a:gd name="connsiteX300" fmla="*/ 471246 w 3095625"/>
                <a:gd name="connsiteY300" fmla="*/ 1627982 h 6858001"/>
                <a:gd name="connsiteX301" fmla="*/ 487113 w 3095625"/>
                <a:gd name="connsiteY301" fmla="*/ 1612107 h 6858001"/>
                <a:gd name="connsiteX302" fmla="*/ 502979 w 3095625"/>
                <a:gd name="connsiteY302" fmla="*/ 1595438 h 6858001"/>
                <a:gd name="connsiteX303" fmla="*/ 519640 w 3095625"/>
                <a:gd name="connsiteY303" fmla="*/ 1578770 h 6858001"/>
                <a:gd name="connsiteX304" fmla="*/ 537093 w 3095625"/>
                <a:gd name="connsiteY304" fmla="*/ 1564482 h 6858001"/>
                <a:gd name="connsiteX305" fmla="*/ 555340 w 3095625"/>
                <a:gd name="connsiteY305" fmla="*/ 1549401 h 6858001"/>
                <a:gd name="connsiteX306" fmla="*/ 573587 w 3095625"/>
                <a:gd name="connsiteY306" fmla="*/ 1535907 h 6858001"/>
                <a:gd name="connsiteX307" fmla="*/ 593421 w 3095625"/>
                <a:gd name="connsiteY307" fmla="*/ 1522413 h 6858001"/>
                <a:gd name="connsiteX308" fmla="*/ 612461 w 3095625"/>
                <a:gd name="connsiteY308" fmla="*/ 1509713 h 6858001"/>
                <a:gd name="connsiteX309" fmla="*/ 633088 w 3095625"/>
                <a:gd name="connsiteY309" fmla="*/ 1497807 h 6858001"/>
                <a:gd name="connsiteX310" fmla="*/ 652921 w 3095625"/>
                <a:gd name="connsiteY310" fmla="*/ 1486695 h 6858001"/>
                <a:gd name="connsiteX311" fmla="*/ 673548 w 3095625"/>
                <a:gd name="connsiteY311" fmla="*/ 1476376 h 6858001"/>
                <a:gd name="connsiteX312" fmla="*/ 695762 w 3095625"/>
                <a:gd name="connsiteY312" fmla="*/ 1466851 h 6858001"/>
                <a:gd name="connsiteX313" fmla="*/ 717182 w 3095625"/>
                <a:gd name="connsiteY313" fmla="*/ 1458120 h 6858001"/>
                <a:gd name="connsiteX314" fmla="*/ 739396 w 3095625"/>
                <a:gd name="connsiteY314" fmla="*/ 1450182 h 6858001"/>
                <a:gd name="connsiteX315" fmla="*/ 762403 w 3095625"/>
                <a:gd name="connsiteY315" fmla="*/ 1442244 h 6858001"/>
                <a:gd name="connsiteX316" fmla="*/ 785410 w 3095625"/>
                <a:gd name="connsiteY316" fmla="*/ 1435894 h 6858001"/>
                <a:gd name="connsiteX317" fmla="*/ 808417 w 3095625"/>
                <a:gd name="connsiteY317" fmla="*/ 1430338 h 6858001"/>
                <a:gd name="connsiteX318" fmla="*/ 1547137 w 3095625"/>
                <a:gd name="connsiteY318" fmla="*/ 0 h 6858001"/>
                <a:gd name="connsiteX319" fmla="*/ 2146537 w 3095625"/>
                <a:gd name="connsiteY319" fmla="*/ 599400 h 6858001"/>
                <a:gd name="connsiteX320" fmla="*/ 1547137 w 3095625"/>
                <a:gd name="connsiteY320" fmla="*/ 1198800 h 6858001"/>
                <a:gd name="connsiteX321" fmla="*/ 947737 w 3095625"/>
                <a:gd name="connsiteY321" fmla="*/ 599400 h 6858001"/>
                <a:gd name="connsiteX322" fmla="*/ 1547137 w 3095625"/>
                <a:gd name="connsiteY322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3095625" h="6858001">
                  <a:moveTo>
                    <a:pt x="1108301" y="1366838"/>
                  </a:moveTo>
                  <a:lnTo>
                    <a:pt x="1336783" y="2238376"/>
                  </a:lnTo>
                  <a:lnTo>
                    <a:pt x="1461338" y="1632745"/>
                  </a:lnTo>
                  <a:lnTo>
                    <a:pt x="1339957" y="1512095"/>
                  </a:lnTo>
                  <a:lnTo>
                    <a:pt x="1476412" y="1375569"/>
                  </a:lnTo>
                  <a:lnTo>
                    <a:pt x="1547813" y="1375569"/>
                  </a:lnTo>
                  <a:lnTo>
                    <a:pt x="1619214" y="1375569"/>
                  </a:lnTo>
                  <a:lnTo>
                    <a:pt x="1754082" y="1512095"/>
                  </a:lnTo>
                  <a:lnTo>
                    <a:pt x="1634287" y="1632745"/>
                  </a:lnTo>
                  <a:lnTo>
                    <a:pt x="1757255" y="2238376"/>
                  </a:lnTo>
                  <a:lnTo>
                    <a:pt x="1985738" y="1366838"/>
                  </a:lnTo>
                  <a:lnTo>
                    <a:pt x="2285622" y="1430338"/>
                  </a:lnTo>
                  <a:lnTo>
                    <a:pt x="2310215" y="1435894"/>
                  </a:lnTo>
                  <a:lnTo>
                    <a:pt x="2333222" y="1442244"/>
                  </a:lnTo>
                  <a:lnTo>
                    <a:pt x="2354643" y="1450182"/>
                  </a:lnTo>
                  <a:lnTo>
                    <a:pt x="2378443" y="1458120"/>
                  </a:lnTo>
                  <a:lnTo>
                    <a:pt x="2399863" y="1466851"/>
                  </a:lnTo>
                  <a:lnTo>
                    <a:pt x="2421283" y="1476376"/>
                  </a:lnTo>
                  <a:lnTo>
                    <a:pt x="2441910" y="1486695"/>
                  </a:lnTo>
                  <a:lnTo>
                    <a:pt x="2462537" y="1497807"/>
                  </a:lnTo>
                  <a:lnTo>
                    <a:pt x="2482371" y="1509713"/>
                  </a:lnTo>
                  <a:lnTo>
                    <a:pt x="2502204" y="1522413"/>
                  </a:lnTo>
                  <a:lnTo>
                    <a:pt x="2521245" y="1535907"/>
                  </a:lnTo>
                  <a:lnTo>
                    <a:pt x="2539492" y="1549401"/>
                  </a:lnTo>
                  <a:lnTo>
                    <a:pt x="2558532" y="1564482"/>
                  </a:lnTo>
                  <a:lnTo>
                    <a:pt x="2575985" y="1578770"/>
                  </a:lnTo>
                  <a:lnTo>
                    <a:pt x="2592646" y="1595438"/>
                  </a:lnTo>
                  <a:lnTo>
                    <a:pt x="2608512" y="1612107"/>
                  </a:lnTo>
                  <a:lnTo>
                    <a:pt x="2624379" y="1627982"/>
                  </a:lnTo>
                  <a:lnTo>
                    <a:pt x="2638659" y="1645445"/>
                  </a:lnTo>
                  <a:lnTo>
                    <a:pt x="2652940" y="1664495"/>
                  </a:lnTo>
                  <a:lnTo>
                    <a:pt x="2667220" y="1683545"/>
                  </a:lnTo>
                  <a:lnTo>
                    <a:pt x="2679913" y="1701801"/>
                  </a:lnTo>
                  <a:lnTo>
                    <a:pt x="2691813" y="1721645"/>
                  </a:lnTo>
                  <a:lnTo>
                    <a:pt x="2702920" y="1742282"/>
                  </a:lnTo>
                  <a:lnTo>
                    <a:pt x="2714027" y="1763713"/>
                  </a:lnTo>
                  <a:lnTo>
                    <a:pt x="2724341" y="1784351"/>
                  </a:lnTo>
                  <a:lnTo>
                    <a:pt x="2733861" y="1804988"/>
                  </a:lnTo>
                  <a:lnTo>
                    <a:pt x="2741794" y="1827213"/>
                  </a:lnTo>
                  <a:lnTo>
                    <a:pt x="2748934" y="1850232"/>
                  </a:lnTo>
                  <a:lnTo>
                    <a:pt x="2756868" y="1872457"/>
                  </a:lnTo>
                  <a:lnTo>
                    <a:pt x="2762421" y="1895476"/>
                  </a:lnTo>
                  <a:lnTo>
                    <a:pt x="2767974" y="1919288"/>
                  </a:lnTo>
                  <a:lnTo>
                    <a:pt x="2772734" y="1942307"/>
                  </a:lnTo>
                  <a:lnTo>
                    <a:pt x="3091658" y="3925888"/>
                  </a:lnTo>
                  <a:lnTo>
                    <a:pt x="3095625" y="3950495"/>
                  </a:lnTo>
                  <a:lnTo>
                    <a:pt x="3095625" y="3975101"/>
                  </a:lnTo>
                  <a:lnTo>
                    <a:pt x="3093245" y="4000501"/>
                  </a:lnTo>
                  <a:lnTo>
                    <a:pt x="3090072" y="4023520"/>
                  </a:lnTo>
                  <a:lnTo>
                    <a:pt x="3082932" y="4047332"/>
                  </a:lnTo>
                  <a:lnTo>
                    <a:pt x="3075792" y="4069557"/>
                  </a:lnTo>
                  <a:lnTo>
                    <a:pt x="3064685" y="4091782"/>
                  </a:lnTo>
                  <a:lnTo>
                    <a:pt x="3053578" y="4112420"/>
                  </a:lnTo>
                  <a:lnTo>
                    <a:pt x="3039298" y="4132263"/>
                  </a:lnTo>
                  <a:lnTo>
                    <a:pt x="3024224" y="4149726"/>
                  </a:lnTo>
                  <a:lnTo>
                    <a:pt x="3005977" y="4167188"/>
                  </a:lnTo>
                  <a:lnTo>
                    <a:pt x="2987730" y="4183063"/>
                  </a:lnTo>
                  <a:lnTo>
                    <a:pt x="2967897" y="4195763"/>
                  </a:lnTo>
                  <a:lnTo>
                    <a:pt x="2945683" y="4207670"/>
                  </a:lnTo>
                  <a:lnTo>
                    <a:pt x="2922676" y="4217988"/>
                  </a:lnTo>
                  <a:lnTo>
                    <a:pt x="2899669" y="4225926"/>
                  </a:lnTo>
                  <a:lnTo>
                    <a:pt x="2885389" y="4229101"/>
                  </a:lnTo>
                  <a:lnTo>
                    <a:pt x="2871109" y="4232276"/>
                  </a:lnTo>
                  <a:lnTo>
                    <a:pt x="2856829" y="4234657"/>
                  </a:lnTo>
                  <a:lnTo>
                    <a:pt x="2842549" y="4235451"/>
                  </a:lnTo>
                  <a:lnTo>
                    <a:pt x="2828268" y="4235451"/>
                  </a:lnTo>
                  <a:lnTo>
                    <a:pt x="2813988" y="4235451"/>
                  </a:lnTo>
                  <a:lnTo>
                    <a:pt x="2801295" y="4234657"/>
                  </a:lnTo>
                  <a:lnTo>
                    <a:pt x="2787015" y="4232276"/>
                  </a:lnTo>
                  <a:lnTo>
                    <a:pt x="2773528" y="4229895"/>
                  </a:lnTo>
                  <a:lnTo>
                    <a:pt x="2760041" y="4226720"/>
                  </a:lnTo>
                  <a:lnTo>
                    <a:pt x="2747347" y="4223545"/>
                  </a:lnTo>
                  <a:lnTo>
                    <a:pt x="2733861" y="4218782"/>
                  </a:lnTo>
                  <a:lnTo>
                    <a:pt x="2721960" y="4213226"/>
                  </a:lnTo>
                  <a:lnTo>
                    <a:pt x="2710060" y="4207670"/>
                  </a:lnTo>
                  <a:lnTo>
                    <a:pt x="2697367" y="4201320"/>
                  </a:lnTo>
                  <a:lnTo>
                    <a:pt x="2685467" y="4194970"/>
                  </a:lnTo>
                  <a:lnTo>
                    <a:pt x="2674360" y="4187032"/>
                  </a:lnTo>
                  <a:lnTo>
                    <a:pt x="2663253" y="4179095"/>
                  </a:lnTo>
                  <a:lnTo>
                    <a:pt x="2652940" y="4170363"/>
                  </a:lnTo>
                  <a:lnTo>
                    <a:pt x="2642626" y="4160838"/>
                  </a:lnTo>
                  <a:lnTo>
                    <a:pt x="2633106" y="4152107"/>
                  </a:lnTo>
                  <a:lnTo>
                    <a:pt x="2624379" y="4140995"/>
                  </a:lnTo>
                  <a:lnTo>
                    <a:pt x="2615653" y="4130676"/>
                  </a:lnTo>
                  <a:lnTo>
                    <a:pt x="2607719" y="4120357"/>
                  </a:lnTo>
                  <a:lnTo>
                    <a:pt x="2599786" y="4107657"/>
                  </a:lnTo>
                  <a:lnTo>
                    <a:pt x="2593439" y="4095751"/>
                  </a:lnTo>
                  <a:lnTo>
                    <a:pt x="2587092" y="4083845"/>
                  </a:lnTo>
                  <a:lnTo>
                    <a:pt x="2581539" y="4070351"/>
                  </a:lnTo>
                  <a:lnTo>
                    <a:pt x="2575985" y="4057651"/>
                  </a:lnTo>
                  <a:lnTo>
                    <a:pt x="2571225" y="4044157"/>
                  </a:lnTo>
                  <a:lnTo>
                    <a:pt x="2568052" y="4029870"/>
                  </a:lnTo>
                  <a:lnTo>
                    <a:pt x="2564879" y="4015582"/>
                  </a:lnTo>
                  <a:lnTo>
                    <a:pt x="2326082" y="2702720"/>
                  </a:lnTo>
                  <a:lnTo>
                    <a:pt x="2299109" y="3538538"/>
                  </a:lnTo>
                  <a:lnTo>
                    <a:pt x="2298315" y="3597276"/>
                  </a:lnTo>
                  <a:lnTo>
                    <a:pt x="2298315" y="3654426"/>
                  </a:lnTo>
                  <a:lnTo>
                    <a:pt x="2299902" y="3712370"/>
                  </a:lnTo>
                  <a:lnTo>
                    <a:pt x="2303075" y="3769520"/>
                  </a:lnTo>
                  <a:lnTo>
                    <a:pt x="2476817" y="6500019"/>
                  </a:lnTo>
                  <a:lnTo>
                    <a:pt x="2476817" y="6518276"/>
                  </a:lnTo>
                  <a:lnTo>
                    <a:pt x="2476817" y="6535739"/>
                  </a:lnTo>
                  <a:lnTo>
                    <a:pt x="2476024" y="6553995"/>
                  </a:lnTo>
                  <a:lnTo>
                    <a:pt x="2473644" y="6571457"/>
                  </a:lnTo>
                  <a:lnTo>
                    <a:pt x="2471264" y="6588919"/>
                  </a:lnTo>
                  <a:lnTo>
                    <a:pt x="2467297" y="6605589"/>
                  </a:lnTo>
                  <a:lnTo>
                    <a:pt x="2462537" y="6621463"/>
                  </a:lnTo>
                  <a:lnTo>
                    <a:pt x="2456984" y="6638132"/>
                  </a:lnTo>
                  <a:lnTo>
                    <a:pt x="2450637" y="6654007"/>
                  </a:lnTo>
                  <a:lnTo>
                    <a:pt x="2444290" y="6669089"/>
                  </a:lnTo>
                  <a:lnTo>
                    <a:pt x="2436357" y="6684169"/>
                  </a:lnTo>
                  <a:lnTo>
                    <a:pt x="2427630" y="6698457"/>
                  </a:lnTo>
                  <a:lnTo>
                    <a:pt x="2417317" y="6712745"/>
                  </a:lnTo>
                  <a:lnTo>
                    <a:pt x="2407797" y="6726239"/>
                  </a:lnTo>
                  <a:lnTo>
                    <a:pt x="2397483" y="6739732"/>
                  </a:lnTo>
                  <a:lnTo>
                    <a:pt x="2387170" y="6751639"/>
                  </a:lnTo>
                  <a:lnTo>
                    <a:pt x="2374476" y="6763545"/>
                  </a:lnTo>
                  <a:lnTo>
                    <a:pt x="2362576" y="6774657"/>
                  </a:lnTo>
                  <a:lnTo>
                    <a:pt x="2349883" y="6785769"/>
                  </a:lnTo>
                  <a:lnTo>
                    <a:pt x="2336396" y="6795295"/>
                  </a:lnTo>
                  <a:lnTo>
                    <a:pt x="2322116" y="6805613"/>
                  </a:lnTo>
                  <a:lnTo>
                    <a:pt x="2307835" y="6814345"/>
                  </a:lnTo>
                  <a:lnTo>
                    <a:pt x="2292762" y="6821489"/>
                  </a:lnTo>
                  <a:lnTo>
                    <a:pt x="2276895" y="6829426"/>
                  </a:lnTo>
                  <a:lnTo>
                    <a:pt x="2261821" y="6835776"/>
                  </a:lnTo>
                  <a:lnTo>
                    <a:pt x="2245161" y="6841332"/>
                  </a:lnTo>
                  <a:lnTo>
                    <a:pt x="2228501" y="6846095"/>
                  </a:lnTo>
                  <a:lnTo>
                    <a:pt x="2212634" y="6850063"/>
                  </a:lnTo>
                  <a:lnTo>
                    <a:pt x="2194387" y="6853239"/>
                  </a:lnTo>
                  <a:lnTo>
                    <a:pt x="2176934" y="6855619"/>
                  </a:lnTo>
                  <a:lnTo>
                    <a:pt x="2159480" y="6857207"/>
                  </a:lnTo>
                  <a:lnTo>
                    <a:pt x="2141233" y="6858001"/>
                  </a:lnTo>
                  <a:lnTo>
                    <a:pt x="2125366" y="6858001"/>
                  </a:lnTo>
                  <a:lnTo>
                    <a:pt x="2108706" y="6857207"/>
                  </a:lnTo>
                  <a:lnTo>
                    <a:pt x="2093633" y="6854826"/>
                  </a:lnTo>
                  <a:lnTo>
                    <a:pt x="2078559" y="6851651"/>
                  </a:lnTo>
                  <a:lnTo>
                    <a:pt x="2062692" y="6849269"/>
                  </a:lnTo>
                  <a:lnTo>
                    <a:pt x="2047619" y="6844507"/>
                  </a:lnTo>
                  <a:lnTo>
                    <a:pt x="2033339" y="6840539"/>
                  </a:lnTo>
                  <a:lnTo>
                    <a:pt x="2019059" y="6834982"/>
                  </a:lnTo>
                  <a:lnTo>
                    <a:pt x="2004778" y="6829426"/>
                  </a:lnTo>
                  <a:lnTo>
                    <a:pt x="1991292" y="6823076"/>
                  </a:lnTo>
                  <a:lnTo>
                    <a:pt x="1977011" y="6815139"/>
                  </a:lnTo>
                  <a:lnTo>
                    <a:pt x="1964318" y="6807201"/>
                  </a:lnTo>
                  <a:lnTo>
                    <a:pt x="1951624" y="6800057"/>
                  </a:lnTo>
                  <a:lnTo>
                    <a:pt x="1939724" y="6791326"/>
                  </a:lnTo>
                  <a:lnTo>
                    <a:pt x="1927824" y="6781007"/>
                  </a:lnTo>
                  <a:lnTo>
                    <a:pt x="1915924" y="6771482"/>
                  </a:lnTo>
                  <a:lnTo>
                    <a:pt x="1904817" y="6761163"/>
                  </a:lnTo>
                  <a:lnTo>
                    <a:pt x="1894504" y="6750051"/>
                  </a:lnTo>
                  <a:lnTo>
                    <a:pt x="1884984" y="6738145"/>
                  </a:lnTo>
                  <a:lnTo>
                    <a:pt x="1875463" y="6727032"/>
                  </a:lnTo>
                  <a:lnTo>
                    <a:pt x="1865943" y="6715126"/>
                  </a:lnTo>
                  <a:lnTo>
                    <a:pt x="1857217" y="6701632"/>
                  </a:lnTo>
                  <a:lnTo>
                    <a:pt x="1850076" y="6688932"/>
                  </a:lnTo>
                  <a:lnTo>
                    <a:pt x="1842143" y="6675439"/>
                  </a:lnTo>
                  <a:lnTo>
                    <a:pt x="1835796" y="6661151"/>
                  </a:lnTo>
                  <a:lnTo>
                    <a:pt x="1830243" y="6648451"/>
                  </a:lnTo>
                  <a:lnTo>
                    <a:pt x="1824689" y="6632576"/>
                  </a:lnTo>
                  <a:lnTo>
                    <a:pt x="1819136" y="6618289"/>
                  </a:lnTo>
                  <a:lnTo>
                    <a:pt x="1814376" y="6603207"/>
                  </a:lnTo>
                  <a:lnTo>
                    <a:pt x="1811203" y="6587332"/>
                  </a:lnTo>
                  <a:lnTo>
                    <a:pt x="1808823" y="6572251"/>
                  </a:lnTo>
                  <a:lnTo>
                    <a:pt x="1807236" y="6555582"/>
                  </a:lnTo>
                  <a:lnTo>
                    <a:pt x="1547813" y="4050507"/>
                  </a:lnTo>
                  <a:lnTo>
                    <a:pt x="1288389" y="6555582"/>
                  </a:lnTo>
                  <a:lnTo>
                    <a:pt x="1286803" y="6572251"/>
                  </a:lnTo>
                  <a:lnTo>
                    <a:pt x="1282836" y="6587332"/>
                  </a:lnTo>
                  <a:lnTo>
                    <a:pt x="1279663" y="6603207"/>
                  </a:lnTo>
                  <a:lnTo>
                    <a:pt x="1275696" y="6618289"/>
                  </a:lnTo>
                  <a:lnTo>
                    <a:pt x="1270936" y="6632576"/>
                  </a:lnTo>
                  <a:lnTo>
                    <a:pt x="1265383" y="6648451"/>
                  </a:lnTo>
                  <a:lnTo>
                    <a:pt x="1259829" y="6661151"/>
                  </a:lnTo>
                  <a:lnTo>
                    <a:pt x="1252689" y="6675439"/>
                  </a:lnTo>
                  <a:lnTo>
                    <a:pt x="1245549" y="6688932"/>
                  </a:lnTo>
                  <a:lnTo>
                    <a:pt x="1238409" y="6701632"/>
                  </a:lnTo>
                  <a:lnTo>
                    <a:pt x="1229682" y="6715126"/>
                  </a:lnTo>
                  <a:lnTo>
                    <a:pt x="1220162" y="6727032"/>
                  </a:lnTo>
                  <a:lnTo>
                    <a:pt x="1210642" y="6738145"/>
                  </a:lnTo>
                  <a:lnTo>
                    <a:pt x="1201122" y="6750051"/>
                  </a:lnTo>
                  <a:lnTo>
                    <a:pt x="1190015" y="6761163"/>
                  </a:lnTo>
                  <a:lnTo>
                    <a:pt x="1178908" y="6771482"/>
                  </a:lnTo>
                  <a:lnTo>
                    <a:pt x="1167801" y="6781007"/>
                  </a:lnTo>
                  <a:lnTo>
                    <a:pt x="1155901" y="6791326"/>
                  </a:lnTo>
                  <a:lnTo>
                    <a:pt x="1144001" y="6800057"/>
                  </a:lnTo>
                  <a:lnTo>
                    <a:pt x="1130514" y="6807201"/>
                  </a:lnTo>
                  <a:lnTo>
                    <a:pt x="1117027" y="6815139"/>
                  </a:lnTo>
                  <a:lnTo>
                    <a:pt x="1104334" y="6823076"/>
                  </a:lnTo>
                  <a:lnTo>
                    <a:pt x="1090847" y="6829426"/>
                  </a:lnTo>
                  <a:lnTo>
                    <a:pt x="1076567" y="6834982"/>
                  </a:lnTo>
                  <a:lnTo>
                    <a:pt x="1062287" y="6840539"/>
                  </a:lnTo>
                  <a:lnTo>
                    <a:pt x="1047213" y="6844507"/>
                  </a:lnTo>
                  <a:lnTo>
                    <a:pt x="1032933" y="6849269"/>
                  </a:lnTo>
                  <a:lnTo>
                    <a:pt x="1017066" y="6851651"/>
                  </a:lnTo>
                  <a:lnTo>
                    <a:pt x="1001993" y="6854826"/>
                  </a:lnTo>
                  <a:lnTo>
                    <a:pt x="985332" y="6857207"/>
                  </a:lnTo>
                  <a:lnTo>
                    <a:pt x="970259" y="6858001"/>
                  </a:lnTo>
                  <a:lnTo>
                    <a:pt x="953599" y="6858001"/>
                  </a:lnTo>
                  <a:lnTo>
                    <a:pt x="936145" y="6857207"/>
                  </a:lnTo>
                  <a:lnTo>
                    <a:pt x="918691" y="6855619"/>
                  </a:lnTo>
                  <a:lnTo>
                    <a:pt x="901238" y="6853239"/>
                  </a:lnTo>
                  <a:lnTo>
                    <a:pt x="882991" y="6850063"/>
                  </a:lnTo>
                  <a:lnTo>
                    <a:pt x="867124" y="6846095"/>
                  </a:lnTo>
                  <a:lnTo>
                    <a:pt x="850464" y="6841332"/>
                  </a:lnTo>
                  <a:lnTo>
                    <a:pt x="833804" y="6835776"/>
                  </a:lnTo>
                  <a:lnTo>
                    <a:pt x="817143" y="6829426"/>
                  </a:lnTo>
                  <a:lnTo>
                    <a:pt x="802070" y="6821489"/>
                  </a:lnTo>
                  <a:lnTo>
                    <a:pt x="787790" y="6814345"/>
                  </a:lnTo>
                  <a:lnTo>
                    <a:pt x="773509" y="6805613"/>
                  </a:lnTo>
                  <a:lnTo>
                    <a:pt x="759229" y="6795295"/>
                  </a:lnTo>
                  <a:lnTo>
                    <a:pt x="745742" y="6785769"/>
                  </a:lnTo>
                  <a:lnTo>
                    <a:pt x="733049" y="6774657"/>
                  </a:lnTo>
                  <a:lnTo>
                    <a:pt x="721149" y="6763545"/>
                  </a:lnTo>
                  <a:lnTo>
                    <a:pt x="708455" y="6751639"/>
                  </a:lnTo>
                  <a:lnTo>
                    <a:pt x="698142" y="6739732"/>
                  </a:lnTo>
                  <a:lnTo>
                    <a:pt x="687035" y="6726239"/>
                  </a:lnTo>
                  <a:lnTo>
                    <a:pt x="676722" y="6712745"/>
                  </a:lnTo>
                  <a:lnTo>
                    <a:pt x="667995" y="6698457"/>
                  </a:lnTo>
                  <a:lnTo>
                    <a:pt x="659268" y="6684169"/>
                  </a:lnTo>
                  <a:lnTo>
                    <a:pt x="651335" y="6669089"/>
                  </a:lnTo>
                  <a:lnTo>
                    <a:pt x="644988" y="6654007"/>
                  </a:lnTo>
                  <a:lnTo>
                    <a:pt x="638641" y="6638132"/>
                  </a:lnTo>
                  <a:lnTo>
                    <a:pt x="633088" y="6621463"/>
                  </a:lnTo>
                  <a:lnTo>
                    <a:pt x="628328" y="6605589"/>
                  </a:lnTo>
                  <a:lnTo>
                    <a:pt x="624361" y="6588919"/>
                  </a:lnTo>
                  <a:lnTo>
                    <a:pt x="621188" y="6571457"/>
                  </a:lnTo>
                  <a:lnTo>
                    <a:pt x="619601" y="6553995"/>
                  </a:lnTo>
                  <a:lnTo>
                    <a:pt x="617221" y="6535739"/>
                  </a:lnTo>
                  <a:lnTo>
                    <a:pt x="617221" y="6518276"/>
                  </a:lnTo>
                  <a:lnTo>
                    <a:pt x="618808" y="6500019"/>
                  </a:lnTo>
                  <a:lnTo>
                    <a:pt x="792550" y="3769520"/>
                  </a:lnTo>
                  <a:lnTo>
                    <a:pt x="795723" y="3712370"/>
                  </a:lnTo>
                  <a:lnTo>
                    <a:pt x="796516" y="3654426"/>
                  </a:lnTo>
                  <a:lnTo>
                    <a:pt x="796516" y="3597276"/>
                  </a:lnTo>
                  <a:lnTo>
                    <a:pt x="795723" y="3538538"/>
                  </a:lnTo>
                  <a:lnTo>
                    <a:pt x="769543" y="2702720"/>
                  </a:lnTo>
                  <a:lnTo>
                    <a:pt x="530746" y="4015582"/>
                  </a:lnTo>
                  <a:lnTo>
                    <a:pt x="527573" y="4029870"/>
                  </a:lnTo>
                  <a:lnTo>
                    <a:pt x="524400" y="4044157"/>
                  </a:lnTo>
                  <a:lnTo>
                    <a:pt x="519640" y="4057651"/>
                  </a:lnTo>
                  <a:lnTo>
                    <a:pt x="514086" y="4070351"/>
                  </a:lnTo>
                  <a:lnTo>
                    <a:pt x="508533" y="4083845"/>
                  </a:lnTo>
                  <a:lnTo>
                    <a:pt x="502186" y="4095751"/>
                  </a:lnTo>
                  <a:lnTo>
                    <a:pt x="495839" y="4107657"/>
                  </a:lnTo>
                  <a:lnTo>
                    <a:pt x="487906" y="4120357"/>
                  </a:lnTo>
                  <a:lnTo>
                    <a:pt x="479179" y="4130676"/>
                  </a:lnTo>
                  <a:lnTo>
                    <a:pt x="471246" y="4140995"/>
                  </a:lnTo>
                  <a:lnTo>
                    <a:pt x="461726" y="4152107"/>
                  </a:lnTo>
                  <a:lnTo>
                    <a:pt x="452999" y="4160838"/>
                  </a:lnTo>
                  <a:lnTo>
                    <a:pt x="441892" y="4170363"/>
                  </a:lnTo>
                  <a:lnTo>
                    <a:pt x="432372" y="4179095"/>
                  </a:lnTo>
                  <a:lnTo>
                    <a:pt x="421265" y="4187032"/>
                  </a:lnTo>
                  <a:lnTo>
                    <a:pt x="410158" y="4194970"/>
                  </a:lnTo>
                  <a:lnTo>
                    <a:pt x="398258" y="4201320"/>
                  </a:lnTo>
                  <a:lnTo>
                    <a:pt x="385565" y="4207670"/>
                  </a:lnTo>
                  <a:lnTo>
                    <a:pt x="373665" y="4213226"/>
                  </a:lnTo>
                  <a:lnTo>
                    <a:pt x="360971" y="4218782"/>
                  </a:lnTo>
                  <a:lnTo>
                    <a:pt x="348278" y="4223545"/>
                  </a:lnTo>
                  <a:lnTo>
                    <a:pt x="335584" y="4226720"/>
                  </a:lnTo>
                  <a:lnTo>
                    <a:pt x="322097" y="4229895"/>
                  </a:lnTo>
                  <a:lnTo>
                    <a:pt x="307817" y="4232276"/>
                  </a:lnTo>
                  <a:lnTo>
                    <a:pt x="294330" y="4234657"/>
                  </a:lnTo>
                  <a:lnTo>
                    <a:pt x="280050" y="4235451"/>
                  </a:lnTo>
                  <a:lnTo>
                    <a:pt x="267357" y="4235451"/>
                  </a:lnTo>
                  <a:lnTo>
                    <a:pt x="253076" y="4235451"/>
                  </a:lnTo>
                  <a:lnTo>
                    <a:pt x="238796" y="4234657"/>
                  </a:lnTo>
                  <a:lnTo>
                    <a:pt x="224516" y="4232276"/>
                  </a:lnTo>
                  <a:lnTo>
                    <a:pt x="210236" y="4229101"/>
                  </a:lnTo>
                  <a:lnTo>
                    <a:pt x="195956" y="4225926"/>
                  </a:lnTo>
                  <a:lnTo>
                    <a:pt x="171362" y="4217988"/>
                  </a:lnTo>
                  <a:lnTo>
                    <a:pt x="148355" y="4207670"/>
                  </a:lnTo>
                  <a:lnTo>
                    <a:pt x="127728" y="4195763"/>
                  </a:lnTo>
                  <a:lnTo>
                    <a:pt x="107101" y="4183063"/>
                  </a:lnTo>
                  <a:lnTo>
                    <a:pt x="88061" y="4167188"/>
                  </a:lnTo>
                  <a:lnTo>
                    <a:pt x="71401" y="4149726"/>
                  </a:lnTo>
                  <a:lnTo>
                    <a:pt x="56327" y="4132263"/>
                  </a:lnTo>
                  <a:lnTo>
                    <a:pt x="42047" y="4112420"/>
                  </a:lnTo>
                  <a:lnTo>
                    <a:pt x="30147" y="4091782"/>
                  </a:lnTo>
                  <a:lnTo>
                    <a:pt x="19834" y="4069557"/>
                  </a:lnTo>
                  <a:lnTo>
                    <a:pt x="12693" y="4047332"/>
                  </a:lnTo>
                  <a:lnTo>
                    <a:pt x="5553" y="4023520"/>
                  </a:lnTo>
                  <a:lnTo>
                    <a:pt x="1587" y="4000501"/>
                  </a:lnTo>
                  <a:lnTo>
                    <a:pt x="0" y="3975101"/>
                  </a:lnTo>
                  <a:lnTo>
                    <a:pt x="0" y="3950495"/>
                  </a:lnTo>
                  <a:lnTo>
                    <a:pt x="3967" y="3925888"/>
                  </a:lnTo>
                  <a:lnTo>
                    <a:pt x="322891" y="1942307"/>
                  </a:lnTo>
                  <a:lnTo>
                    <a:pt x="327651" y="1919288"/>
                  </a:lnTo>
                  <a:lnTo>
                    <a:pt x="332411" y="1895476"/>
                  </a:lnTo>
                  <a:lnTo>
                    <a:pt x="338757" y="1872457"/>
                  </a:lnTo>
                  <a:lnTo>
                    <a:pt x="345104" y="1850232"/>
                  </a:lnTo>
                  <a:lnTo>
                    <a:pt x="353038" y="1827213"/>
                  </a:lnTo>
                  <a:lnTo>
                    <a:pt x="361764" y="1804988"/>
                  </a:lnTo>
                  <a:lnTo>
                    <a:pt x="370491" y="1784351"/>
                  </a:lnTo>
                  <a:lnTo>
                    <a:pt x="381598" y="1763713"/>
                  </a:lnTo>
                  <a:lnTo>
                    <a:pt x="391118" y="1742282"/>
                  </a:lnTo>
                  <a:lnTo>
                    <a:pt x="403812" y="1721645"/>
                  </a:lnTo>
                  <a:lnTo>
                    <a:pt x="415712" y="1701801"/>
                  </a:lnTo>
                  <a:lnTo>
                    <a:pt x="428405" y="1683545"/>
                  </a:lnTo>
                  <a:lnTo>
                    <a:pt x="441892" y="1664495"/>
                  </a:lnTo>
                  <a:lnTo>
                    <a:pt x="456172" y="1645445"/>
                  </a:lnTo>
                  <a:lnTo>
                    <a:pt x="471246" y="1627982"/>
                  </a:lnTo>
                  <a:lnTo>
                    <a:pt x="487113" y="1612107"/>
                  </a:lnTo>
                  <a:lnTo>
                    <a:pt x="502979" y="1595438"/>
                  </a:lnTo>
                  <a:lnTo>
                    <a:pt x="519640" y="1578770"/>
                  </a:lnTo>
                  <a:lnTo>
                    <a:pt x="537093" y="1564482"/>
                  </a:lnTo>
                  <a:lnTo>
                    <a:pt x="555340" y="1549401"/>
                  </a:lnTo>
                  <a:lnTo>
                    <a:pt x="573587" y="1535907"/>
                  </a:lnTo>
                  <a:lnTo>
                    <a:pt x="593421" y="1522413"/>
                  </a:lnTo>
                  <a:lnTo>
                    <a:pt x="612461" y="1509713"/>
                  </a:lnTo>
                  <a:lnTo>
                    <a:pt x="633088" y="1497807"/>
                  </a:lnTo>
                  <a:lnTo>
                    <a:pt x="652921" y="1486695"/>
                  </a:lnTo>
                  <a:lnTo>
                    <a:pt x="673548" y="1476376"/>
                  </a:lnTo>
                  <a:lnTo>
                    <a:pt x="695762" y="1466851"/>
                  </a:lnTo>
                  <a:lnTo>
                    <a:pt x="717182" y="1458120"/>
                  </a:lnTo>
                  <a:lnTo>
                    <a:pt x="739396" y="1450182"/>
                  </a:lnTo>
                  <a:lnTo>
                    <a:pt x="762403" y="1442244"/>
                  </a:lnTo>
                  <a:lnTo>
                    <a:pt x="785410" y="1435894"/>
                  </a:lnTo>
                  <a:lnTo>
                    <a:pt x="808417" y="1430338"/>
                  </a:lnTo>
                  <a:close/>
                  <a:moveTo>
                    <a:pt x="1547137" y="0"/>
                  </a:moveTo>
                  <a:cubicBezTo>
                    <a:pt x="1878176" y="0"/>
                    <a:pt x="2146537" y="268361"/>
                    <a:pt x="2146537" y="599400"/>
                  </a:cubicBezTo>
                  <a:cubicBezTo>
                    <a:pt x="2146537" y="930439"/>
                    <a:pt x="1878176" y="1198800"/>
                    <a:pt x="1547137" y="1198800"/>
                  </a:cubicBezTo>
                  <a:cubicBezTo>
                    <a:pt x="1216098" y="1198800"/>
                    <a:pt x="947737" y="930439"/>
                    <a:pt x="947737" y="599400"/>
                  </a:cubicBezTo>
                  <a:cubicBezTo>
                    <a:pt x="947737" y="268361"/>
                    <a:pt x="1216098" y="0"/>
                    <a:pt x="1547137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86062" y="1530521"/>
            <a:ext cx="648000" cy="648000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58" name="Freeform 70" descr="D:\51PPT模板网\51pptmoban.com\图片.jpg"/>
          <p:cNvSpPr>
            <a:spLocks noEditPoints="1"/>
          </p:cNvSpPr>
          <p:nvPr/>
        </p:nvSpPr>
        <p:spPr bwMode="auto">
          <a:xfrm>
            <a:off x="1048137" y="1692596"/>
            <a:ext cx="323850" cy="323850"/>
          </a:xfrm>
          <a:custGeom>
            <a:avLst/>
            <a:gdLst>
              <a:gd name="T0" fmla="*/ 255 w 1019"/>
              <a:gd name="T1" fmla="*/ 21 h 1018"/>
              <a:gd name="T2" fmla="*/ 224 w 1019"/>
              <a:gd name="T3" fmla="*/ 748 h 1018"/>
              <a:gd name="T4" fmla="*/ 201 w 1019"/>
              <a:gd name="T5" fmla="*/ 763 h 1018"/>
              <a:gd name="T6" fmla="*/ 182 w 1019"/>
              <a:gd name="T7" fmla="*/ 264 h 1018"/>
              <a:gd name="T8" fmla="*/ 63 w 1019"/>
              <a:gd name="T9" fmla="*/ 260 h 1018"/>
              <a:gd name="T10" fmla="*/ 5 w 1019"/>
              <a:gd name="T11" fmla="*/ 320 h 1018"/>
              <a:gd name="T12" fmla="*/ 20 w 1019"/>
              <a:gd name="T13" fmla="*/ 934 h 1018"/>
              <a:gd name="T14" fmla="*/ 143 w 1019"/>
              <a:gd name="T15" fmla="*/ 1017 h 1018"/>
              <a:gd name="T16" fmla="*/ 907 w 1019"/>
              <a:gd name="T17" fmla="*/ 1011 h 1018"/>
              <a:gd name="T18" fmla="*/ 1011 w 1019"/>
              <a:gd name="T19" fmla="*/ 907 h 1018"/>
              <a:gd name="T20" fmla="*/ 1008 w 1019"/>
              <a:gd name="T21" fmla="*/ 48 h 1018"/>
              <a:gd name="T22" fmla="*/ 940 w 1019"/>
              <a:gd name="T23" fmla="*/ 1 h 1018"/>
              <a:gd name="T24" fmla="*/ 938 w 1019"/>
              <a:gd name="T25" fmla="*/ 913 h 1018"/>
              <a:gd name="T26" fmla="*/ 860 w 1019"/>
              <a:gd name="T27" fmla="*/ 955 h 1018"/>
              <a:gd name="T28" fmla="*/ 99 w 1019"/>
              <a:gd name="T29" fmla="*/ 932 h 1018"/>
              <a:gd name="T30" fmla="*/ 65 w 1019"/>
              <a:gd name="T31" fmla="*/ 346 h 1018"/>
              <a:gd name="T32" fmla="*/ 128 w 1019"/>
              <a:gd name="T33" fmla="*/ 319 h 1018"/>
              <a:gd name="T34" fmla="*/ 152 w 1019"/>
              <a:gd name="T35" fmla="*/ 804 h 1018"/>
              <a:gd name="T36" fmla="*/ 215 w 1019"/>
              <a:gd name="T37" fmla="*/ 827 h 1018"/>
              <a:gd name="T38" fmla="*/ 277 w 1019"/>
              <a:gd name="T39" fmla="*/ 785 h 1018"/>
              <a:gd name="T40" fmla="*/ 291 w 1019"/>
              <a:gd name="T41" fmla="*/ 76 h 1018"/>
              <a:gd name="T42" fmla="*/ 945 w 1019"/>
              <a:gd name="T43" fmla="*/ 69 h 1018"/>
              <a:gd name="T44" fmla="*/ 394 w 1019"/>
              <a:gd name="T45" fmla="*/ 443 h 1018"/>
              <a:gd name="T46" fmla="*/ 518 w 1019"/>
              <a:gd name="T47" fmla="*/ 436 h 1018"/>
              <a:gd name="T48" fmla="*/ 541 w 1019"/>
              <a:gd name="T49" fmla="*/ 445 h 1018"/>
              <a:gd name="T50" fmla="*/ 555 w 1019"/>
              <a:gd name="T51" fmla="*/ 442 h 1018"/>
              <a:gd name="T52" fmla="*/ 571 w 1019"/>
              <a:gd name="T53" fmla="*/ 424 h 1018"/>
              <a:gd name="T54" fmla="*/ 559 w 1019"/>
              <a:gd name="T55" fmla="*/ 133 h 1018"/>
              <a:gd name="T56" fmla="*/ 512 w 1019"/>
              <a:gd name="T57" fmla="*/ 147 h 1018"/>
              <a:gd name="T58" fmla="*/ 397 w 1019"/>
              <a:gd name="T59" fmla="*/ 132 h 1018"/>
              <a:gd name="T60" fmla="*/ 374 w 1019"/>
              <a:gd name="T61" fmla="*/ 130 h 1018"/>
              <a:gd name="T62" fmla="*/ 354 w 1019"/>
              <a:gd name="T63" fmla="*/ 145 h 1018"/>
              <a:gd name="T64" fmla="*/ 353 w 1019"/>
              <a:gd name="T65" fmla="*/ 426 h 1018"/>
              <a:gd name="T66" fmla="*/ 891 w 1019"/>
              <a:gd name="T67" fmla="*/ 668 h 1018"/>
              <a:gd name="T68" fmla="*/ 642 w 1019"/>
              <a:gd name="T69" fmla="*/ 142 h 1018"/>
              <a:gd name="T70" fmla="*/ 656 w 1019"/>
              <a:gd name="T71" fmla="*/ 189 h 1018"/>
              <a:gd name="T72" fmla="*/ 889 w 1019"/>
              <a:gd name="T73" fmla="*/ 172 h 1018"/>
              <a:gd name="T74" fmla="*/ 866 w 1019"/>
              <a:gd name="T75" fmla="*/ 129 h 1018"/>
              <a:gd name="T76" fmla="*/ 642 w 1019"/>
              <a:gd name="T77" fmla="*/ 269 h 1018"/>
              <a:gd name="T78" fmla="*/ 656 w 1019"/>
              <a:gd name="T79" fmla="*/ 316 h 1018"/>
              <a:gd name="T80" fmla="*/ 889 w 1019"/>
              <a:gd name="T81" fmla="*/ 299 h 1018"/>
              <a:gd name="T82" fmla="*/ 866 w 1019"/>
              <a:gd name="T83" fmla="*/ 255 h 1018"/>
              <a:gd name="T84" fmla="*/ 642 w 1019"/>
              <a:gd name="T85" fmla="*/ 396 h 1018"/>
              <a:gd name="T86" fmla="*/ 656 w 1019"/>
              <a:gd name="T87" fmla="*/ 443 h 1018"/>
              <a:gd name="T88" fmla="*/ 889 w 1019"/>
              <a:gd name="T89" fmla="*/ 426 h 1018"/>
              <a:gd name="T90" fmla="*/ 866 w 1019"/>
              <a:gd name="T91" fmla="*/ 383 h 1018"/>
              <a:gd name="T92" fmla="*/ 356 w 1019"/>
              <a:gd name="T93" fmla="*/ 682 h 1018"/>
              <a:gd name="T94" fmla="*/ 369 w 1019"/>
              <a:gd name="T95" fmla="*/ 729 h 1018"/>
              <a:gd name="T96" fmla="*/ 570 w 1019"/>
              <a:gd name="T97" fmla="*/ 712 h 1018"/>
              <a:gd name="T98" fmla="*/ 548 w 1019"/>
              <a:gd name="T99" fmla="*/ 669 h 1018"/>
              <a:gd name="T100" fmla="*/ 356 w 1019"/>
              <a:gd name="T101" fmla="*/ 810 h 1018"/>
              <a:gd name="T102" fmla="*/ 369 w 1019"/>
              <a:gd name="T103" fmla="*/ 857 h 1018"/>
              <a:gd name="T104" fmla="*/ 570 w 1019"/>
              <a:gd name="T105" fmla="*/ 840 h 1018"/>
              <a:gd name="T106" fmla="*/ 548 w 1019"/>
              <a:gd name="T107" fmla="*/ 796 h 1018"/>
              <a:gd name="T108" fmla="*/ 356 w 1019"/>
              <a:gd name="T109" fmla="*/ 523 h 1018"/>
              <a:gd name="T110" fmla="*/ 364 w 1019"/>
              <a:gd name="T111" fmla="*/ 600 h 1018"/>
              <a:gd name="T112" fmla="*/ 886 w 1019"/>
              <a:gd name="T113" fmla="*/ 591 h 1018"/>
              <a:gd name="T114" fmla="*/ 877 w 1019"/>
              <a:gd name="T115" fmla="*/ 515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9" h="1018">
                <a:moveTo>
                  <a:pt x="931" y="0"/>
                </a:moveTo>
                <a:lnTo>
                  <a:pt x="310" y="0"/>
                </a:lnTo>
                <a:lnTo>
                  <a:pt x="310" y="0"/>
                </a:lnTo>
                <a:lnTo>
                  <a:pt x="302" y="1"/>
                </a:lnTo>
                <a:lnTo>
                  <a:pt x="293" y="2"/>
                </a:lnTo>
                <a:lnTo>
                  <a:pt x="285" y="4"/>
                </a:lnTo>
                <a:lnTo>
                  <a:pt x="277" y="7"/>
                </a:lnTo>
                <a:lnTo>
                  <a:pt x="269" y="12"/>
                </a:lnTo>
                <a:lnTo>
                  <a:pt x="262" y="16"/>
                </a:lnTo>
                <a:lnTo>
                  <a:pt x="255" y="21"/>
                </a:lnTo>
                <a:lnTo>
                  <a:pt x="249" y="27"/>
                </a:lnTo>
                <a:lnTo>
                  <a:pt x="243" y="34"/>
                </a:lnTo>
                <a:lnTo>
                  <a:pt x="239" y="41"/>
                </a:lnTo>
                <a:lnTo>
                  <a:pt x="234" y="48"/>
                </a:lnTo>
                <a:lnTo>
                  <a:pt x="230" y="57"/>
                </a:lnTo>
                <a:lnTo>
                  <a:pt x="227" y="64"/>
                </a:lnTo>
                <a:lnTo>
                  <a:pt x="225" y="74"/>
                </a:lnTo>
                <a:lnTo>
                  <a:pt x="224" y="83"/>
                </a:lnTo>
                <a:lnTo>
                  <a:pt x="224" y="92"/>
                </a:lnTo>
                <a:lnTo>
                  <a:pt x="224" y="748"/>
                </a:lnTo>
                <a:lnTo>
                  <a:pt x="224" y="748"/>
                </a:lnTo>
                <a:lnTo>
                  <a:pt x="222" y="751"/>
                </a:lnTo>
                <a:lnTo>
                  <a:pt x="222" y="754"/>
                </a:lnTo>
                <a:lnTo>
                  <a:pt x="218" y="760"/>
                </a:lnTo>
                <a:lnTo>
                  <a:pt x="214" y="763"/>
                </a:lnTo>
                <a:lnTo>
                  <a:pt x="211" y="764"/>
                </a:lnTo>
                <a:lnTo>
                  <a:pt x="207" y="764"/>
                </a:lnTo>
                <a:lnTo>
                  <a:pt x="207" y="764"/>
                </a:lnTo>
                <a:lnTo>
                  <a:pt x="204" y="764"/>
                </a:lnTo>
                <a:lnTo>
                  <a:pt x="201" y="763"/>
                </a:lnTo>
                <a:lnTo>
                  <a:pt x="196" y="760"/>
                </a:lnTo>
                <a:lnTo>
                  <a:pt x="192" y="754"/>
                </a:lnTo>
                <a:lnTo>
                  <a:pt x="191" y="751"/>
                </a:lnTo>
                <a:lnTo>
                  <a:pt x="191" y="748"/>
                </a:lnTo>
                <a:lnTo>
                  <a:pt x="191" y="286"/>
                </a:lnTo>
                <a:lnTo>
                  <a:pt x="191" y="286"/>
                </a:lnTo>
                <a:lnTo>
                  <a:pt x="190" y="280"/>
                </a:lnTo>
                <a:lnTo>
                  <a:pt x="189" y="275"/>
                </a:lnTo>
                <a:lnTo>
                  <a:pt x="186" y="268"/>
                </a:lnTo>
                <a:lnTo>
                  <a:pt x="182" y="264"/>
                </a:lnTo>
                <a:lnTo>
                  <a:pt x="177" y="260"/>
                </a:lnTo>
                <a:lnTo>
                  <a:pt x="172" y="257"/>
                </a:lnTo>
                <a:lnTo>
                  <a:pt x="166" y="255"/>
                </a:lnTo>
                <a:lnTo>
                  <a:pt x="159" y="255"/>
                </a:lnTo>
                <a:lnTo>
                  <a:pt x="159" y="255"/>
                </a:lnTo>
                <a:lnTo>
                  <a:pt x="88" y="255"/>
                </a:lnTo>
                <a:lnTo>
                  <a:pt x="88" y="255"/>
                </a:lnTo>
                <a:lnTo>
                  <a:pt x="79" y="255"/>
                </a:lnTo>
                <a:lnTo>
                  <a:pt x="70" y="256"/>
                </a:lnTo>
                <a:lnTo>
                  <a:pt x="63" y="260"/>
                </a:lnTo>
                <a:lnTo>
                  <a:pt x="54" y="262"/>
                </a:lnTo>
                <a:lnTo>
                  <a:pt x="47" y="266"/>
                </a:lnTo>
                <a:lnTo>
                  <a:pt x="39" y="270"/>
                </a:lnTo>
                <a:lnTo>
                  <a:pt x="33" y="276"/>
                </a:lnTo>
                <a:lnTo>
                  <a:pt x="26" y="282"/>
                </a:lnTo>
                <a:lnTo>
                  <a:pt x="21" y="289"/>
                </a:lnTo>
                <a:lnTo>
                  <a:pt x="15" y="295"/>
                </a:lnTo>
                <a:lnTo>
                  <a:pt x="11" y="302"/>
                </a:lnTo>
                <a:lnTo>
                  <a:pt x="8" y="311"/>
                </a:lnTo>
                <a:lnTo>
                  <a:pt x="5" y="320"/>
                </a:lnTo>
                <a:lnTo>
                  <a:pt x="3" y="328"/>
                </a:lnTo>
                <a:lnTo>
                  <a:pt x="1" y="337"/>
                </a:lnTo>
                <a:lnTo>
                  <a:pt x="0" y="346"/>
                </a:lnTo>
                <a:lnTo>
                  <a:pt x="0" y="859"/>
                </a:lnTo>
                <a:lnTo>
                  <a:pt x="0" y="859"/>
                </a:lnTo>
                <a:lnTo>
                  <a:pt x="1" y="875"/>
                </a:lnTo>
                <a:lnTo>
                  <a:pt x="4" y="891"/>
                </a:lnTo>
                <a:lnTo>
                  <a:pt x="8" y="907"/>
                </a:lnTo>
                <a:lnTo>
                  <a:pt x="13" y="920"/>
                </a:lnTo>
                <a:lnTo>
                  <a:pt x="20" y="934"/>
                </a:lnTo>
                <a:lnTo>
                  <a:pt x="28" y="948"/>
                </a:lnTo>
                <a:lnTo>
                  <a:pt x="37" y="960"/>
                </a:lnTo>
                <a:lnTo>
                  <a:pt x="48" y="972"/>
                </a:lnTo>
                <a:lnTo>
                  <a:pt x="58" y="982"/>
                </a:lnTo>
                <a:lnTo>
                  <a:pt x="71" y="991"/>
                </a:lnTo>
                <a:lnTo>
                  <a:pt x="84" y="999"/>
                </a:lnTo>
                <a:lnTo>
                  <a:pt x="98" y="1005"/>
                </a:lnTo>
                <a:lnTo>
                  <a:pt x="112" y="1011"/>
                </a:lnTo>
                <a:lnTo>
                  <a:pt x="128" y="1015"/>
                </a:lnTo>
                <a:lnTo>
                  <a:pt x="143" y="1017"/>
                </a:lnTo>
                <a:lnTo>
                  <a:pt x="159" y="1018"/>
                </a:lnTo>
                <a:lnTo>
                  <a:pt x="159" y="1017"/>
                </a:lnTo>
                <a:lnTo>
                  <a:pt x="159" y="1017"/>
                </a:lnTo>
                <a:lnTo>
                  <a:pt x="174" y="1018"/>
                </a:lnTo>
                <a:lnTo>
                  <a:pt x="189" y="1018"/>
                </a:lnTo>
                <a:lnTo>
                  <a:pt x="860" y="1018"/>
                </a:lnTo>
                <a:lnTo>
                  <a:pt x="860" y="1018"/>
                </a:lnTo>
                <a:lnTo>
                  <a:pt x="876" y="1017"/>
                </a:lnTo>
                <a:lnTo>
                  <a:pt x="891" y="1015"/>
                </a:lnTo>
                <a:lnTo>
                  <a:pt x="907" y="1011"/>
                </a:lnTo>
                <a:lnTo>
                  <a:pt x="921" y="1005"/>
                </a:lnTo>
                <a:lnTo>
                  <a:pt x="935" y="999"/>
                </a:lnTo>
                <a:lnTo>
                  <a:pt x="948" y="991"/>
                </a:lnTo>
                <a:lnTo>
                  <a:pt x="961" y="982"/>
                </a:lnTo>
                <a:lnTo>
                  <a:pt x="971" y="972"/>
                </a:lnTo>
                <a:lnTo>
                  <a:pt x="982" y="960"/>
                </a:lnTo>
                <a:lnTo>
                  <a:pt x="991" y="948"/>
                </a:lnTo>
                <a:lnTo>
                  <a:pt x="999" y="934"/>
                </a:lnTo>
                <a:lnTo>
                  <a:pt x="1006" y="920"/>
                </a:lnTo>
                <a:lnTo>
                  <a:pt x="1011" y="907"/>
                </a:lnTo>
                <a:lnTo>
                  <a:pt x="1015" y="891"/>
                </a:lnTo>
                <a:lnTo>
                  <a:pt x="1018" y="875"/>
                </a:lnTo>
                <a:lnTo>
                  <a:pt x="1019" y="859"/>
                </a:lnTo>
                <a:lnTo>
                  <a:pt x="1019" y="92"/>
                </a:lnTo>
                <a:lnTo>
                  <a:pt x="1019" y="92"/>
                </a:lnTo>
                <a:lnTo>
                  <a:pt x="1018" y="83"/>
                </a:lnTo>
                <a:lnTo>
                  <a:pt x="1016" y="74"/>
                </a:lnTo>
                <a:lnTo>
                  <a:pt x="1014" y="64"/>
                </a:lnTo>
                <a:lnTo>
                  <a:pt x="1011" y="57"/>
                </a:lnTo>
                <a:lnTo>
                  <a:pt x="1008" y="48"/>
                </a:lnTo>
                <a:lnTo>
                  <a:pt x="1004" y="41"/>
                </a:lnTo>
                <a:lnTo>
                  <a:pt x="998" y="34"/>
                </a:lnTo>
                <a:lnTo>
                  <a:pt x="993" y="27"/>
                </a:lnTo>
                <a:lnTo>
                  <a:pt x="986" y="21"/>
                </a:lnTo>
                <a:lnTo>
                  <a:pt x="980" y="16"/>
                </a:lnTo>
                <a:lnTo>
                  <a:pt x="972" y="12"/>
                </a:lnTo>
                <a:lnTo>
                  <a:pt x="965" y="7"/>
                </a:lnTo>
                <a:lnTo>
                  <a:pt x="956" y="4"/>
                </a:lnTo>
                <a:lnTo>
                  <a:pt x="949" y="2"/>
                </a:lnTo>
                <a:lnTo>
                  <a:pt x="940" y="1"/>
                </a:lnTo>
                <a:lnTo>
                  <a:pt x="931" y="0"/>
                </a:lnTo>
                <a:lnTo>
                  <a:pt x="931" y="0"/>
                </a:lnTo>
                <a:close/>
                <a:moveTo>
                  <a:pt x="955" y="859"/>
                </a:moveTo>
                <a:lnTo>
                  <a:pt x="955" y="859"/>
                </a:lnTo>
                <a:lnTo>
                  <a:pt x="954" y="869"/>
                </a:lnTo>
                <a:lnTo>
                  <a:pt x="953" y="879"/>
                </a:lnTo>
                <a:lnTo>
                  <a:pt x="951" y="887"/>
                </a:lnTo>
                <a:lnTo>
                  <a:pt x="948" y="896"/>
                </a:lnTo>
                <a:lnTo>
                  <a:pt x="944" y="904"/>
                </a:lnTo>
                <a:lnTo>
                  <a:pt x="938" y="913"/>
                </a:lnTo>
                <a:lnTo>
                  <a:pt x="933" y="919"/>
                </a:lnTo>
                <a:lnTo>
                  <a:pt x="926" y="927"/>
                </a:lnTo>
                <a:lnTo>
                  <a:pt x="920" y="932"/>
                </a:lnTo>
                <a:lnTo>
                  <a:pt x="912" y="939"/>
                </a:lnTo>
                <a:lnTo>
                  <a:pt x="905" y="943"/>
                </a:lnTo>
                <a:lnTo>
                  <a:pt x="896" y="947"/>
                </a:lnTo>
                <a:lnTo>
                  <a:pt x="888" y="951"/>
                </a:lnTo>
                <a:lnTo>
                  <a:pt x="878" y="953"/>
                </a:lnTo>
                <a:lnTo>
                  <a:pt x="869" y="954"/>
                </a:lnTo>
                <a:lnTo>
                  <a:pt x="860" y="955"/>
                </a:lnTo>
                <a:lnTo>
                  <a:pt x="860" y="955"/>
                </a:lnTo>
                <a:lnTo>
                  <a:pt x="159" y="955"/>
                </a:lnTo>
                <a:lnTo>
                  <a:pt x="159" y="955"/>
                </a:lnTo>
                <a:lnTo>
                  <a:pt x="150" y="954"/>
                </a:lnTo>
                <a:lnTo>
                  <a:pt x="141" y="953"/>
                </a:lnTo>
                <a:lnTo>
                  <a:pt x="131" y="951"/>
                </a:lnTo>
                <a:lnTo>
                  <a:pt x="123" y="947"/>
                </a:lnTo>
                <a:lnTo>
                  <a:pt x="114" y="943"/>
                </a:lnTo>
                <a:lnTo>
                  <a:pt x="107" y="939"/>
                </a:lnTo>
                <a:lnTo>
                  <a:pt x="99" y="932"/>
                </a:lnTo>
                <a:lnTo>
                  <a:pt x="93" y="927"/>
                </a:lnTo>
                <a:lnTo>
                  <a:pt x="86" y="919"/>
                </a:lnTo>
                <a:lnTo>
                  <a:pt x="81" y="913"/>
                </a:lnTo>
                <a:lnTo>
                  <a:pt x="75" y="904"/>
                </a:lnTo>
                <a:lnTo>
                  <a:pt x="72" y="896"/>
                </a:lnTo>
                <a:lnTo>
                  <a:pt x="69" y="887"/>
                </a:lnTo>
                <a:lnTo>
                  <a:pt x="66" y="879"/>
                </a:lnTo>
                <a:lnTo>
                  <a:pt x="65" y="869"/>
                </a:lnTo>
                <a:lnTo>
                  <a:pt x="65" y="859"/>
                </a:lnTo>
                <a:lnTo>
                  <a:pt x="65" y="346"/>
                </a:lnTo>
                <a:lnTo>
                  <a:pt x="65" y="346"/>
                </a:lnTo>
                <a:lnTo>
                  <a:pt x="65" y="341"/>
                </a:lnTo>
                <a:lnTo>
                  <a:pt x="66" y="336"/>
                </a:lnTo>
                <a:lnTo>
                  <a:pt x="68" y="330"/>
                </a:lnTo>
                <a:lnTo>
                  <a:pt x="71" y="327"/>
                </a:lnTo>
                <a:lnTo>
                  <a:pt x="74" y="323"/>
                </a:lnTo>
                <a:lnTo>
                  <a:pt x="79" y="321"/>
                </a:lnTo>
                <a:lnTo>
                  <a:pt x="83" y="320"/>
                </a:lnTo>
                <a:lnTo>
                  <a:pt x="88" y="319"/>
                </a:lnTo>
                <a:lnTo>
                  <a:pt x="128" y="319"/>
                </a:lnTo>
                <a:lnTo>
                  <a:pt x="128" y="748"/>
                </a:lnTo>
                <a:lnTo>
                  <a:pt x="128" y="748"/>
                </a:lnTo>
                <a:lnTo>
                  <a:pt x="128" y="756"/>
                </a:lnTo>
                <a:lnTo>
                  <a:pt x="129" y="764"/>
                </a:lnTo>
                <a:lnTo>
                  <a:pt x="131" y="771"/>
                </a:lnTo>
                <a:lnTo>
                  <a:pt x="135" y="779"/>
                </a:lnTo>
                <a:lnTo>
                  <a:pt x="138" y="785"/>
                </a:lnTo>
                <a:lnTo>
                  <a:pt x="141" y="792"/>
                </a:lnTo>
                <a:lnTo>
                  <a:pt x="146" y="798"/>
                </a:lnTo>
                <a:lnTo>
                  <a:pt x="152" y="804"/>
                </a:lnTo>
                <a:lnTo>
                  <a:pt x="157" y="809"/>
                </a:lnTo>
                <a:lnTo>
                  <a:pt x="162" y="814"/>
                </a:lnTo>
                <a:lnTo>
                  <a:pt x="170" y="817"/>
                </a:lnTo>
                <a:lnTo>
                  <a:pt x="176" y="821"/>
                </a:lnTo>
                <a:lnTo>
                  <a:pt x="184" y="824"/>
                </a:lnTo>
                <a:lnTo>
                  <a:pt x="191" y="826"/>
                </a:lnTo>
                <a:lnTo>
                  <a:pt x="199" y="827"/>
                </a:lnTo>
                <a:lnTo>
                  <a:pt x="207" y="827"/>
                </a:lnTo>
                <a:lnTo>
                  <a:pt x="207" y="827"/>
                </a:lnTo>
                <a:lnTo>
                  <a:pt x="215" y="827"/>
                </a:lnTo>
                <a:lnTo>
                  <a:pt x="224" y="826"/>
                </a:lnTo>
                <a:lnTo>
                  <a:pt x="231" y="824"/>
                </a:lnTo>
                <a:lnTo>
                  <a:pt x="239" y="821"/>
                </a:lnTo>
                <a:lnTo>
                  <a:pt x="245" y="817"/>
                </a:lnTo>
                <a:lnTo>
                  <a:pt x="251" y="814"/>
                </a:lnTo>
                <a:lnTo>
                  <a:pt x="258" y="809"/>
                </a:lnTo>
                <a:lnTo>
                  <a:pt x="263" y="804"/>
                </a:lnTo>
                <a:lnTo>
                  <a:pt x="269" y="798"/>
                </a:lnTo>
                <a:lnTo>
                  <a:pt x="273" y="792"/>
                </a:lnTo>
                <a:lnTo>
                  <a:pt x="277" y="785"/>
                </a:lnTo>
                <a:lnTo>
                  <a:pt x="280" y="779"/>
                </a:lnTo>
                <a:lnTo>
                  <a:pt x="284" y="771"/>
                </a:lnTo>
                <a:lnTo>
                  <a:pt x="286" y="764"/>
                </a:lnTo>
                <a:lnTo>
                  <a:pt x="287" y="756"/>
                </a:lnTo>
                <a:lnTo>
                  <a:pt x="287" y="748"/>
                </a:lnTo>
                <a:lnTo>
                  <a:pt x="287" y="92"/>
                </a:lnTo>
                <a:lnTo>
                  <a:pt x="287" y="92"/>
                </a:lnTo>
                <a:lnTo>
                  <a:pt x="287" y="86"/>
                </a:lnTo>
                <a:lnTo>
                  <a:pt x="289" y="81"/>
                </a:lnTo>
                <a:lnTo>
                  <a:pt x="291" y="76"/>
                </a:lnTo>
                <a:lnTo>
                  <a:pt x="294" y="72"/>
                </a:lnTo>
                <a:lnTo>
                  <a:pt x="298" y="69"/>
                </a:lnTo>
                <a:lnTo>
                  <a:pt x="302" y="66"/>
                </a:lnTo>
                <a:lnTo>
                  <a:pt x="306" y="64"/>
                </a:lnTo>
                <a:lnTo>
                  <a:pt x="310" y="64"/>
                </a:lnTo>
                <a:lnTo>
                  <a:pt x="931" y="64"/>
                </a:lnTo>
                <a:lnTo>
                  <a:pt x="931" y="64"/>
                </a:lnTo>
                <a:lnTo>
                  <a:pt x="936" y="64"/>
                </a:lnTo>
                <a:lnTo>
                  <a:pt x="940" y="66"/>
                </a:lnTo>
                <a:lnTo>
                  <a:pt x="945" y="69"/>
                </a:lnTo>
                <a:lnTo>
                  <a:pt x="948" y="72"/>
                </a:lnTo>
                <a:lnTo>
                  <a:pt x="951" y="76"/>
                </a:lnTo>
                <a:lnTo>
                  <a:pt x="953" y="81"/>
                </a:lnTo>
                <a:lnTo>
                  <a:pt x="954" y="86"/>
                </a:lnTo>
                <a:lnTo>
                  <a:pt x="955" y="92"/>
                </a:lnTo>
                <a:lnTo>
                  <a:pt x="955" y="859"/>
                </a:lnTo>
                <a:close/>
                <a:moveTo>
                  <a:pt x="382" y="445"/>
                </a:moveTo>
                <a:lnTo>
                  <a:pt x="382" y="445"/>
                </a:lnTo>
                <a:lnTo>
                  <a:pt x="389" y="445"/>
                </a:lnTo>
                <a:lnTo>
                  <a:pt x="394" y="443"/>
                </a:lnTo>
                <a:lnTo>
                  <a:pt x="401" y="440"/>
                </a:lnTo>
                <a:lnTo>
                  <a:pt x="405" y="437"/>
                </a:lnTo>
                <a:lnTo>
                  <a:pt x="409" y="431"/>
                </a:lnTo>
                <a:lnTo>
                  <a:pt x="411" y="426"/>
                </a:lnTo>
                <a:lnTo>
                  <a:pt x="413" y="420"/>
                </a:lnTo>
                <a:lnTo>
                  <a:pt x="415" y="414"/>
                </a:lnTo>
                <a:lnTo>
                  <a:pt x="415" y="270"/>
                </a:lnTo>
                <a:lnTo>
                  <a:pt x="514" y="431"/>
                </a:lnTo>
                <a:lnTo>
                  <a:pt x="514" y="431"/>
                </a:lnTo>
                <a:lnTo>
                  <a:pt x="518" y="436"/>
                </a:lnTo>
                <a:lnTo>
                  <a:pt x="518" y="436"/>
                </a:lnTo>
                <a:lnTo>
                  <a:pt x="520" y="437"/>
                </a:lnTo>
                <a:lnTo>
                  <a:pt x="520" y="437"/>
                </a:lnTo>
                <a:lnTo>
                  <a:pt x="523" y="440"/>
                </a:lnTo>
                <a:lnTo>
                  <a:pt x="528" y="443"/>
                </a:lnTo>
                <a:lnTo>
                  <a:pt x="528" y="443"/>
                </a:lnTo>
                <a:lnTo>
                  <a:pt x="530" y="443"/>
                </a:lnTo>
                <a:lnTo>
                  <a:pt x="530" y="443"/>
                </a:lnTo>
                <a:lnTo>
                  <a:pt x="536" y="445"/>
                </a:lnTo>
                <a:lnTo>
                  <a:pt x="541" y="445"/>
                </a:lnTo>
                <a:lnTo>
                  <a:pt x="541" y="445"/>
                </a:lnTo>
                <a:lnTo>
                  <a:pt x="541" y="445"/>
                </a:lnTo>
                <a:lnTo>
                  <a:pt x="541" y="445"/>
                </a:lnTo>
                <a:lnTo>
                  <a:pt x="541" y="445"/>
                </a:lnTo>
                <a:lnTo>
                  <a:pt x="541" y="445"/>
                </a:lnTo>
                <a:lnTo>
                  <a:pt x="547" y="445"/>
                </a:lnTo>
                <a:lnTo>
                  <a:pt x="552" y="443"/>
                </a:lnTo>
                <a:lnTo>
                  <a:pt x="552" y="443"/>
                </a:lnTo>
                <a:lnTo>
                  <a:pt x="555" y="442"/>
                </a:lnTo>
                <a:lnTo>
                  <a:pt x="555" y="442"/>
                </a:lnTo>
                <a:lnTo>
                  <a:pt x="558" y="441"/>
                </a:lnTo>
                <a:lnTo>
                  <a:pt x="558" y="441"/>
                </a:lnTo>
                <a:lnTo>
                  <a:pt x="560" y="439"/>
                </a:lnTo>
                <a:lnTo>
                  <a:pt x="560" y="439"/>
                </a:lnTo>
                <a:lnTo>
                  <a:pt x="566" y="434"/>
                </a:lnTo>
                <a:lnTo>
                  <a:pt x="566" y="434"/>
                </a:lnTo>
                <a:lnTo>
                  <a:pt x="569" y="429"/>
                </a:lnTo>
                <a:lnTo>
                  <a:pt x="569" y="429"/>
                </a:lnTo>
                <a:lnTo>
                  <a:pt x="571" y="424"/>
                </a:lnTo>
                <a:lnTo>
                  <a:pt x="571" y="424"/>
                </a:lnTo>
                <a:lnTo>
                  <a:pt x="572" y="417"/>
                </a:lnTo>
                <a:lnTo>
                  <a:pt x="572" y="417"/>
                </a:lnTo>
                <a:lnTo>
                  <a:pt x="573" y="414"/>
                </a:lnTo>
                <a:lnTo>
                  <a:pt x="573" y="160"/>
                </a:lnTo>
                <a:lnTo>
                  <a:pt x="573" y="160"/>
                </a:lnTo>
                <a:lnTo>
                  <a:pt x="572" y="153"/>
                </a:lnTo>
                <a:lnTo>
                  <a:pt x="570" y="147"/>
                </a:lnTo>
                <a:lnTo>
                  <a:pt x="568" y="142"/>
                </a:lnTo>
                <a:lnTo>
                  <a:pt x="564" y="137"/>
                </a:lnTo>
                <a:lnTo>
                  <a:pt x="559" y="133"/>
                </a:lnTo>
                <a:lnTo>
                  <a:pt x="554" y="130"/>
                </a:lnTo>
                <a:lnTo>
                  <a:pt x="548" y="129"/>
                </a:lnTo>
                <a:lnTo>
                  <a:pt x="541" y="128"/>
                </a:lnTo>
                <a:lnTo>
                  <a:pt x="541" y="128"/>
                </a:lnTo>
                <a:lnTo>
                  <a:pt x="535" y="129"/>
                </a:lnTo>
                <a:lnTo>
                  <a:pt x="529" y="130"/>
                </a:lnTo>
                <a:lnTo>
                  <a:pt x="524" y="133"/>
                </a:lnTo>
                <a:lnTo>
                  <a:pt x="519" y="137"/>
                </a:lnTo>
                <a:lnTo>
                  <a:pt x="515" y="142"/>
                </a:lnTo>
                <a:lnTo>
                  <a:pt x="512" y="147"/>
                </a:lnTo>
                <a:lnTo>
                  <a:pt x="510" y="153"/>
                </a:lnTo>
                <a:lnTo>
                  <a:pt x="510" y="160"/>
                </a:lnTo>
                <a:lnTo>
                  <a:pt x="510" y="304"/>
                </a:lnTo>
                <a:lnTo>
                  <a:pt x="409" y="143"/>
                </a:lnTo>
                <a:lnTo>
                  <a:pt x="409" y="143"/>
                </a:lnTo>
                <a:lnTo>
                  <a:pt x="407" y="140"/>
                </a:lnTo>
                <a:lnTo>
                  <a:pt x="407" y="140"/>
                </a:lnTo>
                <a:lnTo>
                  <a:pt x="403" y="135"/>
                </a:lnTo>
                <a:lnTo>
                  <a:pt x="403" y="135"/>
                </a:lnTo>
                <a:lnTo>
                  <a:pt x="397" y="132"/>
                </a:lnTo>
                <a:lnTo>
                  <a:pt x="397" y="132"/>
                </a:lnTo>
                <a:lnTo>
                  <a:pt x="392" y="130"/>
                </a:lnTo>
                <a:lnTo>
                  <a:pt x="392" y="130"/>
                </a:lnTo>
                <a:lnTo>
                  <a:pt x="386" y="129"/>
                </a:lnTo>
                <a:lnTo>
                  <a:pt x="386" y="129"/>
                </a:lnTo>
                <a:lnTo>
                  <a:pt x="382" y="128"/>
                </a:lnTo>
                <a:lnTo>
                  <a:pt x="382" y="128"/>
                </a:lnTo>
                <a:lnTo>
                  <a:pt x="380" y="129"/>
                </a:lnTo>
                <a:lnTo>
                  <a:pt x="380" y="129"/>
                </a:lnTo>
                <a:lnTo>
                  <a:pt x="374" y="130"/>
                </a:lnTo>
                <a:lnTo>
                  <a:pt x="374" y="130"/>
                </a:lnTo>
                <a:lnTo>
                  <a:pt x="367" y="132"/>
                </a:lnTo>
                <a:lnTo>
                  <a:pt x="367" y="132"/>
                </a:lnTo>
                <a:lnTo>
                  <a:pt x="365" y="133"/>
                </a:lnTo>
                <a:lnTo>
                  <a:pt x="365" y="133"/>
                </a:lnTo>
                <a:lnTo>
                  <a:pt x="363" y="135"/>
                </a:lnTo>
                <a:lnTo>
                  <a:pt x="363" y="135"/>
                </a:lnTo>
                <a:lnTo>
                  <a:pt x="359" y="139"/>
                </a:lnTo>
                <a:lnTo>
                  <a:pt x="359" y="139"/>
                </a:lnTo>
                <a:lnTo>
                  <a:pt x="354" y="145"/>
                </a:lnTo>
                <a:lnTo>
                  <a:pt x="354" y="145"/>
                </a:lnTo>
                <a:lnTo>
                  <a:pt x="352" y="150"/>
                </a:lnTo>
                <a:lnTo>
                  <a:pt x="352" y="150"/>
                </a:lnTo>
                <a:lnTo>
                  <a:pt x="351" y="157"/>
                </a:lnTo>
                <a:lnTo>
                  <a:pt x="351" y="157"/>
                </a:lnTo>
                <a:lnTo>
                  <a:pt x="350" y="160"/>
                </a:lnTo>
                <a:lnTo>
                  <a:pt x="350" y="414"/>
                </a:lnTo>
                <a:lnTo>
                  <a:pt x="350" y="414"/>
                </a:lnTo>
                <a:lnTo>
                  <a:pt x="351" y="420"/>
                </a:lnTo>
                <a:lnTo>
                  <a:pt x="353" y="426"/>
                </a:lnTo>
                <a:lnTo>
                  <a:pt x="356" y="431"/>
                </a:lnTo>
                <a:lnTo>
                  <a:pt x="360" y="437"/>
                </a:lnTo>
                <a:lnTo>
                  <a:pt x="364" y="440"/>
                </a:lnTo>
                <a:lnTo>
                  <a:pt x="369" y="443"/>
                </a:lnTo>
                <a:lnTo>
                  <a:pt x="376" y="445"/>
                </a:lnTo>
                <a:lnTo>
                  <a:pt x="382" y="445"/>
                </a:lnTo>
                <a:lnTo>
                  <a:pt x="382" y="445"/>
                </a:lnTo>
                <a:close/>
                <a:moveTo>
                  <a:pt x="637" y="859"/>
                </a:moveTo>
                <a:lnTo>
                  <a:pt x="891" y="859"/>
                </a:lnTo>
                <a:lnTo>
                  <a:pt x="891" y="668"/>
                </a:lnTo>
                <a:lnTo>
                  <a:pt x="637" y="668"/>
                </a:lnTo>
                <a:lnTo>
                  <a:pt x="637" y="859"/>
                </a:lnTo>
                <a:close/>
                <a:moveTo>
                  <a:pt x="860" y="128"/>
                </a:moveTo>
                <a:lnTo>
                  <a:pt x="669" y="128"/>
                </a:lnTo>
                <a:lnTo>
                  <a:pt x="669" y="128"/>
                </a:lnTo>
                <a:lnTo>
                  <a:pt x="662" y="129"/>
                </a:lnTo>
                <a:lnTo>
                  <a:pt x="656" y="130"/>
                </a:lnTo>
                <a:lnTo>
                  <a:pt x="651" y="133"/>
                </a:lnTo>
                <a:lnTo>
                  <a:pt x="646" y="137"/>
                </a:lnTo>
                <a:lnTo>
                  <a:pt x="642" y="142"/>
                </a:lnTo>
                <a:lnTo>
                  <a:pt x="639" y="147"/>
                </a:lnTo>
                <a:lnTo>
                  <a:pt x="638" y="153"/>
                </a:lnTo>
                <a:lnTo>
                  <a:pt x="637" y="160"/>
                </a:lnTo>
                <a:lnTo>
                  <a:pt x="637" y="160"/>
                </a:lnTo>
                <a:lnTo>
                  <a:pt x="638" y="166"/>
                </a:lnTo>
                <a:lnTo>
                  <a:pt x="639" y="172"/>
                </a:lnTo>
                <a:lnTo>
                  <a:pt x="642" y="177"/>
                </a:lnTo>
                <a:lnTo>
                  <a:pt x="646" y="182"/>
                </a:lnTo>
                <a:lnTo>
                  <a:pt x="651" y="186"/>
                </a:lnTo>
                <a:lnTo>
                  <a:pt x="656" y="189"/>
                </a:lnTo>
                <a:lnTo>
                  <a:pt x="662" y="191"/>
                </a:lnTo>
                <a:lnTo>
                  <a:pt x="669" y="191"/>
                </a:lnTo>
                <a:lnTo>
                  <a:pt x="860" y="191"/>
                </a:lnTo>
                <a:lnTo>
                  <a:pt x="860" y="191"/>
                </a:lnTo>
                <a:lnTo>
                  <a:pt x="866" y="191"/>
                </a:lnTo>
                <a:lnTo>
                  <a:pt x="872" y="189"/>
                </a:lnTo>
                <a:lnTo>
                  <a:pt x="877" y="186"/>
                </a:lnTo>
                <a:lnTo>
                  <a:pt x="882" y="182"/>
                </a:lnTo>
                <a:lnTo>
                  <a:pt x="886" y="177"/>
                </a:lnTo>
                <a:lnTo>
                  <a:pt x="889" y="172"/>
                </a:lnTo>
                <a:lnTo>
                  <a:pt x="891" y="166"/>
                </a:lnTo>
                <a:lnTo>
                  <a:pt x="891" y="160"/>
                </a:lnTo>
                <a:lnTo>
                  <a:pt x="891" y="160"/>
                </a:lnTo>
                <a:lnTo>
                  <a:pt x="891" y="153"/>
                </a:lnTo>
                <a:lnTo>
                  <a:pt x="889" y="147"/>
                </a:lnTo>
                <a:lnTo>
                  <a:pt x="886" y="142"/>
                </a:lnTo>
                <a:lnTo>
                  <a:pt x="882" y="137"/>
                </a:lnTo>
                <a:lnTo>
                  <a:pt x="877" y="133"/>
                </a:lnTo>
                <a:lnTo>
                  <a:pt x="872" y="130"/>
                </a:lnTo>
                <a:lnTo>
                  <a:pt x="866" y="129"/>
                </a:lnTo>
                <a:lnTo>
                  <a:pt x="860" y="128"/>
                </a:lnTo>
                <a:lnTo>
                  <a:pt x="860" y="128"/>
                </a:lnTo>
                <a:close/>
                <a:moveTo>
                  <a:pt x="860" y="255"/>
                </a:moveTo>
                <a:lnTo>
                  <a:pt x="669" y="255"/>
                </a:lnTo>
                <a:lnTo>
                  <a:pt x="669" y="255"/>
                </a:lnTo>
                <a:lnTo>
                  <a:pt x="662" y="255"/>
                </a:lnTo>
                <a:lnTo>
                  <a:pt x="656" y="257"/>
                </a:lnTo>
                <a:lnTo>
                  <a:pt x="651" y="261"/>
                </a:lnTo>
                <a:lnTo>
                  <a:pt x="646" y="264"/>
                </a:lnTo>
                <a:lnTo>
                  <a:pt x="642" y="269"/>
                </a:lnTo>
                <a:lnTo>
                  <a:pt x="639" y="275"/>
                </a:lnTo>
                <a:lnTo>
                  <a:pt x="638" y="280"/>
                </a:lnTo>
                <a:lnTo>
                  <a:pt x="637" y="286"/>
                </a:lnTo>
                <a:lnTo>
                  <a:pt x="637" y="286"/>
                </a:lnTo>
                <a:lnTo>
                  <a:pt x="638" y="293"/>
                </a:lnTo>
                <a:lnTo>
                  <a:pt x="639" y="299"/>
                </a:lnTo>
                <a:lnTo>
                  <a:pt x="642" y="305"/>
                </a:lnTo>
                <a:lnTo>
                  <a:pt x="646" y="309"/>
                </a:lnTo>
                <a:lnTo>
                  <a:pt x="651" y="313"/>
                </a:lnTo>
                <a:lnTo>
                  <a:pt x="656" y="316"/>
                </a:lnTo>
                <a:lnTo>
                  <a:pt x="662" y="317"/>
                </a:lnTo>
                <a:lnTo>
                  <a:pt x="669" y="319"/>
                </a:lnTo>
                <a:lnTo>
                  <a:pt x="860" y="319"/>
                </a:lnTo>
                <a:lnTo>
                  <a:pt x="860" y="319"/>
                </a:lnTo>
                <a:lnTo>
                  <a:pt x="866" y="317"/>
                </a:lnTo>
                <a:lnTo>
                  <a:pt x="872" y="316"/>
                </a:lnTo>
                <a:lnTo>
                  <a:pt x="877" y="313"/>
                </a:lnTo>
                <a:lnTo>
                  <a:pt x="882" y="309"/>
                </a:lnTo>
                <a:lnTo>
                  <a:pt x="886" y="305"/>
                </a:lnTo>
                <a:lnTo>
                  <a:pt x="889" y="299"/>
                </a:lnTo>
                <a:lnTo>
                  <a:pt x="891" y="293"/>
                </a:lnTo>
                <a:lnTo>
                  <a:pt x="891" y="286"/>
                </a:lnTo>
                <a:lnTo>
                  <a:pt x="891" y="286"/>
                </a:lnTo>
                <a:lnTo>
                  <a:pt x="891" y="280"/>
                </a:lnTo>
                <a:lnTo>
                  <a:pt x="889" y="275"/>
                </a:lnTo>
                <a:lnTo>
                  <a:pt x="886" y="269"/>
                </a:lnTo>
                <a:lnTo>
                  <a:pt x="882" y="264"/>
                </a:lnTo>
                <a:lnTo>
                  <a:pt x="877" y="261"/>
                </a:lnTo>
                <a:lnTo>
                  <a:pt x="872" y="257"/>
                </a:lnTo>
                <a:lnTo>
                  <a:pt x="866" y="255"/>
                </a:lnTo>
                <a:lnTo>
                  <a:pt x="860" y="255"/>
                </a:lnTo>
                <a:lnTo>
                  <a:pt x="860" y="255"/>
                </a:lnTo>
                <a:close/>
                <a:moveTo>
                  <a:pt x="860" y="382"/>
                </a:moveTo>
                <a:lnTo>
                  <a:pt x="669" y="382"/>
                </a:lnTo>
                <a:lnTo>
                  <a:pt x="669" y="382"/>
                </a:lnTo>
                <a:lnTo>
                  <a:pt x="662" y="383"/>
                </a:lnTo>
                <a:lnTo>
                  <a:pt x="656" y="385"/>
                </a:lnTo>
                <a:lnTo>
                  <a:pt x="651" y="387"/>
                </a:lnTo>
                <a:lnTo>
                  <a:pt x="646" y="392"/>
                </a:lnTo>
                <a:lnTo>
                  <a:pt x="642" y="396"/>
                </a:lnTo>
                <a:lnTo>
                  <a:pt x="639" y="401"/>
                </a:lnTo>
                <a:lnTo>
                  <a:pt x="638" y="408"/>
                </a:lnTo>
                <a:lnTo>
                  <a:pt x="637" y="414"/>
                </a:lnTo>
                <a:lnTo>
                  <a:pt x="637" y="414"/>
                </a:lnTo>
                <a:lnTo>
                  <a:pt x="638" y="420"/>
                </a:lnTo>
                <a:lnTo>
                  <a:pt x="639" y="426"/>
                </a:lnTo>
                <a:lnTo>
                  <a:pt x="642" y="431"/>
                </a:lnTo>
                <a:lnTo>
                  <a:pt x="646" y="437"/>
                </a:lnTo>
                <a:lnTo>
                  <a:pt x="651" y="440"/>
                </a:lnTo>
                <a:lnTo>
                  <a:pt x="656" y="443"/>
                </a:lnTo>
                <a:lnTo>
                  <a:pt x="662" y="445"/>
                </a:lnTo>
                <a:lnTo>
                  <a:pt x="669" y="445"/>
                </a:lnTo>
                <a:lnTo>
                  <a:pt x="860" y="445"/>
                </a:lnTo>
                <a:lnTo>
                  <a:pt x="860" y="445"/>
                </a:lnTo>
                <a:lnTo>
                  <a:pt x="866" y="445"/>
                </a:lnTo>
                <a:lnTo>
                  <a:pt x="872" y="443"/>
                </a:lnTo>
                <a:lnTo>
                  <a:pt x="877" y="440"/>
                </a:lnTo>
                <a:lnTo>
                  <a:pt x="882" y="437"/>
                </a:lnTo>
                <a:lnTo>
                  <a:pt x="886" y="431"/>
                </a:lnTo>
                <a:lnTo>
                  <a:pt x="889" y="426"/>
                </a:lnTo>
                <a:lnTo>
                  <a:pt x="891" y="420"/>
                </a:lnTo>
                <a:lnTo>
                  <a:pt x="891" y="414"/>
                </a:lnTo>
                <a:lnTo>
                  <a:pt x="891" y="414"/>
                </a:lnTo>
                <a:lnTo>
                  <a:pt x="891" y="408"/>
                </a:lnTo>
                <a:lnTo>
                  <a:pt x="889" y="401"/>
                </a:lnTo>
                <a:lnTo>
                  <a:pt x="886" y="396"/>
                </a:lnTo>
                <a:lnTo>
                  <a:pt x="882" y="392"/>
                </a:lnTo>
                <a:lnTo>
                  <a:pt x="877" y="387"/>
                </a:lnTo>
                <a:lnTo>
                  <a:pt x="872" y="385"/>
                </a:lnTo>
                <a:lnTo>
                  <a:pt x="866" y="383"/>
                </a:lnTo>
                <a:lnTo>
                  <a:pt x="860" y="382"/>
                </a:lnTo>
                <a:lnTo>
                  <a:pt x="860" y="382"/>
                </a:lnTo>
                <a:close/>
                <a:moveTo>
                  <a:pt x="541" y="668"/>
                </a:moveTo>
                <a:lnTo>
                  <a:pt x="382" y="668"/>
                </a:lnTo>
                <a:lnTo>
                  <a:pt x="382" y="668"/>
                </a:lnTo>
                <a:lnTo>
                  <a:pt x="376" y="669"/>
                </a:lnTo>
                <a:lnTo>
                  <a:pt x="369" y="670"/>
                </a:lnTo>
                <a:lnTo>
                  <a:pt x="364" y="674"/>
                </a:lnTo>
                <a:lnTo>
                  <a:pt x="360" y="678"/>
                </a:lnTo>
                <a:lnTo>
                  <a:pt x="356" y="682"/>
                </a:lnTo>
                <a:lnTo>
                  <a:pt x="353" y="688"/>
                </a:lnTo>
                <a:lnTo>
                  <a:pt x="351" y="694"/>
                </a:lnTo>
                <a:lnTo>
                  <a:pt x="350" y="701"/>
                </a:lnTo>
                <a:lnTo>
                  <a:pt x="350" y="701"/>
                </a:lnTo>
                <a:lnTo>
                  <a:pt x="351" y="707"/>
                </a:lnTo>
                <a:lnTo>
                  <a:pt x="353" y="712"/>
                </a:lnTo>
                <a:lnTo>
                  <a:pt x="356" y="718"/>
                </a:lnTo>
                <a:lnTo>
                  <a:pt x="360" y="723"/>
                </a:lnTo>
                <a:lnTo>
                  <a:pt x="364" y="726"/>
                </a:lnTo>
                <a:lnTo>
                  <a:pt x="369" y="729"/>
                </a:lnTo>
                <a:lnTo>
                  <a:pt x="376" y="732"/>
                </a:lnTo>
                <a:lnTo>
                  <a:pt x="382" y="732"/>
                </a:lnTo>
                <a:lnTo>
                  <a:pt x="541" y="732"/>
                </a:lnTo>
                <a:lnTo>
                  <a:pt x="541" y="732"/>
                </a:lnTo>
                <a:lnTo>
                  <a:pt x="548" y="732"/>
                </a:lnTo>
                <a:lnTo>
                  <a:pt x="554" y="729"/>
                </a:lnTo>
                <a:lnTo>
                  <a:pt x="559" y="726"/>
                </a:lnTo>
                <a:lnTo>
                  <a:pt x="564" y="723"/>
                </a:lnTo>
                <a:lnTo>
                  <a:pt x="568" y="718"/>
                </a:lnTo>
                <a:lnTo>
                  <a:pt x="570" y="712"/>
                </a:lnTo>
                <a:lnTo>
                  <a:pt x="572" y="707"/>
                </a:lnTo>
                <a:lnTo>
                  <a:pt x="573" y="701"/>
                </a:lnTo>
                <a:lnTo>
                  <a:pt x="573" y="701"/>
                </a:lnTo>
                <a:lnTo>
                  <a:pt x="572" y="694"/>
                </a:lnTo>
                <a:lnTo>
                  <a:pt x="570" y="688"/>
                </a:lnTo>
                <a:lnTo>
                  <a:pt x="568" y="682"/>
                </a:lnTo>
                <a:lnTo>
                  <a:pt x="564" y="678"/>
                </a:lnTo>
                <a:lnTo>
                  <a:pt x="559" y="674"/>
                </a:lnTo>
                <a:lnTo>
                  <a:pt x="554" y="670"/>
                </a:lnTo>
                <a:lnTo>
                  <a:pt x="548" y="669"/>
                </a:lnTo>
                <a:lnTo>
                  <a:pt x="541" y="668"/>
                </a:lnTo>
                <a:lnTo>
                  <a:pt x="541" y="668"/>
                </a:lnTo>
                <a:close/>
                <a:moveTo>
                  <a:pt x="541" y="796"/>
                </a:moveTo>
                <a:lnTo>
                  <a:pt x="382" y="796"/>
                </a:lnTo>
                <a:lnTo>
                  <a:pt x="382" y="796"/>
                </a:lnTo>
                <a:lnTo>
                  <a:pt x="376" y="796"/>
                </a:lnTo>
                <a:lnTo>
                  <a:pt x="369" y="798"/>
                </a:lnTo>
                <a:lnTo>
                  <a:pt x="364" y="801"/>
                </a:lnTo>
                <a:lnTo>
                  <a:pt x="360" y="805"/>
                </a:lnTo>
                <a:lnTo>
                  <a:pt x="356" y="810"/>
                </a:lnTo>
                <a:lnTo>
                  <a:pt x="353" y="815"/>
                </a:lnTo>
                <a:lnTo>
                  <a:pt x="351" y="821"/>
                </a:lnTo>
                <a:lnTo>
                  <a:pt x="350" y="827"/>
                </a:lnTo>
                <a:lnTo>
                  <a:pt x="350" y="827"/>
                </a:lnTo>
                <a:lnTo>
                  <a:pt x="351" y="834"/>
                </a:lnTo>
                <a:lnTo>
                  <a:pt x="353" y="840"/>
                </a:lnTo>
                <a:lnTo>
                  <a:pt x="356" y="845"/>
                </a:lnTo>
                <a:lnTo>
                  <a:pt x="360" y="850"/>
                </a:lnTo>
                <a:lnTo>
                  <a:pt x="364" y="854"/>
                </a:lnTo>
                <a:lnTo>
                  <a:pt x="369" y="857"/>
                </a:lnTo>
                <a:lnTo>
                  <a:pt x="376" y="858"/>
                </a:lnTo>
                <a:lnTo>
                  <a:pt x="382" y="859"/>
                </a:lnTo>
                <a:lnTo>
                  <a:pt x="541" y="859"/>
                </a:lnTo>
                <a:lnTo>
                  <a:pt x="541" y="859"/>
                </a:lnTo>
                <a:lnTo>
                  <a:pt x="548" y="858"/>
                </a:lnTo>
                <a:lnTo>
                  <a:pt x="554" y="857"/>
                </a:lnTo>
                <a:lnTo>
                  <a:pt x="559" y="854"/>
                </a:lnTo>
                <a:lnTo>
                  <a:pt x="564" y="850"/>
                </a:lnTo>
                <a:lnTo>
                  <a:pt x="568" y="845"/>
                </a:lnTo>
                <a:lnTo>
                  <a:pt x="570" y="840"/>
                </a:lnTo>
                <a:lnTo>
                  <a:pt x="572" y="834"/>
                </a:lnTo>
                <a:lnTo>
                  <a:pt x="573" y="827"/>
                </a:lnTo>
                <a:lnTo>
                  <a:pt x="573" y="827"/>
                </a:lnTo>
                <a:lnTo>
                  <a:pt x="572" y="821"/>
                </a:lnTo>
                <a:lnTo>
                  <a:pt x="570" y="815"/>
                </a:lnTo>
                <a:lnTo>
                  <a:pt x="568" y="810"/>
                </a:lnTo>
                <a:lnTo>
                  <a:pt x="564" y="805"/>
                </a:lnTo>
                <a:lnTo>
                  <a:pt x="559" y="801"/>
                </a:lnTo>
                <a:lnTo>
                  <a:pt x="554" y="798"/>
                </a:lnTo>
                <a:lnTo>
                  <a:pt x="548" y="796"/>
                </a:lnTo>
                <a:lnTo>
                  <a:pt x="541" y="796"/>
                </a:lnTo>
                <a:lnTo>
                  <a:pt x="541" y="796"/>
                </a:lnTo>
                <a:close/>
                <a:moveTo>
                  <a:pt x="860" y="510"/>
                </a:moveTo>
                <a:lnTo>
                  <a:pt x="382" y="510"/>
                </a:lnTo>
                <a:lnTo>
                  <a:pt x="382" y="510"/>
                </a:lnTo>
                <a:lnTo>
                  <a:pt x="376" y="510"/>
                </a:lnTo>
                <a:lnTo>
                  <a:pt x="369" y="512"/>
                </a:lnTo>
                <a:lnTo>
                  <a:pt x="364" y="515"/>
                </a:lnTo>
                <a:lnTo>
                  <a:pt x="360" y="518"/>
                </a:lnTo>
                <a:lnTo>
                  <a:pt x="356" y="523"/>
                </a:lnTo>
                <a:lnTo>
                  <a:pt x="353" y="529"/>
                </a:lnTo>
                <a:lnTo>
                  <a:pt x="351" y="534"/>
                </a:lnTo>
                <a:lnTo>
                  <a:pt x="350" y="541"/>
                </a:lnTo>
                <a:lnTo>
                  <a:pt x="350" y="573"/>
                </a:lnTo>
                <a:lnTo>
                  <a:pt x="350" y="573"/>
                </a:lnTo>
                <a:lnTo>
                  <a:pt x="351" y="579"/>
                </a:lnTo>
                <a:lnTo>
                  <a:pt x="353" y="586"/>
                </a:lnTo>
                <a:lnTo>
                  <a:pt x="356" y="591"/>
                </a:lnTo>
                <a:lnTo>
                  <a:pt x="360" y="595"/>
                </a:lnTo>
                <a:lnTo>
                  <a:pt x="364" y="600"/>
                </a:lnTo>
                <a:lnTo>
                  <a:pt x="369" y="602"/>
                </a:lnTo>
                <a:lnTo>
                  <a:pt x="376" y="604"/>
                </a:lnTo>
                <a:lnTo>
                  <a:pt x="382" y="605"/>
                </a:lnTo>
                <a:lnTo>
                  <a:pt x="860" y="605"/>
                </a:lnTo>
                <a:lnTo>
                  <a:pt x="860" y="605"/>
                </a:lnTo>
                <a:lnTo>
                  <a:pt x="866" y="604"/>
                </a:lnTo>
                <a:lnTo>
                  <a:pt x="872" y="602"/>
                </a:lnTo>
                <a:lnTo>
                  <a:pt x="877" y="600"/>
                </a:lnTo>
                <a:lnTo>
                  <a:pt x="882" y="595"/>
                </a:lnTo>
                <a:lnTo>
                  <a:pt x="886" y="591"/>
                </a:lnTo>
                <a:lnTo>
                  <a:pt x="889" y="586"/>
                </a:lnTo>
                <a:lnTo>
                  <a:pt x="891" y="579"/>
                </a:lnTo>
                <a:lnTo>
                  <a:pt x="891" y="573"/>
                </a:lnTo>
                <a:lnTo>
                  <a:pt x="891" y="541"/>
                </a:lnTo>
                <a:lnTo>
                  <a:pt x="891" y="541"/>
                </a:lnTo>
                <a:lnTo>
                  <a:pt x="891" y="534"/>
                </a:lnTo>
                <a:lnTo>
                  <a:pt x="889" y="529"/>
                </a:lnTo>
                <a:lnTo>
                  <a:pt x="886" y="523"/>
                </a:lnTo>
                <a:lnTo>
                  <a:pt x="882" y="518"/>
                </a:lnTo>
                <a:lnTo>
                  <a:pt x="877" y="515"/>
                </a:lnTo>
                <a:lnTo>
                  <a:pt x="872" y="512"/>
                </a:lnTo>
                <a:lnTo>
                  <a:pt x="866" y="510"/>
                </a:lnTo>
                <a:lnTo>
                  <a:pt x="860" y="510"/>
                </a:lnTo>
                <a:lnTo>
                  <a:pt x="860" y="510"/>
                </a:ln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0674041" y="1530521"/>
            <a:ext cx="648000" cy="648000"/>
            <a:chOff x="10774845" y="1878864"/>
            <a:chExt cx="648000" cy="648000"/>
          </a:xfrm>
        </p:grpSpPr>
        <p:sp>
          <p:nvSpPr>
            <p:cNvPr id="60" name="椭圆 59"/>
            <p:cNvSpPr/>
            <p:nvPr/>
          </p:nvSpPr>
          <p:spPr>
            <a:xfrm>
              <a:off x="10774845" y="1878864"/>
              <a:ext cx="648000" cy="648000"/>
            </a:xfrm>
            <a:prstGeom prst="ellipse">
              <a:avLst/>
            </a:pr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61" name="Freeform 115"/>
            <p:cNvSpPr>
              <a:spLocks noEditPoints="1"/>
            </p:cNvSpPr>
            <p:nvPr/>
          </p:nvSpPr>
          <p:spPr bwMode="auto">
            <a:xfrm>
              <a:off x="10936920" y="204173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86062" y="3148261"/>
            <a:ext cx="648000" cy="648000"/>
            <a:chOff x="769156" y="3496604"/>
            <a:chExt cx="648000" cy="648000"/>
          </a:xfrm>
        </p:grpSpPr>
        <p:sp>
          <p:nvSpPr>
            <p:cNvPr id="63" name="椭圆 62"/>
            <p:cNvSpPr/>
            <p:nvPr/>
          </p:nvSpPr>
          <p:spPr>
            <a:xfrm>
              <a:off x="769156" y="3496604"/>
              <a:ext cx="648000" cy="648000"/>
            </a:xfrm>
            <a:prstGeom prst="ellipse">
              <a:avLst/>
            </a:pr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64" name="Freeform 47"/>
            <p:cNvSpPr>
              <a:spLocks noEditPoints="1"/>
            </p:cNvSpPr>
            <p:nvPr/>
          </p:nvSpPr>
          <p:spPr bwMode="auto">
            <a:xfrm>
              <a:off x="932025" y="3688842"/>
              <a:ext cx="322263" cy="263525"/>
            </a:xfrm>
            <a:custGeom>
              <a:avLst/>
              <a:gdLst>
                <a:gd name="T0" fmla="*/ 53 w 1017"/>
                <a:gd name="T1" fmla="*/ 288 h 828"/>
                <a:gd name="T2" fmla="*/ 19 w 1017"/>
                <a:gd name="T3" fmla="*/ 329 h 828"/>
                <a:gd name="T4" fmla="*/ 0 w 1017"/>
                <a:gd name="T5" fmla="*/ 415 h 828"/>
                <a:gd name="T6" fmla="*/ 25 w 1017"/>
                <a:gd name="T7" fmla="*/ 512 h 828"/>
                <a:gd name="T8" fmla="*/ 158 w 1017"/>
                <a:gd name="T9" fmla="*/ 573 h 828"/>
                <a:gd name="T10" fmla="*/ 166 w 1017"/>
                <a:gd name="T11" fmla="*/ 737 h 828"/>
                <a:gd name="T12" fmla="*/ 209 w 1017"/>
                <a:gd name="T13" fmla="*/ 785 h 828"/>
                <a:gd name="T14" fmla="*/ 413 w 1017"/>
                <a:gd name="T15" fmla="*/ 795 h 828"/>
                <a:gd name="T16" fmla="*/ 474 w 1017"/>
                <a:gd name="T17" fmla="*/ 774 h 828"/>
                <a:gd name="T18" fmla="*/ 506 w 1017"/>
                <a:gd name="T19" fmla="*/ 719 h 828"/>
                <a:gd name="T20" fmla="*/ 654 w 1017"/>
                <a:gd name="T21" fmla="*/ 731 h 828"/>
                <a:gd name="T22" fmla="*/ 693 w 1017"/>
                <a:gd name="T23" fmla="*/ 727 h 828"/>
                <a:gd name="T24" fmla="*/ 745 w 1017"/>
                <a:gd name="T25" fmla="*/ 629 h 828"/>
                <a:gd name="T26" fmla="*/ 763 w 1017"/>
                <a:gd name="T27" fmla="*/ 358 h 828"/>
                <a:gd name="T28" fmla="*/ 724 w 1017"/>
                <a:gd name="T29" fmla="*/ 136 h 828"/>
                <a:gd name="T30" fmla="*/ 667 w 1017"/>
                <a:gd name="T31" fmla="*/ 96 h 828"/>
                <a:gd name="T32" fmla="*/ 440 w 1017"/>
                <a:gd name="T33" fmla="*/ 718 h 828"/>
                <a:gd name="T34" fmla="*/ 254 w 1017"/>
                <a:gd name="T35" fmla="*/ 732 h 828"/>
                <a:gd name="T36" fmla="*/ 223 w 1017"/>
                <a:gd name="T37" fmla="*/ 706 h 828"/>
                <a:gd name="T38" fmla="*/ 593 w 1017"/>
                <a:gd name="T39" fmla="*/ 643 h 828"/>
                <a:gd name="T40" fmla="*/ 64 w 1017"/>
                <a:gd name="T41" fmla="*/ 427 h 828"/>
                <a:gd name="T42" fmla="*/ 76 w 1017"/>
                <a:gd name="T43" fmla="*/ 356 h 828"/>
                <a:gd name="T44" fmla="*/ 578 w 1017"/>
                <a:gd name="T45" fmla="*/ 276 h 828"/>
                <a:gd name="T46" fmla="*/ 574 w 1017"/>
                <a:gd name="T47" fmla="*/ 490 h 828"/>
                <a:gd name="T48" fmla="*/ 593 w 1017"/>
                <a:gd name="T49" fmla="*/ 643 h 828"/>
                <a:gd name="T50" fmla="*/ 642 w 1017"/>
                <a:gd name="T51" fmla="*/ 557 h 828"/>
                <a:gd name="T52" fmla="*/ 642 w 1017"/>
                <a:gd name="T53" fmla="*/ 271 h 828"/>
                <a:gd name="T54" fmla="*/ 672 w 1017"/>
                <a:gd name="T55" fmla="*/ 175 h 828"/>
                <a:gd name="T56" fmla="*/ 699 w 1017"/>
                <a:gd name="T57" fmla="*/ 415 h 828"/>
                <a:gd name="T58" fmla="*/ 678 w 1017"/>
                <a:gd name="T59" fmla="*/ 638 h 828"/>
                <a:gd name="T60" fmla="*/ 857 w 1017"/>
                <a:gd name="T61" fmla="*/ 621 h 828"/>
                <a:gd name="T62" fmla="*/ 890 w 1017"/>
                <a:gd name="T63" fmla="*/ 415 h 828"/>
                <a:gd name="T64" fmla="*/ 846 w 1017"/>
                <a:gd name="T65" fmla="*/ 176 h 828"/>
                <a:gd name="T66" fmla="*/ 809 w 1017"/>
                <a:gd name="T67" fmla="*/ 128 h 828"/>
                <a:gd name="T68" fmla="*/ 776 w 1017"/>
                <a:gd name="T69" fmla="*/ 143 h 828"/>
                <a:gd name="T70" fmla="*/ 787 w 1017"/>
                <a:gd name="T71" fmla="*/ 200 h 828"/>
                <a:gd name="T72" fmla="*/ 827 w 1017"/>
                <a:gd name="T73" fmla="*/ 415 h 828"/>
                <a:gd name="T74" fmla="*/ 797 w 1017"/>
                <a:gd name="T75" fmla="*/ 599 h 828"/>
                <a:gd name="T76" fmla="*/ 774 w 1017"/>
                <a:gd name="T77" fmla="*/ 680 h 828"/>
                <a:gd name="T78" fmla="*/ 804 w 1017"/>
                <a:gd name="T79" fmla="*/ 700 h 828"/>
                <a:gd name="T80" fmla="*/ 832 w 1017"/>
                <a:gd name="T81" fmla="*/ 682 h 828"/>
                <a:gd name="T82" fmla="*/ 830 w 1017"/>
                <a:gd name="T83" fmla="*/ 1 h 828"/>
                <a:gd name="T84" fmla="*/ 807 w 1017"/>
                <a:gd name="T85" fmla="*/ 28 h 828"/>
                <a:gd name="T86" fmla="*/ 832 w 1017"/>
                <a:gd name="T87" fmla="*/ 71 h 828"/>
                <a:gd name="T88" fmla="*/ 917 w 1017"/>
                <a:gd name="T89" fmla="*/ 209 h 828"/>
                <a:gd name="T90" fmla="*/ 954 w 1017"/>
                <a:gd name="T91" fmla="*/ 387 h 828"/>
                <a:gd name="T92" fmla="*/ 938 w 1017"/>
                <a:gd name="T93" fmla="*/ 547 h 828"/>
                <a:gd name="T94" fmla="*/ 874 w 1017"/>
                <a:gd name="T95" fmla="*/ 705 h 828"/>
                <a:gd name="T96" fmla="*/ 810 w 1017"/>
                <a:gd name="T97" fmla="*/ 781 h 828"/>
                <a:gd name="T98" fmla="*/ 814 w 1017"/>
                <a:gd name="T99" fmla="*/ 817 h 828"/>
                <a:gd name="T100" fmla="*/ 849 w 1017"/>
                <a:gd name="T101" fmla="*/ 825 h 828"/>
                <a:gd name="T102" fmla="*/ 926 w 1017"/>
                <a:gd name="T103" fmla="*/ 743 h 828"/>
                <a:gd name="T104" fmla="*/ 1001 w 1017"/>
                <a:gd name="T105" fmla="*/ 565 h 828"/>
                <a:gd name="T106" fmla="*/ 1017 w 1017"/>
                <a:gd name="T107" fmla="*/ 383 h 828"/>
                <a:gd name="T108" fmla="*/ 975 w 1017"/>
                <a:gd name="T109" fmla="*/ 182 h 828"/>
                <a:gd name="T110" fmla="*/ 877 w 1017"/>
                <a:gd name="T111" fmla="*/ 26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28">
                  <a:moveTo>
                    <a:pt x="667" y="96"/>
                  </a:moveTo>
                  <a:lnTo>
                    <a:pt x="667" y="96"/>
                  </a:lnTo>
                  <a:lnTo>
                    <a:pt x="662" y="96"/>
                  </a:lnTo>
                  <a:lnTo>
                    <a:pt x="654" y="97"/>
                  </a:lnTo>
                  <a:lnTo>
                    <a:pt x="647" y="99"/>
                  </a:lnTo>
                  <a:lnTo>
                    <a:pt x="637" y="104"/>
                  </a:lnTo>
                  <a:lnTo>
                    <a:pt x="53" y="288"/>
                  </a:lnTo>
                  <a:lnTo>
                    <a:pt x="53" y="288"/>
                  </a:lnTo>
                  <a:lnTo>
                    <a:pt x="47" y="291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33" y="306"/>
                  </a:lnTo>
                  <a:lnTo>
                    <a:pt x="25" y="316"/>
                  </a:lnTo>
                  <a:lnTo>
                    <a:pt x="19" y="329"/>
                  </a:lnTo>
                  <a:lnTo>
                    <a:pt x="11" y="345"/>
                  </a:lnTo>
                  <a:lnTo>
                    <a:pt x="5" y="365"/>
                  </a:lnTo>
                  <a:lnTo>
                    <a:pt x="3" y="376"/>
                  </a:lnTo>
                  <a:lnTo>
                    <a:pt x="1" y="388"/>
                  </a:lnTo>
                  <a:lnTo>
                    <a:pt x="0" y="401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0" y="427"/>
                  </a:lnTo>
                  <a:lnTo>
                    <a:pt x="1" y="440"/>
                  </a:lnTo>
                  <a:lnTo>
                    <a:pt x="3" y="452"/>
                  </a:lnTo>
                  <a:lnTo>
                    <a:pt x="5" y="464"/>
                  </a:lnTo>
                  <a:lnTo>
                    <a:pt x="11" y="483"/>
                  </a:lnTo>
                  <a:lnTo>
                    <a:pt x="19" y="499"/>
                  </a:lnTo>
                  <a:lnTo>
                    <a:pt x="25" y="512"/>
                  </a:lnTo>
                  <a:lnTo>
                    <a:pt x="33" y="522"/>
                  </a:lnTo>
                  <a:lnTo>
                    <a:pt x="40" y="531"/>
                  </a:lnTo>
                  <a:lnTo>
                    <a:pt x="40" y="531"/>
                  </a:lnTo>
                  <a:lnTo>
                    <a:pt x="47" y="537"/>
                  </a:lnTo>
                  <a:lnTo>
                    <a:pt x="53" y="540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700"/>
                  </a:lnTo>
                  <a:lnTo>
                    <a:pt x="158" y="700"/>
                  </a:lnTo>
                  <a:lnTo>
                    <a:pt x="160" y="710"/>
                  </a:lnTo>
                  <a:lnTo>
                    <a:pt x="161" y="719"/>
                  </a:lnTo>
                  <a:lnTo>
                    <a:pt x="163" y="729"/>
                  </a:lnTo>
                  <a:lnTo>
                    <a:pt x="166" y="737"/>
                  </a:lnTo>
                  <a:lnTo>
                    <a:pt x="170" y="746"/>
                  </a:lnTo>
                  <a:lnTo>
                    <a:pt x="175" y="754"/>
                  </a:lnTo>
                  <a:lnTo>
                    <a:pt x="180" y="761"/>
                  </a:lnTo>
                  <a:lnTo>
                    <a:pt x="186" y="768"/>
                  </a:lnTo>
                  <a:lnTo>
                    <a:pt x="193" y="774"/>
                  </a:lnTo>
                  <a:lnTo>
                    <a:pt x="200" y="779"/>
                  </a:lnTo>
                  <a:lnTo>
                    <a:pt x="209" y="785"/>
                  </a:lnTo>
                  <a:lnTo>
                    <a:pt x="216" y="788"/>
                  </a:lnTo>
                  <a:lnTo>
                    <a:pt x="226" y="791"/>
                  </a:lnTo>
                  <a:lnTo>
                    <a:pt x="235" y="793"/>
                  </a:lnTo>
                  <a:lnTo>
                    <a:pt x="244" y="795"/>
                  </a:lnTo>
                  <a:lnTo>
                    <a:pt x="254" y="795"/>
                  </a:lnTo>
                  <a:lnTo>
                    <a:pt x="413" y="795"/>
                  </a:lnTo>
                  <a:lnTo>
                    <a:pt x="413" y="795"/>
                  </a:lnTo>
                  <a:lnTo>
                    <a:pt x="422" y="795"/>
                  </a:lnTo>
                  <a:lnTo>
                    <a:pt x="432" y="793"/>
                  </a:lnTo>
                  <a:lnTo>
                    <a:pt x="442" y="791"/>
                  </a:lnTo>
                  <a:lnTo>
                    <a:pt x="450" y="788"/>
                  </a:lnTo>
                  <a:lnTo>
                    <a:pt x="459" y="785"/>
                  </a:lnTo>
                  <a:lnTo>
                    <a:pt x="466" y="779"/>
                  </a:lnTo>
                  <a:lnTo>
                    <a:pt x="474" y="774"/>
                  </a:lnTo>
                  <a:lnTo>
                    <a:pt x="480" y="768"/>
                  </a:lnTo>
                  <a:lnTo>
                    <a:pt x="487" y="761"/>
                  </a:lnTo>
                  <a:lnTo>
                    <a:pt x="492" y="754"/>
                  </a:lnTo>
                  <a:lnTo>
                    <a:pt x="496" y="746"/>
                  </a:lnTo>
                  <a:lnTo>
                    <a:pt x="501" y="737"/>
                  </a:lnTo>
                  <a:lnTo>
                    <a:pt x="504" y="729"/>
                  </a:lnTo>
                  <a:lnTo>
                    <a:pt x="506" y="719"/>
                  </a:lnTo>
                  <a:lnTo>
                    <a:pt x="508" y="710"/>
                  </a:lnTo>
                  <a:lnTo>
                    <a:pt x="508" y="700"/>
                  </a:lnTo>
                  <a:lnTo>
                    <a:pt x="508" y="684"/>
                  </a:lnTo>
                  <a:lnTo>
                    <a:pt x="637" y="725"/>
                  </a:lnTo>
                  <a:lnTo>
                    <a:pt x="637" y="725"/>
                  </a:lnTo>
                  <a:lnTo>
                    <a:pt x="647" y="729"/>
                  </a:lnTo>
                  <a:lnTo>
                    <a:pt x="654" y="731"/>
                  </a:lnTo>
                  <a:lnTo>
                    <a:pt x="662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79" y="731"/>
                  </a:lnTo>
                  <a:lnTo>
                    <a:pt x="685" y="730"/>
                  </a:lnTo>
                  <a:lnTo>
                    <a:pt x="693" y="727"/>
                  </a:lnTo>
                  <a:lnTo>
                    <a:pt x="700" y="722"/>
                  </a:lnTo>
                  <a:lnTo>
                    <a:pt x="708" y="715"/>
                  </a:lnTo>
                  <a:lnTo>
                    <a:pt x="716" y="705"/>
                  </a:lnTo>
                  <a:lnTo>
                    <a:pt x="724" y="692"/>
                  </a:lnTo>
                  <a:lnTo>
                    <a:pt x="731" y="675"/>
                  </a:lnTo>
                  <a:lnTo>
                    <a:pt x="739" y="654"/>
                  </a:lnTo>
                  <a:lnTo>
                    <a:pt x="745" y="629"/>
                  </a:lnTo>
                  <a:lnTo>
                    <a:pt x="752" y="598"/>
                  </a:lnTo>
                  <a:lnTo>
                    <a:pt x="756" y="562"/>
                  </a:lnTo>
                  <a:lnTo>
                    <a:pt x="759" y="519"/>
                  </a:lnTo>
                  <a:lnTo>
                    <a:pt x="763" y="470"/>
                  </a:lnTo>
                  <a:lnTo>
                    <a:pt x="763" y="415"/>
                  </a:lnTo>
                  <a:lnTo>
                    <a:pt x="763" y="415"/>
                  </a:lnTo>
                  <a:lnTo>
                    <a:pt x="763" y="358"/>
                  </a:lnTo>
                  <a:lnTo>
                    <a:pt x="759" y="309"/>
                  </a:lnTo>
                  <a:lnTo>
                    <a:pt x="756" y="266"/>
                  </a:lnTo>
                  <a:lnTo>
                    <a:pt x="751" y="230"/>
                  </a:lnTo>
                  <a:lnTo>
                    <a:pt x="745" y="199"/>
                  </a:lnTo>
                  <a:lnTo>
                    <a:pt x="739" y="174"/>
                  </a:lnTo>
                  <a:lnTo>
                    <a:pt x="731" y="153"/>
                  </a:lnTo>
                  <a:lnTo>
                    <a:pt x="724" y="136"/>
                  </a:lnTo>
                  <a:lnTo>
                    <a:pt x="716" y="123"/>
                  </a:lnTo>
                  <a:lnTo>
                    <a:pt x="708" y="113"/>
                  </a:lnTo>
                  <a:lnTo>
                    <a:pt x="700" y="106"/>
                  </a:lnTo>
                  <a:lnTo>
                    <a:pt x="693" y="101"/>
                  </a:lnTo>
                  <a:lnTo>
                    <a:pt x="685" y="98"/>
                  </a:lnTo>
                  <a:lnTo>
                    <a:pt x="678" y="97"/>
                  </a:lnTo>
                  <a:lnTo>
                    <a:pt x="667" y="96"/>
                  </a:lnTo>
                  <a:lnTo>
                    <a:pt x="667" y="96"/>
                  </a:lnTo>
                  <a:close/>
                  <a:moveTo>
                    <a:pt x="445" y="669"/>
                  </a:moveTo>
                  <a:lnTo>
                    <a:pt x="445" y="700"/>
                  </a:lnTo>
                  <a:lnTo>
                    <a:pt x="445" y="700"/>
                  </a:lnTo>
                  <a:lnTo>
                    <a:pt x="444" y="706"/>
                  </a:lnTo>
                  <a:lnTo>
                    <a:pt x="443" y="713"/>
                  </a:lnTo>
                  <a:lnTo>
                    <a:pt x="440" y="718"/>
                  </a:lnTo>
                  <a:lnTo>
                    <a:pt x="435" y="722"/>
                  </a:lnTo>
                  <a:lnTo>
                    <a:pt x="431" y="727"/>
                  </a:lnTo>
                  <a:lnTo>
                    <a:pt x="426" y="730"/>
                  </a:lnTo>
                  <a:lnTo>
                    <a:pt x="419" y="731"/>
                  </a:lnTo>
                  <a:lnTo>
                    <a:pt x="413" y="732"/>
                  </a:lnTo>
                  <a:lnTo>
                    <a:pt x="254" y="732"/>
                  </a:lnTo>
                  <a:lnTo>
                    <a:pt x="254" y="732"/>
                  </a:lnTo>
                  <a:lnTo>
                    <a:pt x="248" y="731"/>
                  </a:lnTo>
                  <a:lnTo>
                    <a:pt x="241" y="730"/>
                  </a:lnTo>
                  <a:lnTo>
                    <a:pt x="236" y="727"/>
                  </a:lnTo>
                  <a:lnTo>
                    <a:pt x="231" y="722"/>
                  </a:lnTo>
                  <a:lnTo>
                    <a:pt x="227" y="718"/>
                  </a:lnTo>
                  <a:lnTo>
                    <a:pt x="225" y="713"/>
                  </a:lnTo>
                  <a:lnTo>
                    <a:pt x="223" y="706"/>
                  </a:lnTo>
                  <a:lnTo>
                    <a:pt x="222" y="700"/>
                  </a:lnTo>
                  <a:lnTo>
                    <a:pt x="222" y="593"/>
                  </a:lnTo>
                  <a:lnTo>
                    <a:pt x="446" y="663"/>
                  </a:lnTo>
                  <a:lnTo>
                    <a:pt x="446" y="663"/>
                  </a:lnTo>
                  <a:lnTo>
                    <a:pt x="445" y="669"/>
                  </a:lnTo>
                  <a:lnTo>
                    <a:pt x="445" y="669"/>
                  </a:lnTo>
                  <a:close/>
                  <a:moveTo>
                    <a:pt x="593" y="643"/>
                  </a:moveTo>
                  <a:lnTo>
                    <a:pt x="82" y="482"/>
                  </a:lnTo>
                  <a:lnTo>
                    <a:pt x="82" y="482"/>
                  </a:lnTo>
                  <a:lnTo>
                    <a:pt x="76" y="472"/>
                  </a:lnTo>
                  <a:lnTo>
                    <a:pt x="70" y="457"/>
                  </a:lnTo>
                  <a:lnTo>
                    <a:pt x="67" y="449"/>
                  </a:lnTo>
                  <a:lnTo>
                    <a:pt x="65" y="438"/>
                  </a:lnTo>
                  <a:lnTo>
                    <a:pt x="64" y="427"/>
                  </a:lnTo>
                  <a:lnTo>
                    <a:pt x="63" y="415"/>
                  </a:lnTo>
                  <a:lnTo>
                    <a:pt x="63" y="415"/>
                  </a:lnTo>
                  <a:lnTo>
                    <a:pt x="64" y="402"/>
                  </a:lnTo>
                  <a:lnTo>
                    <a:pt x="65" y="390"/>
                  </a:lnTo>
                  <a:lnTo>
                    <a:pt x="67" y="379"/>
                  </a:lnTo>
                  <a:lnTo>
                    <a:pt x="70" y="371"/>
                  </a:lnTo>
                  <a:lnTo>
                    <a:pt x="76" y="356"/>
                  </a:lnTo>
                  <a:lnTo>
                    <a:pt x="82" y="346"/>
                  </a:lnTo>
                  <a:lnTo>
                    <a:pt x="593" y="185"/>
                  </a:lnTo>
                  <a:lnTo>
                    <a:pt x="593" y="185"/>
                  </a:lnTo>
                  <a:lnTo>
                    <a:pt x="589" y="203"/>
                  </a:lnTo>
                  <a:lnTo>
                    <a:pt x="584" y="225"/>
                  </a:lnTo>
                  <a:lnTo>
                    <a:pt x="581" y="249"/>
                  </a:lnTo>
                  <a:lnTo>
                    <a:pt x="578" y="276"/>
                  </a:lnTo>
                  <a:lnTo>
                    <a:pt x="576" y="305"/>
                  </a:lnTo>
                  <a:lnTo>
                    <a:pt x="574" y="338"/>
                  </a:lnTo>
                  <a:lnTo>
                    <a:pt x="573" y="375"/>
                  </a:lnTo>
                  <a:lnTo>
                    <a:pt x="572" y="415"/>
                  </a:lnTo>
                  <a:lnTo>
                    <a:pt x="572" y="415"/>
                  </a:lnTo>
                  <a:lnTo>
                    <a:pt x="573" y="453"/>
                  </a:lnTo>
                  <a:lnTo>
                    <a:pt x="574" y="490"/>
                  </a:lnTo>
                  <a:lnTo>
                    <a:pt x="576" y="523"/>
                  </a:lnTo>
                  <a:lnTo>
                    <a:pt x="578" y="553"/>
                  </a:lnTo>
                  <a:lnTo>
                    <a:pt x="581" y="580"/>
                  </a:lnTo>
                  <a:lnTo>
                    <a:pt x="584" y="603"/>
                  </a:lnTo>
                  <a:lnTo>
                    <a:pt x="589" y="625"/>
                  </a:lnTo>
                  <a:lnTo>
                    <a:pt x="593" y="643"/>
                  </a:lnTo>
                  <a:lnTo>
                    <a:pt x="593" y="643"/>
                  </a:lnTo>
                  <a:close/>
                  <a:moveTo>
                    <a:pt x="667" y="662"/>
                  </a:moveTo>
                  <a:lnTo>
                    <a:pt x="667" y="662"/>
                  </a:lnTo>
                  <a:lnTo>
                    <a:pt x="663" y="653"/>
                  </a:lnTo>
                  <a:lnTo>
                    <a:pt x="657" y="638"/>
                  </a:lnTo>
                  <a:lnTo>
                    <a:pt x="652" y="616"/>
                  </a:lnTo>
                  <a:lnTo>
                    <a:pt x="647" y="590"/>
                  </a:lnTo>
                  <a:lnTo>
                    <a:pt x="642" y="557"/>
                  </a:lnTo>
                  <a:lnTo>
                    <a:pt x="639" y="518"/>
                  </a:lnTo>
                  <a:lnTo>
                    <a:pt x="637" y="469"/>
                  </a:lnTo>
                  <a:lnTo>
                    <a:pt x="636" y="415"/>
                  </a:lnTo>
                  <a:lnTo>
                    <a:pt x="636" y="415"/>
                  </a:lnTo>
                  <a:lnTo>
                    <a:pt x="637" y="359"/>
                  </a:lnTo>
                  <a:lnTo>
                    <a:pt x="639" y="312"/>
                  </a:lnTo>
                  <a:lnTo>
                    <a:pt x="642" y="271"/>
                  </a:lnTo>
                  <a:lnTo>
                    <a:pt x="647" y="239"/>
                  </a:lnTo>
                  <a:lnTo>
                    <a:pt x="652" y="212"/>
                  </a:lnTo>
                  <a:lnTo>
                    <a:pt x="657" y="191"/>
                  </a:lnTo>
                  <a:lnTo>
                    <a:pt x="663" y="175"/>
                  </a:lnTo>
                  <a:lnTo>
                    <a:pt x="667" y="166"/>
                  </a:lnTo>
                  <a:lnTo>
                    <a:pt x="667" y="166"/>
                  </a:lnTo>
                  <a:lnTo>
                    <a:pt x="672" y="175"/>
                  </a:lnTo>
                  <a:lnTo>
                    <a:pt x="678" y="191"/>
                  </a:lnTo>
                  <a:lnTo>
                    <a:pt x="683" y="212"/>
                  </a:lnTo>
                  <a:lnTo>
                    <a:pt x="687" y="239"/>
                  </a:lnTo>
                  <a:lnTo>
                    <a:pt x="693" y="271"/>
                  </a:lnTo>
                  <a:lnTo>
                    <a:pt x="696" y="312"/>
                  </a:lnTo>
                  <a:lnTo>
                    <a:pt x="698" y="359"/>
                  </a:lnTo>
                  <a:lnTo>
                    <a:pt x="699" y="415"/>
                  </a:lnTo>
                  <a:lnTo>
                    <a:pt x="699" y="415"/>
                  </a:lnTo>
                  <a:lnTo>
                    <a:pt x="698" y="469"/>
                  </a:lnTo>
                  <a:lnTo>
                    <a:pt x="696" y="518"/>
                  </a:lnTo>
                  <a:lnTo>
                    <a:pt x="693" y="557"/>
                  </a:lnTo>
                  <a:lnTo>
                    <a:pt x="687" y="590"/>
                  </a:lnTo>
                  <a:lnTo>
                    <a:pt x="683" y="616"/>
                  </a:lnTo>
                  <a:lnTo>
                    <a:pt x="678" y="638"/>
                  </a:lnTo>
                  <a:lnTo>
                    <a:pt x="672" y="653"/>
                  </a:lnTo>
                  <a:lnTo>
                    <a:pt x="667" y="662"/>
                  </a:lnTo>
                  <a:lnTo>
                    <a:pt x="667" y="662"/>
                  </a:lnTo>
                  <a:close/>
                  <a:moveTo>
                    <a:pt x="832" y="682"/>
                  </a:moveTo>
                  <a:lnTo>
                    <a:pt x="832" y="682"/>
                  </a:lnTo>
                  <a:lnTo>
                    <a:pt x="846" y="652"/>
                  </a:lnTo>
                  <a:lnTo>
                    <a:pt x="857" y="621"/>
                  </a:lnTo>
                  <a:lnTo>
                    <a:pt x="868" y="588"/>
                  </a:lnTo>
                  <a:lnTo>
                    <a:pt x="875" y="554"/>
                  </a:lnTo>
                  <a:lnTo>
                    <a:pt x="882" y="521"/>
                  </a:lnTo>
                  <a:lnTo>
                    <a:pt x="886" y="485"/>
                  </a:lnTo>
                  <a:lnTo>
                    <a:pt x="889" y="450"/>
                  </a:lnTo>
                  <a:lnTo>
                    <a:pt x="890" y="415"/>
                  </a:lnTo>
                  <a:lnTo>
                    <a:pt x="890" y="415"/>
                  </a:lnTo>
                  <a:lnTo>
                    <a:pt x="889" y="378"/>
                  </a:lnTo>
                  <a:lnTo>
                    <a:pt x="886" y="343"/>
                  </a:lnTo>
                  <a:lnTo>
                    <a:pt x="882" y="308"/>
                  </a:lnTo>
                  <a:lnTo>
                    <a:pt x="875" y="274"/>
                  </a:lnTo>
                  <a:lnTo>
                    <a:pt x="868" y="241"/>
                  </a:lnTo>
                  <a:lnTo>
                    <a:pt x="857" y="207"/>
                  </a:lnTo>
                  <a:lnTo>
                    <a:pt x="846" y="176"/>
                  </a:lnTo>
                  <a:lnTo>
                    <a:pt x="832" y="146"/>
                  </a:lnTo>
                  <a:lnTo>
                    <a:pt x="832" y="146"/>
                  </a:lnTo>
                  <a:lnTo>
                    <a:pt x="829" y="141"/>
                  </a:lnTo>
                  <a:lnTo>
                    <a:pt x="825" y="136"/>
                  </a:lnTo>
                  <a:lnTo>
                    <a:pt x="820" y="132"/>
                  </a:lnTo>
                  <a:lnTo>
                    <a:pt x="815" y="130"/>
                  </a:lnTo>
                  <a:lnTo>
                    <a:pt x="809" y="128"/>
                  </a:lnTo>
                  <a:lnTo>
                    <a:pt x="802" y="128"/>
                  </a:lnTo>
                  <a:lnTo>
                    <a:pt x="796" y="129"/>
                  </a:lnTo>
                  <a:lnTo>
                    <a:pt x="790" y="131"/>
                  </a:lnTo>
                  <a:lnTo>
                    <a:pt x="790" y="131"/>
                  </a:lnTo>
                  <a:lnTo>
                    <a:pt x="785" y="135"/>
                  </a:lnTo>
                  <a:lnTo>
                    <a:pt x="780" y="139"/>
                  </a:lnTo>
                  <a:lnTo>
                    <a:pt x="776" y="143"/>
                  </a:lnTo>
                  <a:lnTo>
                    <a:pt x="774" y="148"/>
                  </a:lnTo>
                  <a:lnTo>
                    <a:pt x="772" y="155"/>
                  </a:lnTo>
                  <a:lnTo>
                    <a:pt x="772" y="161"/>
                  </a:lnTo>
                  <a:lnTo>
                    <a:pt x="773" y="167"/>
                  </a:lnTo>
                  <a:lnTo>
                    <a:pt x="775" y="173"/>
                  </a:lnTo>
                  <a:lnTo>
                    <a:pt x="775" y="173"/>
                  </a:lnTo>
                  <a:lnTo>
                    <a:pt x="787" y="200"/>
                  </a:lnTo>
                  <a:lnTo>
                    <a:pt x="797" y="229"/>
                  </a:lnTo>
                  <a:lnTo>
                    <a:pt x="807" y="258"/>
                  </a:lnTo>
                  <a:lnTo>
                    <a:pt x="813" y="288"/>
                  </a:lnTo>
                  <a:lnTo>
                    <a:pt x="819" y="318"/>
                  </a:lnTo>
                  <a:lnTo>
                    <a:pt x="824" y="350"/>
                  </a:lnTo>
                  <a:lnTo>
                    <a:pt x="826" y="381"/>
                  </a:lnTo>
                  <a:lnTo>
                    <a:pt x="827" y="415"/>
                  </a:lnTo>
                  <a:lnTo>
                    <a:pt x="827" y="415"/>
                  </a:lnTo>
                  <a:lnTo>
                    <a:pt x="826" y="447"/>
                  </a:lnTo>
                  <a:lnTo>
                    <a:pt x="824" y="478"/>
                  </a:lnTo>
                  <a:lnTo>
                    <a:pt x="819" y="510"/>
                  </a:lnTo>
                  <a:lnTo>
                    <a:pt x="813" y="540"/>
                  </a:lnTo>
                  <a:lnTo>
                    <a:pt x="807" y="570"/>
                  </a:lnTo>
                  <a:lnTo>
                    <a:pt x="797" y="599"/>
                  </a:lnTo>
                  <a:lnTo>
                    <a:pt x="787" y="628"/>
                  </a:lnTo>
                  <a:lnTo>
                    <a:pt x="775" y="655"/>
                  </a:lnTo>
                  <a:lnTo>
                    <a:pt x="775" y="655"/>
                  </a:lnTo>
                  <a:lnTo>
                    <a:pt x="773" y="661"/>
                  </a:lnTo>
                  <a:lnTo>
                    <a:pt x="772" y="667"/>
                  </a:lnTo>
                  <a:lnTo>
                    <a:pt x="772" y="673"/>
                  </a:lnTo>
                  <a:lnTo>
                    <a:pt x="774" y="680"/>
                  </a:lnTo>
                  <a:lnTo>
                    <a:pt x="776" y="685"/>
                  </a:lnTo>
                  <a:lnTo>
                    <a:pt x="780" y="689"/>
                  </a:lnTo>
                  <a:lnTo>
                    <a:pt x="785" y="693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97" y="700"/>
                  </a:lnTo>
                  <a:lnTo>
                    <a:pt x="804" y="700"/>
                  </a:lnTo>
                  <a:lnTo>
                    <a:pt x="804" y="700"/>
                  </a:lnTo>
                  <a:lnTo>
                    <a:pt x="813" y="699"/>
                  </a:lnTo>
                  <a:lnTo>
                    <a:pt x="820" y="696"/>
                  </a:lnTo>
                  <a:lnTo>
                    <a:pt x="828" y="690"/>
                  </a:lnTo>
                  <a:lnTo>
                    <a:pt x="830" y="686"/>
                  </a:lnTo>
                  <a:lnTo>
                    <a:pt x="832" y="682"/>
                  </a:lnTo>
                  <a:lnTo>
                    <a:pt x="832" y="682"/>
                  </a:lnTo>
                  <a:close/>
                  <a:moveTo>
                    <a:pt x="859" y="9"/>
                  </a:moveTo>
                  <a:lnTo>
                    <a:pt x="859" y="9"/>
                  </a:lnTo>
                  <a:lnTo>
                    <a:pt x="854" y="5"/>
                  </a:lnTo>
                  <a:lnTo>
                    <a:pt x="848" y="3"/>
                  </a:lnTo>
                  <a:lnTo>
                    <a:pt x="843" y="0"/>
                  </a:lnTo>
                  <a:lnTo>
                    <a:pt x="837" y="0"/>
                  </a:lnTo>
                  <a:lnTo>
                    <a:pt x="830" y="1"/>
                  </a:lnTo>
                  <a:lnTo>
                    <a:pt x="825" y="4"/>
                  </a:lnTo>
                  <a:lnTo>
                    <a:pt x="819" y="7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1" y="16"/>
                  </a:lnTo>
                  <a:lnTo>
                    <a:pt x="809" y="22"/>
                  </a:lnTo>
                  <a:lnTo>
                    <a:pt x="807" y="28"/>
                  </a:lnTo>
                  <a:lnTo>
                    <a:pt x="807" y="35"/>
                  </a:lnTo>
                  <a:lnTo>
                    <a:pt x="808" y="40"/>
                  </a:lnTo>
                  <a:lnTo>
                    <a:pt x="810" y="47"/>
                  </a:lnTo>
                  <a:lnTo>
                    <a:pt x="813" y="52"/>
                  </a:lnTo>
                  <a:lnTo>
                    <a:pt x="817" y="56"/>
                  </a:lnTo>
                  <a:lnTo>
                    <a:pt x="817" y="56"/>
                  </a:lnTo>
                  <a:lnTo>
                    <a:pt x="832" y="71"/>
                  </a:lnTo>
                  <a:lnTo>
                    <a:pt x="847" y="87"/>
                  </a:lnTo>
                  <a:lnTo>
                    <a:pt x="861" y="104"/>
                  </a:lnTo>
                  <a:lnTo>
                    <a:pt x="874" y="123"/>
                  </a:lnTo>
                  <a:lnTo>
                    <a:pt x="886" y="143"/>
                  </a:lnTo>
                  <a:lnTo>
                    <a:pt x="898" y="163"/>
                  </a:lnTo>
                  <a:lnTo>
                    <a:pt x="907" y="185"/>
                  </a:lnTo>
                  <a:lnTo>
                    <a:pt x="917" y="209"/>
                  </a:lnTo>
                  <a:lnTo>
                    <a:pt x="926" y="232"/>
                  </a:lnTo>
                  <a:lnTo>
                    <a:pt x="933" y="256"/>
                  </a:lnTo>
                  <a:lnTo>
                    <a:pt x="938" y="281"/>
                  </a:lnTo>
                  <a:lnTo>
                    <a:pt x="944" y="307"/>
                  </a:lnTo>
                  <a:lnTo>
                    <a:pt x="948" y="333"/>
                  </a:lnTo>
                  <a:lnTo>
                    <a:pt x="951" y="360"/>
                  </a:lnTo>
                  <a:lnTo>
                    <a:pt x="954" y="387"/>
                  </a:lnTo>
                  <a:lnTo>
                    <a:pt x="954" y="415"/>
                  </a:lnTo>
                  <a:lnTo>
                    <a:pt x="954" y="415"/>
                  </a:lnTo>
                  <a:lnTo>
                    <a:pt x="954" y="441"/>
                  </a:lnTo>
                  <a:lnTo>
                    <a:pt x="951" y="468"/>
                  </a:lnTo>
                  <a:lnTo>
                    <a:pt x="948" y="495"/>
                  </a:lnTo>
                  <a:lnTo>
                    <a:pt x="944" y="521"/>
                  </a:lnTo>
                  <a:lnTo>
                    <a:pt x="938" y="547"/>
                  </a:lnTo>
                  <a:lnTo>
                    <a:pt x="933" y="572"/>
                  </a:lnTo>
                  <a:lnTo>
                    <a:pt x="926" y="596"/>
                  </a:lnTo>
                  <a:lnTo>
                    <a:pt x="917" y="619"/>
                  </a:lnTo>
                  <a:lnTo>
                    <a:pt x="907" y="643"/>
                  </a:lnTo>
                  <a:lnTo>
                    <a:pt x="898" y="665"/>
                  </a:lnTo>
                  <a:lnTo>
                    <a:pt x="886" y="685"/>
                  </a:lnTo>
                  <a:lnTo>
                    <a:pt x="874" y="705"/>
                  </a:lnTo>
                  <a:lnTo>
                    <a:pt x="861" y="724"/>
                  </a:lnTo>
                  <a:lnTo>
                    <a:pt x="847" y="741"/>
                  </a:lnTo>
                  <a:lnTo>
                    <a:pt x="832" y="757"/>
                  </a:lnTo>
                  <a:lnTo>
                    <a:pt x="817" y="772"/>
                  </a:lnTo>
                  <a:lnTo>
                    <a:pt x="817" y="772"/>
                  </a:lnTo>
                  <a:lnTo>
                    <a:pt x="813" y="777"/>
                  </a:lnTo>
                  <a:lnTo>
                    <a:pt x="810" y="781"/>
                  </a:lnTo>
                  <a:lnTo>
                    <a:pt x="808" y="788"/>
                  </a:lnTo>
                  <a:lnTo>
                    <a:pt x="807" y="793"/>
                  </a:lnTo>
                  <a:lnTo>
                    <a:pt x="807" y="800"/>
                  </a:lnTo>
                  <a:lnTo>
                    <a:pt x="809" y="806"/>
                  </a:lnTo>
                  <a:lnTo>
                    <a:pt x="811" y="812"/>
                  </a:lnTo>
                  <a:lnTo>
                    <a:pt x="814" y="817"/>
                  </a:lnTo>
                  <a:lnTo>
                    <a:pt x="814" y="817"/>
                  </a:lnTo>
                  <a:lnTo>
                    <a:pt x="819" y="821"/>
                  </a:lnTo>
                  <a:lnTo>
                    <a:pt x="826" y="824"/>
                  </a:lnTo>
                  <a:lnTo>
                    <a:pt x="832" y="827"/>
                  </a:lnTo>
                  <a:lnTo>
                    <a:pt x="839" y="828"/>
                  </a:lnTo>
                  <a:lnTo>
                    <a:pt x="839" y="828"/>
                  </a:lnTo>
                  <a:lnTo>
                    <a:pt x="844" y="827"/>
                  </a:lnTo>
                  <a:lnTo>
                    <a:pt x="849" y="825"/>
                  </a:lnTo>
                  <a:lnTo>
                    <a:pt x="855" y="823"/>
                  </a:lnTo>
                  <a:lnTo>
                    <a:pt x="859" y="820"/>
                  </a:lnTo>
                  <a:lnTo>
                    <a:pt x="859" y="820"/>
                  </a:lnTo>
                  <a:lnTo>
                    <a:pt x="877" y="803"/>
                  </a:lnTo>
                  <a:lnTo>
                    <a:pt x="895" y="784"/>
                  </a:lnTo>
                  <a:lnTo>
                    <a:pt x="911" y="764"/>
                  </a:lnTo>
                  <a:lnTo>
                    <a:pt x="926" y="743"/>
                  </a:lnTo>
                  <a:lnTo>
                    <a:pt x="940" y="720"/>
                  </a:lnTo>
                  <a:lnTo>
                    <a:pt x="952" y="697"/>
                  </a:lnTo>
                  <a:lnTo>
                    <a:pt x="964" y="672"/>
                  </a:lnTo>
                  <a:lnTo>
                    <a:pt x="975" y="646"/>
                  </a:lnTo>
                  <a:lnTo>
                    <a:pt x="985" y="619"/>
                  </a:lnTo>
                  <a:lnTo>
                    <a:pt x="993" y="593"/>
                  </a:lnTo>
                  <a:lnTo>
                    <a:pt x="1001" y="565"/>
                  </a:lnTo>
                  <a:lnTo>
                    <a:pt x="1006" y="536"/>
                  </a:lnTo>
                  <a:lnTo>
                    <a:pt x="1011" y="506"/>
                  </a:lnTo>
                  <a:lnTo>
                    <a:pt x="1015" y="476"/>
                  </a:lnTo>
                  <a:lnTo>
                    <a:pt x="1017" y="446"/>
                  </a:lnTo>
                  <a:lnTo>
                    <a:pt x="1017" y="415"/>
                  </a:lnTo>
                  <a:lnTo>
                    <a:pt x="1017" y="415"/>
                  </a:lnTo>
                  <a:lnTo>
                    <a:pt x="1017" y="383"/>
                  </a:lnTo>
                  <a:lnTo>
                    <a:pt x="1015" y="352"/>
                  </a:lnTo>
                  <a:lnTo>
                    <a:pt x="1011" y="322"/>
                  </a:lnTo>
                  <a:lnTo>
                    <a:pt x="1006" y="293"/>
                  </a:lnTo>
                  <a:lnTo>
                    <a:pt x="1001" y="264"/>
                  </a:lnTo>
                  <a:lnTo>
                    <a:pt x="993" y="235"/>
                  </a:lnTo>
                  <a:lnTo>
                    <a:pt x="985" y="209"/>
                  </a:lnTo>
                  <a:lnTo>
                    <a:pt x="975" y="182"/>
                  </a:lnTo>
                  <a:lnTo>
                    <a:pt x="964" y="156"/>
                  </a:lnTo>
                  <a:lnTo>
                    <a:pt x="952" y="131"/>
                  </a:lnTo>
                  <a:lnTo>
                    <a:pt x="940" y="108"/>
                  </a:lnTo>
                  <a:lnTo>
                    <a:pt x="926" y="85"/>
                  </a:lnTo>
                  <a:lnTo>
                    <a:pt x="911" y="64"/>
                  </a:lnTo>
                  <a:lnTo>
                    <a:pt x="895" y="44"/>
                  </a:lnTo>
                  <a:lnTo>
                    <a:pt x="877" y="26"/>
                  </a:lnTo>
                  <a:lnTo>
                    <a:pt x="859" y="9"/>
                  </a:lnTo>
                  <a:lnTo>
                    <a:pt x="859" y="9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椭圆 65"/>
          <p:cNvSpPr/>
          <p:nvPr/>
        </p:nvSpPr>
        <p:spPr>
          <a:xfrm>
            <a:off x="10674041" y="3148261"/>
            <a:ext cx="648000" cy="648000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67" name="Freeform 94" descr="D:\51PPT模板网\51pptmoban.com\图片.jpg"/>
          <p:cNvSpPr>
            <a:spLocks noEditPoints="1"/>
          </p:cNvSpPr>
          <p:nvPr/>
        </p:nvSpPr>
        <p:spPr bwMode="auto">
          <a:xfrm>
            <a:off x="10836116" y="3310336"/>
            <a:ext cx="323850" cy="323850"/>
          </a:xfrm>
          <a:custGeom>
            <a:avLst/>
            <a:gdLst>
              <a:gd name="T0" fmla="*/ 233 w 1018"/>
              <a:gd name="T1" fmla="*/ 35 h 1018"/>
              <a:gd name="T2" fmla="*/ 160 w 1018"/>
              <a:gd name="T3" fmla="*/ 0 h 1018"/>
              <a:gd name="T4" fmla="*/ 81 w 1018"/>
              <a:gd name="T5" fmla="*/ 43 h 1018"/>
              <a:gd name="T6" fmla="*/ 39 w 1018"/>
              <a:gd name="T7" fmla="*/ 529 h 1018"/>
              <a:gd name="T8" fmla="*/ 6 w 1018"/>
              <a:gd name="T9" fmla="*/ 761 h 1018"/>
              <a:gd name="T10" fmla="*/ 67 w 1018"/>
              <a:gd name="T11" fmla="*/ 942 h 1018"/>
              <a:gd name="T12" fmla="*/ 122 w 1018"/>
              <a:gd name="T13" fmla="*/ 1010 h 1018"/>
              <a:gd name="T14" fmla="*/ 205 w 1018"/>
              <a:gd name="T15" fmla="*/ 1006 h 1018"/>
              <a:gd name="T16" fmla="*/ 254 w 1018"/>
              <a:gd name="T17" fmla="*/ 932 h 1018"/>
              <a:gd name="T18" fmla="*/ 318 w 1018"/>
              <a:gd name="T19" fmla="*/ 746 h 1018"/>
              <a:gd name="T20" fmla="*/ 268 w 1018"/>
              <a:gd name="T21" fmla="*/ 521 h 1018"/>
              <a:gd name="T22" fmla="*/ 147 w 1018"/>
              <a:gd name="T23" fmla="*/ 66 h 1018"/>
              <a:gd name="T24" fmla="*/ 191 w 1018"/>
              <a:gd name="T25" fmla="*/ 89 h 1018"/>
              <a:gd name="T26" fmla="*/ 183 w 1018"/>
              <a:gd name="T27" fmla="*/ 945 h 1018"/>
              <a:gd name="T28" fmla="*/ 133 w 1018"/>
              <a:gd name="T29" fmla="*/ 941 h 1018"/>
              <a:gd name="T30" fmla="*/ 252 w 1018"/>
              <a:gd name="T31" fmla="*/ 744 h 1018"/>
              <a:gd name="T32" fmla="*/ 84 w 1018"/>
              <a:gd name="T33" fmla="*/ 760 h 1018"/>
              <a:gd name="T34" fmla="*/ 67 w 1018"/>
              <a:gd name="T35" fmla="*/ 592 h 1018"/>
              <a:gd name="T36" fmla="*/ 235 w 1018"/>
              <a:gd name="T37" fmla="*/ 575 h 1018"/>
              <a:gd name="T38" fmla="*/ 955 w 1018"/>
              <a:gd name="T39" fmla="*/ 95 h 1018"/>
              <a:gd name="T40" fmla="*/ 913 w 1018"/>
              <a:gd name="T41" fmla="*/ 17 h 1018"/>
              <a:gd name="T42" fmla="*/ 831 w 1018"/>
              <a:gd name="T43" fmla="*/ 4 h 1018"/>
              <a:gd name="T44" fmla="*/ 768 w 1018"/>
              <a:gd name="T45" fmla="*/ 67 h 1018"/>
              <a:gd name="T46" fmla="*/ 710 w 1018"/>
              <a:gd name="T47" fmla="*/ 434 h 1018"/>
              <a:gd name="T48" fmla="*/ 728 w 1018"/>
              <a:gd name="T49" fmla="*/ 670 h 1018"/>
              <a:gd name="T50" fmla="*/ 776 w 1018"/>
              <a:gd name="T51" fmla="*/ 967 h 1018"/>
              <a:gd name="T52" fmla="*/ 850 w 1018"/>
              <a:gd name="T53" fmla="*/ 1017 h 1018"/>
              <a:gd name="T54" fmla="*/ 927 w 1018"/>
              <a:gd name="T55" fmla="*/ 990 h 1018"/>
              <a:gd name="T56" fmla="*/ 955 w 1018"/>
              <a:gd name="T57" fmla="*/ 694 h 1018"/>
              <a:gd name="T58" fmla="*/ 1018 w 1018"/>
              <a:gd name="T59" fmla="*/ 477 h 1018"/>
              <a:gd name="T60" fmla="*/ 827 w 1018"/>
              <a:gd name="T61" fmla="*/ 95 h 1018"/>
              <a:gd name="T62" fmla="*/ 860 w 1018"/>
              <a:gd name="T63" fmla="*/ 64 h 1018"/>
              <a:gd name="T64" fmla="*/ 827 w 1018"/>
              <a:gd name="T65" fmla="*/ 382 h 1018"/>
              <a:gd name="T66" fmla="*/ 866 w 1018"/>
              <a:gd name="T67" fmla="*/ 953 h 1018"/>
              <a:gd name="T68" fmla="*/ 827 w 1018"/>
              <a:gd name="T69" fmla="*/ 922 h 1018"/>
              <a:gd name="T70" fmla="*/ 941 w 1018"/>
              <a:gd name="T71" fmla="*/ 630 h 1018"/>
              <a:gd name="T72" fmla="*/ 769 w 1018"/>
              <a:gd name="T73" fmla="*/ 622 h 1018"/>
              <a:gd name="T74" fmla="*/ 778 w 1018"/>
              <a:gd name="T75" fmla="*/ 450 h 1018"/>
              <a:gd name="T76" fmla="*/ 950 w 1018"/>
              <a:gd name="T77" fmla="*/ 459 h 1018"/>
              <a:gd name="T78" fmla="*/ 601 w 1018"/>
              <a:gd name="T79" fmla="*/ 67 h 1018"/>
              <a:gd name="T80" fmla="*/ 538 w 1018"/>
              <a:gd name="T81" fmla="*/ 4 h 1018"/>
              <a:gd name="T82" fmla="*/ 456 w 1018"/>
              <a:gd name="T83" fmla="*/ 17 h 1018"/>
              <a:gd name="T84" fmla="*/ 414 w 1018"/>
              <a:gd name="T85" fmla="*/ 95 h 1018"/>
              <a:gd name="T86" fmla="*/ 351 w 1018"/>
              <a:gd name="T87" fmla="*/ 223 h 1018"/>
              <a:gd name="T88" fmla="*/ 414 w 1018"/>
              <a:gd name="T89" fmla="*/ 439 h 1018"/>
              <a:gd name="T90" fmla="*/ 442 w 1018"/>
              <a:gd name="T91" fmla="*/ 990 h 1018"/>
              <a:gd name="T92" fmla="*/ 519 w 1018"/>
              <a:gd name="T93" fmla="*/ 1017 h 1018"/>
              <a:gd name="T94" fmla="*/ 594 w 1018"/>
              <a:gd name="T95" fmla="*/ 967 h 1018"/>
              <a:gd name="T96" fmla="*/ 642 w 1018"/>
              <a:gd name="T97" fmla="*/ 416 h 1018"/>
              <a:gd name="T98" fmla="*/ 658 w 1018"/>
              <a:gd name="T99" fmla="*/ 180 h 1018"/>
              <a:gd name="T100" fmla="*/ 480 w 1018"/>
              <a:gd name="T101" fmla="*/ 83 h 1018"/>
              <a:gd name="T102" fmla="*/ 527 w 1018"/>
              <a:gd name="T103" fmla="*/ 69 h 1018"/>
              <a:gd name="T104" fmla="*/ 541 w 1018"/>
              <a:gd name="T105" fmla="*/ 922 h 1018"/>
              <a:gd name="T106" fmla="*/ 503 w 1018"/>
              <a:gd name="T107" fmla="*/ 953 h 1018"/>
              <a:gd name="T108" fmla="*/ 541 w 1018"/>
              <a:gd name="T109" fmla="*/ 922 h 1018"/>
              <a:gd name="T110" fmla="*/ 573 w 1018"/>
              <a:gd name="T111" fmla="*/ 382 h 1018"/>
              <a:gd name="T112" fmla="*/ 414 w 1018"/>
              <a:gd name="T113" fmla="*/ 349 h 1018"/>
              <a:gd name="T114" fmla="*/ 445 w 1018"/>
              <a:gd name="T115" fmla="*/ 191 h 1018"/>
              <a:gd name="T116" fmla="*/ 605 w 1018"/>
              <a:gd name="T117" fmla="*/ 22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8" h="1018">
                <a:moveTo>
                  <a:pt x="256" y="515"/>
                </a:moveTo>
                <a:lnTo>
                  <a:pt x="256" y="95"/>
                </a:lnTo>
                <a:lnTo>
                  <a:pt x="256" y="95"/>
                </a:lnTo>
                <a:lnTo>
                  <a:pt x="254" y="85"/>
                </a:lnTo>
                <a:lnTo>
                  <a:pt x="253" y="76"/>
                </a:lnTo>
                <a:lnTo>
                  <a:pt x="251" y="67"/>
                </a:lnTo>
                <a:lnTo>
                  <a:pt x="248" y="59"/>
                </a:lnTo>
                <a:lnTo>
                  <a:pt x="244" y="50"/>
                </a:lnTo>
                <a:lnTo>
                  <a:pt x="238" y="43"/>
                </a:lnTo>
                <a:lnTo>
                  <a:pt x="233" y="35"/>
                </a:lnTo>
                <a:lnTo>
                  <a:pt x="228" y="27"/>
                </a:lnTo>
                <a:lnTo>
                  <a:pt x="220" y="22"/>
                </a:lnTo>
                <a:lnTo>
                  <a:pt x="213" y="17"/>
                </a:lnTo>
                <a:lnTo>
                  <a:pt x="205" y="11"/>
                </a:lnTo>
                <a:lnTo>
                  <a:pt x="197" y="7"/>
                </a:lnTo>
                <a:lnTo>
                  <a:pt x="188" y="4"/>
                </a:lnTo>
                <a:lnTo>
                  <a:pt x="179" y="2"/>
                </a:lnTo>
                <a:lnTo>
                  <a:pt x="170" y="1"/>
                </a:lnTo>
                <a:lnTo>
                  <a:pt x="160" y="0"/>
                </a:lnTo>
                <a:lnTo>
                  <a:pt x="160" y="0"/>
                </a:lnTo>
                <a:lnTo>
                  <a:pt x="150" y="1"/>
                </a:lnTo>
                <a:lnTo>
                  <a:pt x="141" y="2"/>
                </a:lnTo>
                <a:lnTo>
                  <a:pt x="131" y="4"/>
                </a:lnTo>
                <a:lnTo>
                  <a:pt x="122" y="7"/>
                </a:lnTo>
                <a:lnTo>
                  <a:pt x="114" y="11"/>
                </a:lnTo>
                <a:lnTo>
                  <a:pt x="106" y="17"/>
                </a:lnTo>
                <a:lnTo>
                  <a:pt x="99" y="22"/>
                </a:lnTo>
                <a:lnTo>
                  <a:pt x="92" y="27"/>
                </a:lnTo>
                <a:lnTo>
                  <a:pt x="86" y="35"/>
                </a:lnTo>
                <a:lnTo>
                  <a:pt x="81" y="43"/>
                </a:lnTo>
                <a:lnTo>
                  <a:pt x="76" y="50"/>
                </a:lnTo>
                <a:lnTo>
                  <a:pt x="72" y="59"/>
                </a:lnTo>
                <a:lnTo>
                  <a:pt x="69" y="67"/>
                </a:lnTo>
                <a:lnTo>
                  <a:pt x="67" y="76"/>
                </a:lnTo>
                <a:lnTo>
                  <a:pt x="65" y="85"/>
                </a:lnTo>
                <a:lnTo>
                  <a:pt x="65" y="95"/>
                </a:lnTo>
                <a:lnTo>
                  <a:pt x="65" y="515"/>
                </a:lnTo>
                <a:lnTo>
                  <a:pt x="65" y="515"/>
                </a:lnTo>
                <a:lnTo>
                  <a:pt x="51" y="521"/>
                </a:lnTo>
                <a:lnTo>
                  <a:pt x="39" y="529"/>
                </a:lnTo>
                <a:lnTo>
                  <a:pt x="28" y="538"/>
                </a:lnTo>
                <a:lnTo>
                  <a:pt x="18" y="549"/>
                </a:lnTo>
                <a:lnTo>
                  <a:pt x="11" y="561"/>
                </a:lnTo>
                <a:lnTo>
                  <a:pt x="6" y="575"/>
                </a:lnTo>
                <a:lnTo>
                  <a:pt x="2" y="589"/>
                </a:lnTo>
                <a:lnTo>
                  <a:pt x="0" y="605"/>
                </a:lnTo>
                <a:lnTo>
                  <a:pt x="0" y="731"/>
                </a:lnTo>
                <a:lnTo>
                  <a:pt x="0" y="731"/>
                </a:lnTo>
                <a:lnTo>
                  <a:pt x="2" y="746"/>
                </a:lnTo>
                <a:lnTo>
                  <a:pt x="6" y="761"/>
                </a:lnTo>
                <a:lnTo>
                  <a:pt x="11" y="774"/>
                </a:lnTo>
                <a:lnTo>
                  <a:pt x="18" y="787"/>
                </a:lnTo>
                <a:lnTo>
                  <a:pt x="28" y="798"/>
                </a:lnTo>
                <a:lnTo>
                  <a:pt x="39" y="808"/>
                </a:lnTo>
                <a:lnTo>
                  <a:pt x="51" y="815"/>
                </a:lnTo>
                <a:lnTo>
                  <a:pt x="65" y="821"/>
                </a:lnTo>
                <a:lnTo>
                  <a:pt x="65" y="922"/>
                </a:lnTo>
                <a:lnTo>
                  <a:pt x="65" y="922"/>
                </a:lnTo>
                <a:lnTo>
                  <a:pt x="65" y="932"/>
                </a:lnTo>
                <a:lnTo>
                  <a:pt x="67" y="942"/>
                </a:lnTo>
                <a:lnTo>
                  <a:pt x="69" y="950"/>
                </a:lnTo>
                <a:lnTo>
                  <a:pt x="72" y="960"/>
                </a:lnTo>
                <a:lnTo>
                  <a:pt x="76" y="967"/>
                </a:lnTo>
                <a:lnTo>
                  <a:pt x="81" y="976"/>
                </a:lnTo>
                <a:lnTo>
                  <a:pt x="86" y="983"/>
                </a:lnTo>
                <a:lnTo>
                  <a:pt x="92" y="990"/>
                </a:lnTo>
                <a:lnTo>
                  <a:pt x="99" y="996"/>
                </a:lnTo>
                <a:lnTo>
                  <a:pt x="106" y="1002"/>
                </a:lnTo>
                <a:lnTo>
                  <a:pt x="114" y="1006"/>
                </a:lnTo>
                <a:lnTo>
                  <a:pt x="122" y="1010"/>
                </a:lnTo>
                <a:lnTo>
                  <a:pt x="131" y="1014"/>
                </a:lnTo>
                <a:lnTo>
                  <a:pt x="141" y="1016"/>
                </a:lnTo>
                <a:lnTo>
                  <a:pt x="150" y="1017"/>
                </a:lnTo>
                <a:lnTo>
                  <a:pt x="160" y="1018"/>
                </a:lnTo>
                <a:lnTo>
                  <a:pt x="160" y="1018"/>
                </a:lnTo>
                <a:lnTo>
                  <a:pt x="170" y="1017"/>
                </a:lnTo>
                <a:lnTo>
                  <a:pt x="179" y="1016"/>
                </a:lnTo>
                <a:lnTo>
                  <a:pt x="188" y="1014"/>
                </a:lnTo>
                <a:lnTo>
                  <a:pt x="197" y="1010"/>
                </a:lnTo>
                <a:lnTo>
                  <a:pt x="205" y="1006"/>
                </a:lnTo>
                <a:lnTo>
                  <a:pt x="213" y="1002"/>
                </a:lnTo>
                <a:lnTo>
                  <a:pt x="220" y="996"/>
                </a:lnTo>
                <a:lnTo>
                  <a:pt x="228" y="990"/>
                </a:lnTo>
                <a:lnTo>
                  <a:pt x="233" y="983"/>
                </a:lnTo>
                <a:lnTo>
                  <a:pt x="238" y="976"/>
                </a:lnTo>
                <a:lnTo>
                  <a:pt x="244" y="967"/>
                </a:lnTo>
                <a:lnTo>
                  <a:pt x="248" y="960"/>
                </a:lnTo>
                <a:lnTo>
                  <a:pt x="251" y="950"/>
                </a:lnTo>
                <a:lnTo>
                  <a:pt x="253" y="942"/>
                </a:lnTo>
                <a:lnTo>
                  <a:pt x="254" y="932"/>
                </a:lnTo>
                <a:lnTo>
                  <a:pt x="256" y="922"/>
                </a:lnTo>
                <a:lnTo>
                  <a:pt x="256" y="821"/>
                </a:lnTo>
                <a:lnTo>
                  <a:pt x="256" y="821"/>
                </a:lnTo>
                <a:lnTo>
                  <a:pt x="268" y="815"/>
                </a:lnTo>
                <a:lnTo>
                  <a:pt x="280" y="808"/>
                </a:lnTo>
                <a:lnTo>
                  <a:pt x="291" y="798"/>
                </a:lnTo>
                <a:lnTo>
                  <a:pt x="301" y="787"/>
                </a:lnTo>
                <a:lnTo>
                  <a:pt x="308" y="774"/>
                </a:lnTo>
                <a:lnTo>
                  <a:pt x="313" y="761"/>
                </a:lnTo>
                <a:lnTo>
                  <a:pt x="318" y="746"/>
                </a:lnTo>
                <a:lnTo>
                  <a:pt x="319" y="731"/>
                </a:lnTo>
                <a:lnTo>
                  <a:pt x="319" y="605"/>
                </a:lnTo>
                <a:lnTo>
                  <a:pt x="319" y="605"/>
                </a:lnTo>
                <a:lnTo>
                  <a:pt x="318" y="589"/>
                </a:lnTo>
                <a:lnTo>
                  <a:pt x="313" y="575"/>
                </a:lnTo>
                <a:lnTo>
                  <a:pt x="308" y="561"/>
                </a:lnTo>
                <a:lnTo>
                  <a:pt x="301" y="549"/>
                </a:lnTo>
                <a:lnTo>
                  <a:pt x="291" y="538"/>
                </a:lnTo>
                <a:lnTo>
                  <a:pt x="280" y="529"/>
                </a:lnTo>
                <a:lnTo>
                  <a:pt x="268" y="521"/>
                </a:lnTo>
                <a:lnTo>
                  <a:pt x="256" y="515"/>
                </a:lnTo>
                <a:lnTo>
                  <a:pt x="256" y="515"/>
                </a:lnTo>
                <a:close/>
                <a:moveTo>
                  <a:pt x="128" y="95"/>
                </a:moveTo>
                <a:lnTo>
                  <a:pt x="128" y="95"/>
                </a:lnTo>
                <a:lnTo>
                  <a:pt x="129" y="89"/>
                </a:lnTo>
                <a:lnTo>
                  <a:pt x="130" y="83"/>
                </a:lnTo>
                <a:lnTo>
                  <a:pt x="133" y="78"/>
                </a:lnTo>
                <a:lnTo>
                  <a:pt x="138" y="73"/>
                </a:lnTo>
                <a:lnTo>
                  <a:pt x="142" y="69"/>
                </a:lnTo>
                <a:lnTo>
                  <a:pt x="147" y="66"/>
                </a:lnTo>
                <a:lnTo>
                  <a:pt x="154" y="64"/>
                </a:lnTo>
                <a:lnTo>
                  <a:pt x="160" y="64"/>
                </a:lnTo>
                <a:lnTo>
                  <a:pt x="160" y="64"/>
                </a:lnTo>
                <a:lnTo>
                  <a:pt x="166" y="64"/>
                </a:lnTo>
                <a:lnTo>
                  <a:pt x="172" y="66"/>
                </a:lnTo>
                <a:lnTo>
                  <a:pt x="177" y="69"/>
                </a:lnTo>
                <a:lnTo>
                  <a:pt x="183" y="73"/>
                </a:lnTo>
                <a:lnTo>
                  <a:pt x="186" y="78"/>
                </a:lnTo>
                <a:lnTo>
                  <a:pt x="189" y="83"/>
                </a:lnTo>
                <a:lnTo>
                  <a:pt x="191" y="89"/>
                </a:lnTo>
                <a:lnTo>
                  <a:pt x="191" y="95"/>
                </a:lnTo>
                <a:lnTo>
                  <a:pt x="191" y="509"/>
                </a:lnTo>
                <a:lnTo>
                  <a:pt x="128" y="509"/>
                </a:lnTo>
                <a:lnTo>
                  <a:pt x="128" y="95"/>
                </a:lnTo>
                <a:close/>
                <a:moveTo>
                  <a:pt x="191" y="922"/>
                </a:moveTo>
                <a:lnTo>
                  <a:pt x="191" y="922"/>
                </a:lnTo>
                <a:lnTo>
                  <a:pt x="191" y="929"/>
                </a:lnTo>
                <a:lnTo>
                  <a:pt x="189" y="935"/>
                </a:lnTo>
                <a:lnTo>
                  <a:pt x="186" y="941"/>
                </a:lnTo>
                <a:lnTo>
                  <a:pt x="183" y="945"/>
                </a:lnTo>
                <a:lnTo>
                  <a:pt x="177" y="949"/>
                </a:lnTo>
                <a:lnTo>
                  <a:pt x="172" y="951"/>
                </a:lnTo>
                <a:lnTo>
                  <a:pt x="166" y="953"/>
                </a:lnTo>
                <a:lnTo>
                  <a:pt x="160" y="954"/>
                </a:lnTo>
                <a:lnTo>
                  <a:pt x="160" y="954"/>
                </a:lnTo>
                <a:lnTo>
                  <a:pt x="154" y="953"/>
                </a:lnTo>
                <a:lnTo>
                  <a:pt x="147" y="951"/>
                </a:lnTo>
                <a:lnTo>
                  <a:pt x="142" y="949"/>
                </a:lnTo>
                <a:lnTo>
                  <a:pt x="138" y="945"/>
                </a:lnTo>
                <a:lnTo>
                  <a:pt x="133" y="941"/>
                </a:lnTo>
                <a:lnTo>
                  <a:pt x="130" y="935"/>
                </a:lnTo>
                <a:lnTo>
                  <a:pt x="129" y="929"/>
                </a:lnTo>
                <a:lnTo>
                  <a:pt x="128" y="922"/>
                </a:lnTo>
                <a:lnTo>
                  <a:pt x="128" y="827"/>
                </a:lnTo>
                <a:lnTo>
                  <a:pt x="191" y="827"/>
                </a:lnTo>
                <a:lnTo>
                  <a:pt x="191" y="922"/>
                </a:lnTo>
                <a:close/>
                <a:moveTo>
                  <a:pt x="256" y="731"/>
                </a:moveTo>
                <a:lnTo>
                  <a:pt x="256" y="731"/>
                </a:lnTo>
                <a:lnTo>
                  <a:pt x="254" y="738"/>
                </a:lnTo>
                <a:lnTo>
                  <a:pt x="252" y="744"/>
                </a:lnTo>
                <a:lnTo>
                  <a:pt x="250" y="750"/>
                </a:lnTo>
                <a:lnTo>
                  <a:pt x="246" y="754"/>
                </a:lnTo>
                <a:lnTo>
                  <a:pt x="242" y="758"/>
                </a:lnTo>
                <a:lnTo>
                  <a:pt x="235" y="760"/>
                </a:lnTo>
                <a:lnTo>
                  <a:pt x="230" y="762"/>
                </a:lnTo>
                <a:lnTo>
                  <a:pt x="223" y="764"/>
                </a:lnTo>
                <a:lnTo>
                  <a:pt x="96" y="764"/>
                </a:lnTo>
                <a:lnTo>
                  <a:pt x="96" y="764"/>
                </a:lnTo>
                <a:lnTo>
                  <a:pt x="89" y="762"/>
                </a:lnTo>
                <a:lnTo>
                  <a:pt x="84" y="760"/>
                </a:lnTo>
                <a:lnTo>
                  <a:pt x="78" y="758"/>
                </a:lnTo>
                <a:lnTo>
                  <a:pt x="73" y="754"/>
                </a:lnTo>
                <a:lnTo>
                  <a:pt x="70" y="750"/>
                </a:lnTo>
                <a:lnTo>
                  <a:pt x="67" y="744"/>
                </a:lnTo>
                <a:lnTo>
                  <a:pt x="65" y="738"/>
                </a:lnTo>
                <a:lnTo>
                  <a:pt x="65" y="731"/>
                </a:lnTo>
                <a:lnTo>
                  <a:pt x="65" y="605"/>
                </a:lnTo>
                <a:lnTo>
                  <a:pt x="65" y="605"/>
                </a:lnTo>
                <a:lnTo>
                  <a:pt x="65" y="598"/>
                </a:lnTo>
                <a:lnTo>
                  <a:pt x="67" y="592"/>
                </a:lnTo>
                <a:lnTo>
                  <a:pt x="70" y="586"/>
                </a:lnTo>
                <a:lnTo>
                  <a:pt x="73" y="582"/>
                </a:lnTo>
                <a:lnTo>
                  <a:pt x="78" y="578"/>
                </a:lnTo>
                <a:lnTo>
                  <a:pt x="84" y="575"/>
                </a:lnTo>
                <a:lnTo>
                  <a:pt x="89" y="574"/>
                </a:lnTo>
                <a:lnTo>
                  <a:pt x="96" y="573"/>
                </a:lnTo>
                <a:lnTo>
                  <a:pt x="223" y="573"/>
                </a:lnTo>
                <a:lnTo>
                  <a:pt x="223" y="573"/>
                </a:lnTo>
                <a:lnTo>
                  <a:pt x="230" y="574"/>
                </a:lnTo>
                <a:lnTo>
                  <a:pt x="235" y="575"/>
                </a:lnTo>
                <a:lnTo>
                  <a:pt x="242" y="578"/>
                </a:lnTo>
                <a:lnTo>
                  <a:pt x="246" y="582"/>
                </a:lnTo>
                <a:lnTo>
                  <a:pt x="250" y="586"/>
                </a:lnTo>
                <a:lnTo>
                  <a:pt x="252" y="592"/>
                </a:lnTo>
                <a:lnTo>
                  <a:pt x="254" y="598"/>
                </a:lnTo>
                <a:lnTo>
                  <a:pt x="256" y="605"/>
                </a:lnTo>
                <a:lnTo>
                  <a:pt x="256" y="731"/>
                </a:lnTo>
                <a:close/>
                <a:moveTo>
                  <a:pt x="955" y="388"/>
                </a:moveTo>
                <a:lnTo>
                  <a:pt x="955" y="95"/>
                </a:lnTo>
                <a:lnTo>
                  <a:pt x="955" y="95"/>
                </a:lnTo>
                <a:lnTo>
                  <a:pt x="954" y="85"/>
                </a:lnTo>
                <a:lnTo>
                  <a:pt x="953" y="76"/>
                </a:lnTo>
                <a:lnTo>
                  <a:pt x="951" y="67"/>
                </a:lnTo>
                <a:lnTo>
                  <a:pt x="948" y="59"/>
                </a:lnTo>
                <a:lnTo>
                  <a:pt x="943" y="50"/>
                </a:lnTo>
                <a:lnTo>
                  <a:pt x="939" y="43"/>
                </a:lnTo>
                <a:lnTo>
                  <a:pt x="933" y="35"/>
                </a:lnTo>
                <a:lnTo>
                  <a:pt x="927" y="27"/>
                </a:lnTo>
                <a:lnTo>
                  <a:pt x="920" y="22"/>
                </a:lnTo>
                <a:lnTo>
                  <a:pt x="913" y="17"/>
                </a:lnTo>
                <a:lnTo>
                  <a:pt x="905" y="11"/>
                </a:lnTo>
                <a:lnTo>
                  <a:pt x="896" y="7"/>
                </a:lnTo>
                <a:lnTo>
                  <a:pt x="888" y="4"/>
                </a:lnTo>
                <a:lnTo>
                  <a:pt x="879" y="2"/>
                </a:lnTo>
                <a:lnTo>
                  <a:pt x="869" y="1"/>
                </a:lnTo>
                <a:lnTo>
                  <a:pt x="860" y="0"/>
                </a:lnTo>
                <a:lnTo>
                  <a:pt x="860" y="0"/>
                </a:lnTo>
                <a:lnTo>
                  <a:pt x="850" y="1"/>
                </a:lnTo>
                <a:lnTo>
                  <a:pt x="840" y="2"/>
                </a:lnTo>
                <a:lnTo>
                  <a:pt x="831" y="4"/>
                </a:lnTo>
                <a:lnTo>
                  <a:pt x="822" y="7"/>
                </a:lnTo>
                <a:lnTo>
                  <a:pt x="813" y="11"/>
                </a:lnTo>
                <a:lnTo>
                  <a:pt x="806" y="17"/>
                </a:lnTo>
                <a:lnTo>
                  <a:pt x="798" y="22"/>
                </a:lnTo>
                <a:lnTo>
                  <a:pt x="792" y="27"/>
                </a:lnTo>
                <a:lnTo>
                  <a:pt x="786" y="35"/>
                </a:lnTo>
                <a:lnTo>
                  <a:pt x="780" y="43"/>
                </a:lnTo>
                <a:lnTo>
                  <a:pt x="776" y="50"/>
                </a:lnTo>
                <a:lnTo>
                  <a:pt x="772" y="59"/>
                </a:lnTo>
                <a:lnTo>
                  <a:pt x="768" y="67"/>
                </a:lnTo>
                <a:lnTo>
                  <a:pt x="766" y="76"/>
                </a:lnTo>
                <a:lnTo>
                  <a:pt x="764" y="85"/>
                </a:lnTo>
                <a:lnTo>
                  <a:pt x="764" y="95"/>
                </a:lnTo>
                <a:lnTo>
                  <a:pt x="764" y="388"/>
                </a:lnTo>
                <a:lnTo>
                  <a:pt x="764" y="388"/>
                </a:lnTo>
                <a:lnTo>
                  <a:pt x="750" y="393"/>
                </a:lnTo>
                <a:lnTo>
                  <a:pt x="738" y="401"/>
                </a:lnTo>
                <a:lnTo>
                  <a:pt x="728" y="411"/>
                </a:lnTo>
                <a:lnTo>
                  <a:pt x="718" y="421"/>
                </a:lnTo>
                <a:lnTo>
                  <a:pt x="710" y="434"/>
                </a:lnTo>
                <a:lnTo>
                  <a:pt x="705" y="447"/>
                </a:lnTo>
                <a:lnTo>
                  <a:pt x="702" y="462"/>
                </a:lnTo>
                <a:lnTo>
                  <a:pt x="701" y="477"/>
                </a:lnTo>
                <a:lnTo>
                  <a:pt x="701" y="605"/>
                </a:lnTo>
                <a:lnTo>
                  <a:pt x="701" y="605"/>
                </a:lnTo>
                <a:lnTo>
                  <a:pt x="702" y="620"/>
                </a:lnTo>
                <a:lnTo>
                  <a:pt x="705" y="634"/>
                </a:lnTo>
                <a:lnTo>
                  <a:pt x="710" y="648"/>
                </a:lnTo>
                <a:lnTo>
                  <a:pt x="718" y="659"/>
                </a:lnTo>
                <a:lnTo>
                  <a:pt x="728" y="670"/>
                </a:lnTo>
                <a:lnTo>
                  <a:pt x="738" y="680"/>
                </a:lnTo>
                <a:lnTo>
                  <a:pt x="750" y="688"/>
                </a:lnTo>
                <a:lnTo>
                  <a:pt x="764" y="694"/>
                </a:lnTo>
                <a:lnTo>
                  <a:pt x="764" y="922"/>
                </a:lnTo>
                <a:lnTo>
                  <a:pt x="764" y="922"/>
                </a:lnTo>
                <a:lnTo>
                  <a:pt x="764" y="932"/>
                </a:lnTo>
                <a:lnTo>
                  <a:pt x="766" y="942"/>
                </a:lnTo>
                <a:lnTo>
                  <a:pt x="768" y="950"/>
                </a:lnTo>
                <a:lnTo>
                  <a:pt x="772" y="960"/>
                </a:lnTo>
                <a:lnTo>
                  <a:pt x="776" y="967"/>
                </a:lnTo>
                <a:lnTo>
                  <a:pt x="780" y="976"/>
                </a:lnTo>
                <a:lnTo>
                  <a:pt x="786" y="983"/>
                </a:lnTo>
                <a:lnTo>
                  <a:pt x="792" y="990"/>
                </a:lnTo>
                <a:lnTo>
                  <a:pt x="798" y="996"/>
                </a:lnTo>
                <a:lnTo>
                  <a:pt x="806" y="1002"/>
                </a:lnTo>
                <a:lnTo>
                  <a:pt x="813" y="1006"/>
                </a:lnTo>
                <a:lnTo>
                  <a:pt x="822" y="1010"/>
                </a:lnTo>
                <a:lnTo>
                  <a:pt x="831" y="1014"/>
                </a:lnTo>
                <a:lnTo>
                  <a:pt x="840" y="1016"/>
                </a:lnTo>
                <a:lnTo>
                  <a:pt x="850" y="1017"/>
                </a:lnTo>
                <a:lnTo>
                  <a:pt x="860" y="1018"/>
                </a:lnTo>
                <a:lnTo>
                  <a:pt x="860" y="1018"/>
                </a:lnTo>
                <a:lnTo>
                  <a:pt x="869" y="1017"/>
                </a:lnTo>
                <a:lnTo>
                  <a:pt x="879" y="1016"/>
                </a:lnTo>
                <a:lnTo>
                  <a:pt x="888" y="1014"/>
                </a:lnTo>
                <a:lnTo>
                  <a:pt x="896" y="1010"/>
                </a:lnTo>
                <a:lnTo>
                  <a:pt x="905" y="1006"/>
                </a:lnTo>
                <a:lnTo>
                  <a:pt x="913" y="1002"/>
                </a:lnTo>
                <a:lnTo>
                  <a:pt x="920" y="996"/>
                </a:lnTo>
                <a:lnTo>
                  <a:pt x="927" y="990"/>
                </a:lnTo>
                <a:lnTo>
                  <a:pt x="933" y="983"/>
                </a:lnTo>
                <a:lnTo>
                  <a:pt x="939" y="976"/>
                </a:lnTo>
                <a:lnTo>
                  <a:pt x="943" y="967"/>
                </a:lnTo>
                <a:lnTo>
                  <a:pt x="948" y="960"/>
                </a:lnTo>
                <a:lnTo>
                  <a:pt x="951" y="950"/>
                </a:lnTo>
                <a:lnTo>
                  <a:pt x="953" y="942"/>
                </a:lnTo>
                <a:lnTo>
                  <a:pt x="954" y="932"/>
                </a:lnTo>
                <a:lnTo>
                  <a:pt x="955" y="922"/>
                </a:lnTo>
                <a:lnTo>
                  <a:pt x="955" y="694"/>
                </a:lnTo>
                <a:lnTo>
                  <a:pt x="955" y="694"/>
                </a:lnTo>
                <a:lnTo>
                  <a:pt x="968" y="688"/>
                </a:lnTo>
                <a:lnTo>
                  <a:pt x="981" y="680"/>
                </a:lnTo>
                <a:lnTo>
                  <a:pt x="992" y="670"/>
                </a:lnTo>
                <a:lnTo>
                  <a:pt x="1000" y="659"/>
                </a:lnTo>
                <a:lnTo>
                  <a:pt x="1008" y="648"/>
                </a:lnTo>
                <a:lnTo>
                  <a:pt x="1014" y="634"/>
                </a:lnTo>
                <a:lnTo>
                  <a:pt x="1017" y="620"/>
                </a:lnTo>
                <a:lnTo>
                  <a:pt x="1018" y="605"/>
                </a:lnTo>
                <a:lnTo>
                  <a:pt x="1018" y="477"/>
                </a:lnTo>
                <a:lnTo>
                  <a:pt x="1018" y="477"/>
                </a:lnTo>
                <a:lnTo>
                  <a:pt x="1017" y="462"/>
                </a:lnTo>
                <a:lnTo>
                  <a:pt x="1014" y="447"/>
                </a:lnTo>
                <a:lnTo>
                  <a:pt x="1008" y="434"/>
                </a:lnTo>
                <a:lnTo>
                  <a:pt x="1000" y="421"/>
                </a:lnTo>
                <a:lnTo>
                  <a:pt x="992" y="411"/>
                </a:lnTo>
                <a:lnTo>
                  <a:pt x="981" y="401"/>
                </a:lnTo>
                <a:lnTo>
                  <a:pt x="968" y="393"/>
                </a:lnTo>
                <a:lnTo>
                  <a:pt x="955" y="388"/>
                </a:lnTo>
                <a:lnTo>
                  <a:pt x="955" y="388"/>
                </a:lnTo>
                <a:close/>
                <a:moveTo>
                  <a:pt x="827" y="95"/>
                </a:moveTo>
                <a:lnTo>
                  <a:pt x="827" y="95"/>
                </a:lnTo>
                <a:lnTo>
                  <a:pt x="828" y="89"/>
                </a:lnTo>
                <a:lnTo>
                  <a:pt x="831" y="83"/>
                </a:lnTo>
                <a:lnTo>
                  <a:pt x="833" y="78"/>
                </a:lnTo>
                <a:lnTo>
                  <a:pt x="837" y="73"/>
                </a:lnTo>
                <a:lnTo>
                  <a:pt x="841" y="69"/>
                </a:lnTo>
                <a:lnTo>
                  <a:pt x="847" y="66"/>
                </a:lnTo>
                <a:lnTo>
                  <a:pt x="853" y="64"/>
                </a:lnTo>
                <a:lnTo>
                  <a:pt x="860" y="64"/>
                </a:lnTo>
                <a:lnTo>
                  <a:pt x="860" y="64"/>
                </a:lnTo>
                <a:lnTo>
                  <a:pt x="866" y="64"/>
                </a:lnTo>
                <a:lnTo>
                  <a:pt x="871" y="66"/>
                </a:lnTo>
                <a:lnTo>
                  <a:pt x="877" y="69"/>
                </a:lnTo>
                <a:lnTo>
                  <a:pt x="882" y="73"/>
                </a:lnTo>
                <a:lnTo>
                  <a:pt x="885" y="78"/>
                </a:lnTo>
                <a:lnTo>
                  <a:pt x="889" y="83"/>
                </a:lnTo>
                <a:lnTo>
                  <a:pt x="891" y="89"/>
                </a:lnTo>
                <a:lnTo>
                  <a:pt x="891" y="95"/>
                </a:lnTo>
                <a:lnTo>
                  <a:pt x="891" y="382"/>
                </a:lnTo>
                <a:lnTo>
                  <a:pt x="827" y="382"/>
                </a:lnTo>
                <a:lnTo>
                  <a:pt x="827" y="95"/>
                </a:lnTo>
                <a:close/>
                <a:moveTo>
                  <a:pt x="891" y="922"/>
                </a:moveTo>
                <a:lnTo>
                  <a:pt x="891" y="922"/>
                </a:lnTo>
                <a:lnTo>
                  <a:pt x="891" y="929"/>
                </a:lnTo>
                <a:lnTo>
                  <a:pt x="889" y="935"/>
                </a:lnTo>
                <a:lnTo>
                  <a:pt x="885" y="941"/>
                </a:lnTo>
                <a:lnTo>
                  <a:pt x="882" y="945"/>
                </a:lnTo>
                <a:lnTo>
                  <a:pt x="877" y="949"/>
                </a:lnTo>
                <a:lnTo>
                  <a:pt x="871" y="951"/>
                </a:lnTo>
                <a:lnTo>
                  <a:pt x="866" y="953"/>
                </a:lnTo>
                <a:lnTo>
                  <a:pt x="860" y="954"/>
                </a:lnTo>
                <a:lnTo>
                  <a:pt x="860" y="954"/>
                </a:lnTo>
                <a:lnTo>
                  <a:pt x="853" y="953"/>
                </a:lnTo>
                <a:lnTo>
                  <a:pt x="847" y="951"/>
                </a:lnTo>
                <a:lnTo>
                  <a:pt x="841" y="949"/>
                </a:lnTo>
                <a:lnTo>
                  <a:pt x="837" y="945"/>
                </a:lnTo>
                <a:lnTo>
                  <a:pt x="833" y="941"/>
                </a:lnTo>
                <a:lnTo>
                  <a:pt x="831" y="935"/>
                </a:lnTo>
                <a:lnTo>
                  <a:pt x="828" y="929"/>
                </a:lnTo>
                <a:lnTo>
                  <a:pt x="827" y="922"/>
                </a:lnTo>
                <a:lnTo>
                  <a:pt x="827" y="700"/>
                </a:lnTo>
                <a:lnTo>
                  <a:pt x="891" y="700"/>
                </a:lnTo>
                <a:lnTo>
                  <a:pt x="891" y="922"/>
                </a:lnTo>
                <a:close/>
                <a:moveTo>
                  <a:pt x="955" y="605"/>
                </a:moveTo>
                <a:lnTo>
                  <a:pt x="955" y="605"/>
                </a:lnTo>
                <a:lnTo>
                  <a:pt x="954" y="611"/>
                </a:lnTo>
                <a:lnTo>
                  <a:pt x="952" y="617"/>
                </a:lnTo>
                <a:lnTo>
                  <a:pt x="950" y="622"/>
                </a:lnTo>
                <a:lnTo>
                  <a:pt x="945" y="627"/>
                </a:lnTo>
                <a:lnTo>
                  <a:pt x="941" y="630"/>
                </a:lnTo>
                <a:lnTo>
                  <a:pt x="936" y="634"/>
                </a:lnTo>
                <a:lnTo>
                  <a:pt x="929" y="636"/>
                </a:lnTo>
                <a:lnTo>
                  <a:pt x="923" y="636"/>
                </a:lnTo>
                <a:lnTo>
                  <a:pt x="796" y="636"/>
                </a:lnTo>
                <a:lnTo>
                  <a:pt x="796" y="636"/>
                </a:lnTo>
                <a:lnTo>
                  <a:pt x="790" y="636"/>
                </a:lnTo>
                <a:lnTo>
                  <a:pt x="783" y="634"/>
                </a:lnTo>
                <a:lnTo>
                  <a:pt x="778" y="630"/>
                </a:lnTo>
                <a:lnTo>
                  <a:pt x="774" y="627"/>
                </a:lnTo>
                <a:lnTo>
                  <a:pt x="769" y="622"/>
                </a:lnTo>
                <a:lnTo>
                  <a:pt x="766" y="617"/>
                </a:lnTo>
                <a:lnTo>
                  <a:pt x="764" y="611"/>
                </a:lnTo>
                <a:lnTo>
                  <a:pt x="764" y="605"/>
                </a:lnTo>
                <a:lnTo>
                  <a:pt x="764" y="477"/>
                </a:lnTo>
                <a:lnTo>
                  <a:pt x="764" y="477"/>
                </a:lnTo>
                <a:lnTo>
                  <a:pt x="764" y="471"/>
                </a:lnTo>
                <a:lnTo>
                  <a:pt x="766" y="464"/>
                </a:lnTo>
                <a:lnTo>
                  <a:pt x="769" y="459"/>
                </a:lnTo>
                <a:lnTo>
                  <a:pt x="774" y="455"/>
                </a:lnTo>
                <a:lnTo>
                  <a:pt x="778" y="450"/>
                </a:lnTo>
                <a:lnTo>
                  <a:pt x="783" y="448"/>
                </a:lnTo>
                <a:lnTo>
                  <a:pt x="790" y="446"/>
                </a:lnTo>
                <a:lnTo>
                  <a:pt x="796" y="445"/>
                </a:lnTo>
                <a:lnTo>
                  <a:pt x="923" y="445"/>
                </a:lnTo>
                <a:lnTo>
                  <a:pt x="923" y="445"/>
                </a:lnTo>
                <a:lnTo>
                  <a:pt x="929" y="446"/>
                </a:lnTo>
                <a:lnTo>
                  <a:pt x="936" y="448"/>
                </a:lnTo>
                <a:lnTo>
                  <a:pt x="941" y="450"/>
                </a:lnTo>
                <a:lnTo>
                  <a:pt x="945" y="455"/>
                </a:lnTo>
                <a:lnTo>
                  <a:pt x="950" y="459"/>
                </a:lnTo>
                <a:lnTo>
                  <a:pt x="952" y="464"/>
                </a:lnTo>
                <a:lnTo>
                  <a:pt x="954" y="471"/>
                </a:lnTo>
                <a:lnTo>
                  <a:pt x="955" y="477"/>
                </a:lnTo>
                <a:lnTo>
                  <a:pt x="955" y="605"/>
                </a:lnTo>
                <a:close/>
                <a:moveTo>
                  <a:pt x="605" y="133"/>
                </a:moveTo>
                <a:lnTo>
                  <a:pt x="605" y="95"/>
                </a:lnTo>
                <a:lnTo>
                  <a:pt x="605" y="95"/>
                </a:lnTo>
                <a:lnTo>
                  <a:pt x="604" y="85"/>
                </a:lnTo>
                <a:lnTo>
                  <a:pt x="603" y="76"/>
                </a:lnTo>
                <a:lnTo>
                  <a:pt x="601" y="67"/>
                </a:lnTo>
                <a:lnTo>
                  <a:pt x="598" y="59"/>
                </a:lnTo>
                <a:lnTo>
                  <a:pt x="594" y="50"/>
                </a:lnTo>
                <a:lnTo>
                  <a:pt x="588" y="43"/>
                </a:lnTo>
                <a:lnTo>
                  <a:pt x="583" y="35"/>
                </a:lnTo>
                <a:lnTo>
                  <a:pt x="577" y="27"/>
                </a:lnTo>
                <a:lnTo>
                  <a:pt x="570" y="22"/>
                </a:lnTo>
                <a:lnTo>
                  <a:pt x="562" y="17"/>
                </a:lnTo>
                <a:lnTo>
                  <a:pt x="555" y="11"/>
                </a:lnTo>
                <a:lnTo>
                  <a:pt x="546" y="7"/>
                </a:lnTo>
                <a:lnTo>
                  <a:pt x="538" y="4"/>
                </a:lnTo>
                <a:lnTo>
                  <a:pt x="529" y="2"/>
                </a:lnTo>
                <a:lnTo>
                  <a:pt x="519" y="1"/>
                </a:lnTo>
                <a:lnTo>
                  <a:pt x="510" y="0"/>
                </a:lnTo>
                <a:lnTo>
                  <a:pt x="510" y="0"/>
                </a:lnTo>
                <a:lnTo>
                  <a:pt x="500" y="1"/>
                </a:lnTo>
                <a:lnTo>
                  <a:pt x="491" y="2"/>
                </a:lnTo>
                <a:lnTo>
                  <a:pt x="481" y="4"/>
                </a:lnTo>
                <a:lnTo>
                  <a:pt x="472" y="7"/>
                </a:lnTo>
                <a:lnTo>
                  <a:pt x="464" y="11"/>
                </a:lnTo>
                <a:lnTo>
                  <a:pt x="456" y="17"/>
                </a:lnTo>
                <a:lnTo>
                  <a:pt x="449" y="22"/>
                </a:lnTo>
                <a:lnTo>
                  <a:pt x="442" y="27"/>
                </a:lnTo>
                <a:lnTo>
                  <a:pt x="436" y="35"/>
                </a:lnTo>
                <a:lnTo>
                  <a:pt x="430" y="43"/>
                </a:lnTo>
                <a:lnTo>
                  <a:pt x="426" y="50"/>
                </a:lnTo>
                <a:lnTo>
                  <a:pt x="422" y="59"/>
                </a:lnTo>
                <a:lnTo>
                  <a:pt x="419" y="67"/>
                </a:lnTo>
                <a:lnTo>
                  <a:pt x="416" y="76"/>
                </a:lnTo>
                <a:lnTo>
                  <a:pt x="414" y="85"/>
                </a:lnTo>
                <a:lnTo>
                  <a:pt x="414" y="95"/>
                </a:lnTo>
                <a:lnTo>
                  <a:pt x="414" y="133"/>
                </a:lnTo>
                <a:lnTo>
                  <a:pt x="414" y="133"/>
                </a:lnTo>
                <a:lnTo>
                  <a:pt x="400" y="139"/>
                </a:lnTo>
                <a:lnTo>
                  <a:pt x="389" y="147"/>
                </a:lnTo>
                <a:lnTo>
                  <a:pt x="378" y="156"/>
                </a:lnTo>
                <a:lnTo>
                  <a:pt x="368" y="167"/>
                </a:lnTo>
                <a:lnTo>
                  <a:pt x="361" y="180"/>
                </a:lnTo>
                <a:lnTo>
                  <a:pt x="355" y="193"/>
                </a:lnTo>
                <a:lnTo>
                  <a:pt x="352" y="208"/>
                </a:lnTo>
                <a:lnTo>
                  <a:pt x="351" y="223"/>
                </a:lnTo>
                <a:lnTo>
                  <a:pt x="351" y="349"/>
                </a:lnTo>
                <a:lnTo>
                  <a:pt x="351" y="349"/>
                </a:lnTo>
                <a:lnTo>
                  <a:pt x="352" y="365"/>
                </a:lnTo>
                <a:lnTo>
                  <a:pt x="355" y="379"/>
                </a:lnTo>
                <a:lnTo>
                  <a:pt x="361" y="393"/>
                </a:lnTo>
                <a:lnTo>
                  <a:pt x="368" y="405"/>
                </a:lnTo>
                <a:lnTo>
                  <a:pt x="378" y="416"/>
                </a:lnTo>
                <a:lnTo>
                  <a:pt x="389" y="426"/>
                </a:lnTo>
                <a:lnTo>
                  <a:pt x="400" y="433"/>
                </a:lnTo>
                <a:lnTo>
                  <a:pt x="414" y="439"/>
                </a:lnTo>
                <a:lnTo>
                  <a:pt x="414" y="922"/>
                </a:lnTo>
                <a:lnTo>
                  <a:pt x="414" y="922"/>
                </a:lnTo>
                <a:lnTo>
                  <a:pt x="414" y="932"/>
                </a:lnTo>
                <a:lnTo>
                  <a:pt x="416" y="942"/>
                </a:lnTo>
                <a:lnTo>
                  <a:pt x="419" y="950"/>
                </a:lnTo>
                <a:lnTo>
                  <a:pt x="422" y="960"/>
                </a:lnTo>
                <a:lnTo>
                  <a:pt x="426" y="967"/>
                </a:lnTo>
                <a:lnTo>
                  <a:pt x="430" y="976"/>
                </a:lnTo>
                <a:lnTo>
                  <a:pt x="436" y="983"/>
                </a:lnTo>
                <a:lnTo>
                  <a:pt x="442" y="990"/>
                </a:lnTo>
                <a:lnTo>
                  <a:pt x="449" y="996"/>
                </a:lnTo>
                <a:lnTo>
                  <a:pt x="456" y="1002"/>
                </a:lnTo>
                <a:lnTo>
                  <a:pt x="464" y="1006"/>
                </a:lnTo>
                <a:lnTo>
                  <a:pt x="472" y="1010"/>
                </a:lnTo>
                <a:lnTo>
                  <a:pt x="481" y="1014"/>
                </a:lnTo>
                <a:lnTo>
                  <a:pt x="491" y="1016"/>
                </a:lnTo>
                <a:lnTo>
                  <a:pt x="500" y="1017"/>
                </a:lnTo>
                <a:lnTo>
                  <a:pt x="510" y="1018"/>
                </a:lnTo>
                <a:lnTo>
                  <a:pt x="510" y="1018"/>
                </a:lnTo>
                <a:lnTo>
                  <a:pt x="519" y="1017"/>
                </a:lnTo>
                <a:lnTo>
                  <a:pt x="529" y="1016"/>
                </a:lnTo>
                <a:lnTo>
                  <a:pt x="538" y="1014"/>
                </a:lnTo>
                <a:lnTo>
                  <a:pt x="546" y="1010"/>
                </a:lnTo>
                <a:lnTo>
                  <a:pt x="555" y="1006"/>
                </a:lnTo>
                <a:lnTo>
                  <a:pt x="562" y="1002"/>
                </a:lnTo>
                <a:lnTo>
                  <a:pt x="570" y="996"/>
                </a:lnTo>
                <a:lnTo>
                  <a:pt x="577" y="990"/>
                </a:lnTo>
                <a:lnTo>
                  <a:pt x="583" y="983"/>
                </a:lnTo>
                <a:lnTo>
                  <a:pt x="588" y="976"/>
                </a:lnTo>
                <a:lnTo>
                  <a:pt x="594" y="967"/>
                </a:lnTo>
                <a:lnTo>
                  <a:pt x="598" y="960"/>
                </a:lnTo>
                <a:lnTo>
                  <a:pt x="601" y="950"/>
                </a:lnTo>
                <a:lnTo>
                  <a:pt x="603" y="942"/>
                </a:lnTo>
                <a:lnTo>
                  <a:pt x="604" y="932"/>
                </a:lnTo>
                <a:lnTo>
                  <a:pt x="605" y="922"/>
                </a:lnTo>
                <a:lnTo>
                  <a:pt x="605" y="439"/>
                </a:lnTo>
                <a:lnTo>
                  <a:pt x="605" y="439"/>
                </a:lnTo>
                <a:lnTo>
                  <a:pt x="618" y="433"/>
                </a:lnTo>
                <a:lnTo>
                  <a:pt x="630" y="426"/>
                </a:lnTo>
                <a:lnTo>
                  <a:pt x="642" y="416"/>
                </a:lnTo>
                <a:lnTo>
                  <a:pt x="650" y="405"/>
                </a:lnTo>
                <a:lnTo>
                  <a:pt x="658" y="393"/>
                </a:lnTo>
                <a:lnTo>
                  <a:pt x="664" y="379"/>
                </a:lnTo>
                <a:lnTo>
                  <a:pt x="668" y="365"/>
                </a:lnTo>
                <a:lnTo>
                  <a:pt x="669" y="349"/>
                </a:lnTo>
                <a:lnTo>
                  <a:pt x="669" y="223"/>
                </a:lnTo>
                <a:lnTo>
                  <a:pt x="669" y="223"/>
                </a:lnTo>
                <a:lnTo>
                  <a:pt x="668" y="208"/>
                </a:lnTo>
                <a:lnTo>
                  <a:pt x="664" y="193"/>
                </a:lnTo>
                <a:lnTo>
                  <a:pt x="658" y="180"/>
                </a:lnTo>
                <a:lnTo>
                  <a:pt x="650" y="167"/>
                </a:lnTo>
                <a:lnTo>
                  <a:pt x="642" y="156"/>
                </a:lnTo>
                <a:lnTo>
                  <a:pt x="630" y="147"/>
                </a:lnTo>
                <a:lnTo>
                  <a:pt x="618" y="139"/>
                </a:lnTo>
                <a:lnTo>
                  <a:pt x="605" y="133"/>
                </a:lnTo>
                <a:lnTo>
                  <a:pt x="605" y="133"/>
                </a:lnTo>
                <a:close/>
                <a:moveTo>
                  <a:pt x="478" y="95"/>
                </a:moveTo>
                <a:lnTo>
                  <a:pt x="478" y="95"/>
                </a:lnTo>
                <a:lnTo>
                  <a:pt x="479" y="89"/>
                </a:lnTo>
                <a:lnTo>
                  <a:pt x="480" y="83"/>
                </a:lnTo>
                <a:lnTo>
                  <a:pt x="483" y="78"/>
                </a:lnTo>
                <a:lnTo>
                  <a:pt x="487" y="73"/>
                </a:lnTo>
                <a:lnTo>
                  <a:pt x="492" y="69"/>
                </a:lnTo>
                <a:lnTo>
                  <a:pt x="497" y="66"/>
                </a:lnTo>
                <a:lnTo>
                  <a:pt x="503" y="64"/>
                </a:lnTo>
                <a:lnTo>
                  <a:pt x="510" y="64"/>
                </a:lnTo>
                <a:lnTo>
                  <a:pt x="510" y="64"/>
                </a:lnTo>
                <a:lnTo>
                  <a:pt x="516" y="64"/>
                </a:lnTo>
                <a:lnTo>
                  <a:pt x="522" y="66"/>
                </a:lnTo>
                <a:lnTo>
                  <a:pt x="527" y="69"/>
                </a:lnTo>
                <a:lnTo>
                  <a:pt x="532" y="73"/>
                </a:lnTo>
                <a:lnTo>
                  <a:pt x="536" y="78"/>
                </a:lnTo>
                <a:lnTo>
                  <a:pt x="539" y="83"/>
                </a:lnTo>
                <a:lnTo>
                  <a:pt x="541" y="89"/>
                </a:lnTo>
                <a:lnTo>
                  <a:pt x="541" y="95"/>
                </a:lnTo>
                <a:lnTo>
                  <a:pt x="541" y="127"/>
                </a:lnTo>
                <a:lnTo>
                  <a:pt x="478" y="127"/>
                </a:lnTo>
                <a:lnTo>
                  <a:pt x="478" y="95"/>
                </a:lnTo>
                <a:close/>
                <a:moveTo>
                  <a:pt x="541" y="922"/>
                </a:moveTo>
                <a:lnTo>
                  <a:pt x="541" y="922"/>
                </a:lnTo>
                <a:lnTo>
                  <a:pt x="541" y="929"/>
                </a:lnTo>
                <a:lnTo>
                  <a:pt x="539" y="935"/>
                </a:lnTo>
                <a:lnTo>
                  <a:pt x="536" y="941"/>
                </a:lnTo>
                <a:lnTo>
                  <a:pt x="532" y="945"/>
                </a:lnTo>
                <a:lnTo>
                  <a:pt x="527" y="949"/>
                </a:lnTo>
                <a:lnTo>
                  <a:pt x="522" y="951"/>
                </a:lnTo>
                <a:lnTo>
                  <a:pt x="516" y="953"/>
                </a:lnTo>
                <a:lnTo>
                  <a:pt x="510" y="954"/>
                </a:lnTo>
                <a:lnTo>
                  <a:pt x="510" y="954"/>
                </a:lnTo>
                <a:lnTo>
                  <a:pt x="503" y="953"/>
                </a:lnTo>
                <a:lnTo>
                  <a:pt x="497" y="951"/>
                </a:lnTo>
                <a:lnTo>
                  <a:pt x="492" y="949"/>
                </a:lnTo>
                <a:lnTo>
                  <a:pt x="487" y="945"/>
                </a:lnTo>
                <a:lnTo>
                  <a:pt x="483" y="941"/>
                </a:lnTo>
                <a:lnTo>
                  <a:pt x="480" y="935"/>
                </a:lnTo>
                <a:lnTo>
                  <a:pt x="479" y="929"/>
                </a:lnTo>
                <a:lnTo>
                  <a:pt x="478" y="922"/>
                </a:lnTo>
                <a:lnTo>
                  <a:pt x="478" y="445"/>
                </a:lnTo>
                <a:lnTo>
                  <a:pt x="541" y="445"/>
                </a:lnTo>
                <a:lnTo>
                  <a:pt x="541" y="922"/>
                </a:lnTo>
                <a:close/>
                <a:moveTo>
                  <a:pt x="605" y="349"/>
                </a:moveTo>
                <a:lnTo>
                  <a:pt x="605" y="349"/>
                </a:lnTo>
                <a:lnTo>
                  <a:pt x="604" y="356"/>
                </a:lnTo>
                <a:lnTo>
                  <a:pt x="602" y="362"/>
                </a:lnTo>
                <a:lnTo>
                  <a:pt x="600" y="368"/>
                </a:lnTo>
                <a:lnTo>
                  <a:pt x="596" y="372"/>
                </a:lnTo>
                <a:lnTo>
                  <a:pt x="591" y="376"/>
                </a:lnTo>
                <a:lnTo>
                  <a:pt x="586" y="379"/>
                </a:lnTo>
                <a:lnTo>
                  <a:pt x="580" y="380"/>
                </a:lnTo>
                <a:lnTo>
                  <a:pt x="573" y="382"/>
                </a:lnTo>
                <a:lnTo>
                  <a:pt x="445" y="382"/>
                </a:lnTo>
                <a:lnTo>
                  <a:pt x="445" y="382"/>
                </a:lnTo>
                <a:lnTo>
                  <a:pt x="439" y="380"/>
                </a:lnTo>
                <a:lnTo>
                  <a:pt x="434" y="379"/>
                </a:lnTo>
                <a:lnTo>
                  <a:pt x="428" y="376"/>
                </a:lnTo>
                <a:lnTo>
                  <a:pt x="424" y="372"/>
                </a:lnTo>
                <a:lnTo>
                  <a:pt x="420" y="368"/>
                </a:lnTo>
                <a:lnTo>
                  <a:pt x="416" y="362"/>
                </a:lnTo>
                <a:lnTo>
                  <a:pt x="414" y="356"/>
                </a:lnTo>
                <a:lnTo>
                  <a:pt x="414" y="349"/>
                </a:lnTo>
                <a:lnTo>
                  <a:pt x="414" y="223"/>
                </a:lnTo>
                <a:lnTo>
                  <a:pt x="414" y="223"/>
                </a:lnTo>
                <a:lnTo>
                  <a:pt x="414" y="216"/>
                </a:lnTo>
                <a:lnTo>
                  <a:pt x="416" y="210"/>
                </a:lnTo>
                <a:lnTo>
                  <a:pt x="420" y="205"/>
                </a:lnTo>
                <a:lnTo>
                  <a:pt x="424" y="200"/>
                </a:lnTo>
                <a:lnTo>
                  <a:pt x="428" y="196"/>
                </a:lnTo>
                <a:lnTo>
                  <a:pt x="434" y="194"/>
                </a:lnTo>
                <a:lnTo>
                  <a:pt x="439" y="192"/>
                </a:lnTo>
                <a:lnTo>
                  <a:pt x="445" y="191"/>
                </a:lnTo>
                <a:lnTo>
                  <a:pt x="573" y="191"/>
                </a:lnTo>
                <a:lnTo>
                  <a:pt x="573" y="191"/>
                </a:lnTo>
                <a:lnTo>
                  <a:pt x="580" y="192"/>
                </a:lnTo>
                <a:lnTo>
                  <a:pt x="586" y="194"/>
                </a:lnTo>
                <a:lnTo>
                  <a:pt x="591" y="196"/>
                </a:lnTo>
                <a:lnTo>
                  <a:pt x="596" y="200"/>
                </a:lnTo>
                <a:lnTo>
                  <a:pt x="600" y="205"/>
                </a:lnTo>
                <a:lnTo>
                  <a:pt x="602" y="210"/>
                </a:lnTo>
                <a:lnTo>
                  <a:pt x="604" y="216"/>
                </a:lnTo>
                <a:lnTo>
                  <a:pt x="605" y="223"/>
                </a:lnTo>
                <a:lnTo>
                  <a:pt x="605" y="349"/>
                </a:ln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886062" y="4766002"/>
            <a:ext cx="648000" cy="648000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70" name="Freeform 80"/>
          <p:cNvSpPr>
            <a:spLocks noEditPoints="1"/>
          </p:cNvSpPr>
          <p:nvPr/>
        </p:nvSpPr>
        <p:spPr bwMode="auto">
          <a:xfrm>
            <a:off x="1048931" y="4928077"/>
            <a:ext cx="322263" cy="323850"/>
          </a:xfrm>
          <a:custGeom>
            <a:avLst/>
            <a:gdLst>
              <a:gd name="T0" fmla="*/ 1017 w 1017"/>
              <a:gd name="T1" fmla="*/ 28 h 1017"/>
              <a:gd name="T2" fmla="*/ 1017 w 1017"/>
              <a:gd name="T3" fmla="*/ 25 h 1017"/>
              <a:gd name="T4" fmla="*/ 1015 w 1017"/>
              <a:gd name="T5" fmla="*/ 19 h 1017"/>
              <a:gd name="T6" fmla="*/ 1014 w 1017"/>
              <a:gd name="T7" fmla="*/ 17 h 1017"/>
              <a:gd name="T8" fmla="*/ 1011 w 1017"/>
              <a:gd name="T9" fmla="*/ 12 h 1017"/>
              <a:gd name="T10" fmla="*/ 1008 w 1017"/>
              <a:gd name="T11" fmla="*/ 9 h 1017"/>
              <a:gd name="T12" fmla="*/ 1005 w 1017"/>
              <a:gd name="T13" fmla="*/ 6 h 1017"/>
              <a:gd name="T14" fmla="*/ 1003 w 1017"/>
              <a:gd name="T15" fmla="*/ 5 h 1017"/>
              <a:gd name="T16" fmla="*/ 1002 w 1017"/>
              <a:gd name="T17" fmla="*/ 4 h 1017"/>
              <a:gd name="T18" fmla="*/ 1002 w 1017"/>
              <a:gd name="T19" fmla="*/ 4 h 1017"/>
              <a:gd name="T20" fmla="*/ 995 w 1017"/>
              <a:gd name="T21" fmla="*/ 1 h 1017"/>
              <a:gd name="T22" fmla="*/ 991 w 1017"/>
              <a:gd name="T23" fmla="*/ 0 h 1017"/>
              <a:gd name="T24" fmla="*/ 984 w 1017"/>
              <a:gd name="T25" fmla="*/ 0 h 1017"/>
              <a:gd name="T26" fmla="*/ 983 w 1017"/>
              <a:gd name="T27" fmla="*/ 0 h 1017"/>
              <a:gd name="T28" fmla="*/ 977 w 1017"/>
              <a:gd name="T29" fmla="*/ 1 h 1017"/>
              <a:gd name="T30" fmla="*/ 973 w 1017"/>
              <a:gd name="T31" fmla="*/ 2 h 1017"/>
              <a:gd name="T32" fmla="*/ 968 w 1017"/>
              <a:gd name="T33" fmla="*/ 5 h 1017"/>
              <a:gd name="T34" fmla="*/ 968 w 1017"/>
              <a:gd name="T35" fmla="*/ 5 h 1017"/>
              <a:gd name="T36" fmla="*/ 10 w 1017"/>
              <a:gd name="T37" fmla="*/ 676 h 1017"/>
              <a:gd name="T38" fmla="*/ 1 w 1017"/>
              <a:gd name="T39" fmla="*/ 689 h 1017"/>
              <a:gd name="T40" fmla="*/ 0 w 1017"/>
              <a:gd name="T41" fmla="*/ 704 h 1017"/>
              <a:gd name="T42" fmla="*/ 3 w 1017"/>
              <a:gd name="T43" fmla="*/ 713 h 1017"/>
              <a:gd name="T44" fmla="*/ 13 w 1017"/>
              <a:gd name="T45" fmla="*/ 724 h 1017"/>
              <a:gd name="T46" fmla="*/ 27 w 1017"/>
              <a:gd name="T47" fmla="*/ 731 h 1017"/>
              <a:gd name="T48" fmla="*/ 350 w 1017"/>
              <a:gd name="T49" fmla="*/ 985 h 1017"/>
              <a:gd name="T50" fmla="*/ 351 w 1017"/>
              <a:gd name="T51" fmla="*/ 988 h 1017"/>
              <a:gd name="T52" fmla="*/ 354 w 1017"/>
              <a:gd name="T53" fmla="*/ 1000 h 1017"/>
              <a:gd name="T54" fmla="*/ 357 w 1017"/>
              <a:gd name="T55" fmla="*/ 1005 h 1017"/>
              <a:gd name="T56" fmla="*/ 365 w 1017"/>
              <a:gd name="T57" fmla="*/ 1012 h 1017"/>
              <a:gd name="T58" fmla="*/ 368 w 1017"/>
              <a:gd name="T59" fmla="*/ 1014 h 1017"/>
              <a:gd name="T60" fmla="*/ 376 w 1017"/>
              <a:gd name="T61" fmla="*/ 1016 h 1017"/>
              <a:gd name="T62" fmla="*/ 382 w 1017"/>
              <a:gd name="T63" fmla="*/ 1017 h 1017"/>
              <a:gd name="T64" fmla="*/ 393 w 1017"/>
              <a:gd name="T65" fmla="*/ 1015 h 1017"/>
              <a:gd name="T66" fmla="*/ 399 w 1017"/>
              <a:gd name="T67" fmla="*/ 1012 h 1017"/>
              <a:gd name="T68" fmla="*/ 405 w 1017"/>
              <a:gd name="T69" fmla="*/ 1006 h 1017"/>
              <a:gd name="T70" fmla="*/ 524 w 1017"/>
              <a:gd name="T71" fmla="*/ 821 h 1017"/>
              <a:gd name="T72" fmla="*/ 876 w 1017"/>
              <a:gd name="T73" fmla="*/ 1013 h 1017"/>
              <a:gd name="T74" fmla="*/ 891 w 1017"/>
              <a:gd name="T75" fmla="*/ 1017 h 1017"/>
              <a:gd name="T76" fmla="*/ 906 w 1017"/>
              <a:gd name="T77" fmla="*/ 1013 h 1017"/>
              <a:gd name="T78" fmla="*/ 921 w 1017"/>
              <a:gd name="T79" fmla="*/ 996 h 1017"/>
              <a:gd name="T80" fmla="*/ 1017 w 1017"/>
              <a:gd name="T81" fmla="*/ 34 h 1017"/>
              <a:gd name="T82" fmla="*/ 367 w 1017"/>
              <a:gd name="T83" fmla="*/ 667 h 1017"/>
              <a:gd name="T84" fmla="*/ 367 w 1017"/>
              <a:gd name="T85" fmla="*/ 667 h 1017"/>
              <a:gd name="T86" fmla="*/ 760 w 1017"/>
              <a:gd name="T87" fmla="*/ 328 h 1017"/>
              <a:gd name="T88" fmla="*/ 557 w 1017"/>
              <a:gd name="T89" fmla="*/ 76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7" h="1017">
                <a:moveTo>
                  <a:pt x="1017" y="31"/>
                </a:moveTo>
                <a:lnTo>
                  <a:pt x="1017" y="31"/>
                </a:lnTo>
                <a:lnTo>
                  <a:pt x="1017" y="28"/>
                </a:lnTo>
                <a:lnTo>
                  <a:pt x="1017" y="28"/>
                </a:lnTo>
                <a:lnTo>
                  <a:pt x="1017" y="25"/>
                </a:lnTo>
                <a:lnTo>
                  <a:pt x="1017" y="25"/>
                </a:lnTo>
                <a:lnTo>
                  <a:pt x="1016" y="23"/>
                </a:lnTo>
                <a:lnTo>
                  <a:pt x="1016" y="23"/>
                </a:lnTo>
                <a:lnTo>
                  <a:pt x="1015" y="19"/>
                </a:lnTo>
                <a:lnTo>
                  <a:pt x="1015" y="19"/>
                </a:lnTo>
                <a:lnTo>
                  <a:pt x="1014" y="17"/>
                </a:lnTo>
                <a:lnTo>
                  <a:pt x="1014" y="17"/>
                </a:lnTo>
                <a:lnTo>
                  <a:pt x="1013" y="15"/>
                </a:lnTo>
                <a:lnTo>
                  <a:pt x="1013" y="15"/>
                </a:lnTo>
                <a:lnTo>
                  <a:pt x="1011" y="12"/>
                </a:lnTo>
                <a:lnTo>
                  <a:pt x="1011" y="12"/>
                </a:lnTo>
                <a:lnTo>
                  <a:pt x="1008" y="9"/>
                </a:lnTo>
                <a:lnTo>
                  <a:pt x="1008" y="9"/>
                </a:lnTo>
                <a:lnTo>
                  <a:pt x="1006" y="7"/>
                </a:lnTo>
                <a:lnTo>
                  <a:pt x="1006" y="7"/>
                </a:lnTo>
                <a:lnTo>
                  <a:pt x="1005" y="6"/>
                </a:lnTo>
                <a:lnTo>
                  <a:pt x="1005" y="6"/>
                </a:lnTo>
                <a:lnTo>
                  <a:pt x="1003" y="5"/>
                </a:lnTo>
                <a:lnTo>
                  <a:pt x="1003" y="5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998" y="2"/>
                </a:lnTo>
                <a:lnTo>
                  <a:pt x="998" y="2"/>
                </a:lnTo>
                <a:lnTo>
                  <a:pt x="995" y="1"/>
                </a:lnTo>
                <a:lnTo>
                  <a:pt x="995" y="1"/>
                </a:lnTo>
                <a:lnTo>
                  <a:pt x="991" y="0"/>
                </a:lnTo>
                <a:lnTo>
                  <a:pt x="991" y="0"/>
                </a:lnTo>
                <a:lnTo>
                  <a:pt x="988" y="0"/>
                </a:lnTo>
                <a:lnTo>
                  <a:pt x="988" y="0"/>
                </a:lnTo>
                <a:lnTo>
                  <a:pt x="984" y="0"/>
                </a:lnTo>
                <a:lnTo>
                  <a:pt x="984" y="0"/>
                </a:lnTo>
                <a:lnTo>
                  <a:pt x="983" y="0"/>
                </a:lnTo>
                <a:lnTo>
                  <a:pt x="983" y="0"/>
                </a:lnTo>
                <a:lnTo>
                  <a:pt x="981" y="0"/>
                </a:lnTo>
                <a:lnTo>
                  <a:pt x="981" y="0"/>
                </a:lnTo>
                <a:lnTo>
                  <a:pt x="977" y="1"/>
                </a:lnTo>
                <a:lnTo>
                  <a:pt x="977" y="1"/>
                </a:lnTo>
                <a:lnTo>
                  <a:pt x="973" y="2"/>
                </a:lnTo>
                <a:lnTo>
                  <a:pt x="973" y="2"/>
                </a:lnTo>
                <a:lnTo>
                  <a:pt x="971" y="3"/>
                </a:lnTo>
                <a:lnTo>
                  <a:pt x="971" y="3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14" y="673"/>
                </a:lnTo>
                <a:lnTo>
                  <a:pt x="14" y="673"/>
                </a:lnTo>
                <a:lnTo>
                  <a:pt x="10" y="676"/>
                </a:lnTo>
                <a:lnTo>
                  <a:pt x="6" y="680"/>
                </a:lnTo>
                <a:lnTo>
                  <a:pt x="3" y="684"/>
                </a:lnTo>
                <a:lnTo>
                  <a:pt x="1" y="689"/>
                </a:lnTo>
                <a:lnTo>
                  <a:pt x="0" y="693"/>
                </a:lnTo>
                <a:lnTo>
                  <a:pt x="0" y="698"/>
                </a:lnTo>
                <a:lnTo>
                  <a:pt x="0" y="704"/>
                </a:lnTo>
                <a:lnTo>
                  <a:pt x="1" y="708"/>
                </a:lnTo>
                <a:lnTo>
                  <a:pt x="1" y="708"/>
                </a:lnTo>
                <a:lnTo>
                  <a:pt x="3" y="713"/>
                </a:lnTo>
                <a:lnTo>
                  <a:pt x="6" y="718"/>
                </a:lnTo>
                <a:lnTo>
                  <a:pt x="10" y="721"/>
                </a:lnTo>
                <a:lnTo>
                  <a:pt x="13" y="724"/>
                </a:lnTo>
                <a:lnTo>
                  <a:pt x="17" y="727"/>
                </a:lnTo>
                <a:lnTo>
                  <a:pt x="21" y="730"/>
                </a:lnTo>
                <a:lnTo>
                  <a:pt x="27" y="731"/>
                </a:lnTo>
                <a:lnTo>
                  <a:pt x="32" y="731"/>
                </a:lnTo>
                <a:lnTo>
                  <a:pt x="350" y="731"/>
                </a:lnTo>
                <a:lnTo>
                  <a:pt x="350" y="985"/>
                </a:lnTo>
                <a:lnTo>
                  <a:pt x="350" y="985"/>
                </a:lnTo>
                <a:lnTo>
                  <a:pt x="351" y="988"/>
                </a:lnTo>
                <a:lnTo>
                  <a:pt x="351" y="988"/>
                </a:lnTo>
                <a:lnTo>
                  <a:pt x="352" y="995"/>
                </a:lnTo>
                <a:lnTo>
                  <a:pt x="352" y="995"/>
                </a:lnTo>
                <a:lnTo>
                  <a:pt x="354" y="1000"/>
                </a:lnTo>
                <a:lnTo>
                  <a:pt x="354" y="1000"/>
                </a:lnTo>
                <a:lnTo>
                  <a:pt x="357" y="1005"/>
                </a:lnTo>
                <a:lnTo>
                  <a:pt x="357" y="1005"/>
                </a:lnTo>
                <a:lnTo>
                  <a:pt x="362" y="1010"/>
                </a:lnTo>
                <a:lnTo>
                  <a:pt x="362" y="1010"/>
                </a:lnTo>
                <a:lnTo>
                  <a:pt x="365" y="1012"/>
                </a:lnTo>
                <a:lnTo>
                  <a:pt x="365" y="1012"/>
                </a:lnTo>
                <a:lnTo>
                  <a:pt x="368" y="1014"/>
                </a:lnTo>
                <a:lnTo>
                  <a:pt x="368" y="1014"/>
                </a:lnTo>
                <a:lnTo>
                  <a:pt x="370" y="1015"/>
                </a:lnTo>
                <a:lnTo>
                  <a:pt x="370" y="1015"/>
                </a:lnTo>
                <a:lnTo>
                  <a:pt x="376" y="1016"/>
                </a:lnTo>
                <a:lnTo>
                  <a:pt x="382" y="1017"/>
                </a:lnTo>
                <a:lnTo>
                  <a:pt x="382" y="1017"/>
                </a:lnTo>
                <a:lnTo>
                  <a:pt x="382" y="1017"/>
                </a:lnTo>
                <a:lnTo>
                  <a:pt x="387" y="1016"/>
                </a:lnTo>
                <a:lnTo>
                  <a:pt x="393" y="1015"/>
                </a:lnTo>
                <a:lnTo>
                  <a:pt x="393" y="1015"/>
                </a:lnTo>
                <a:lnTo>
                  <a:pt x="395" y="1014"/>
                </a:lnTo>
                <a:lnTo>
                  <a:pt x="395" y="1014"/>
                </a:lnTo>
                <a:lnTo>
                  <a:pt x="399" y="1012"/>
                </a:lnTo>
                <a:lnTo>
                  <a:pt x="403" y="1007"/>
                </a:lnTo>
                <a:lnTo>
                  <a:pt x="403" y="1007"/>
                </a:lnTo>
                <a:lnTo>
                  <a:pt x="405" y="1006"/>
                </a:lnTo>
                <a:lnTo>
                  <a:pt x="405" y="1006"/>
                </a:lnTo>
                <a:lnTo>
                  <a:pt x="409" y="1002"/>
                </a:lnTo>
                <a:lnTo>
                  <a:pt x="524" y="821"/>
                </a:lnTo>
                <a:lnTo>
                  <a:pt x="524" y="821"/>
                </a:lnTo>
                <a:lnTo>
                  <a:pt x="526" y="822"/>
                </a:lnTo>
                <a:lnTo>
                  <a:pt x="876" y="1013"/>
                </a:lnTo>
                <a:lnTo>
                  <a:pt x="876" y="1013"/>
                </a:lnTo>
                <a:lnTo>
                  <a:pt x="883" y="1016"/>
                </a:lnTo>
                <a:lnTo>
                  <a:pt x="891" y="1017"/>
                </a:lnTo>
                <a:lnTo>
                  <a:pt x="898" y="1016"/>
                </a:lnTo>
                <a:lnTo>
                  <a:pt x="906" y="1013"/>
                </a:lnTo>
                <a:lnTo>
                  <a:pt x="906" y="1013"/>
                </a:lnTo>
                <a:lnTo>
                  <a:pt x="912" y="1009"/>
                </a:lnTo>
                <a:lnTo>
                  <a:pt x="917" y="1003"/>
                </a:lnTo>
                <a:lnTo>
                  <a:pt x="921" y="996"/>
                </a:lnTo>
                <a:lnTo>
                  <a:pt x="922" y="988"/>
                </a:lnTo>
                <a:lnTo>
                  <a:pt x="1017" y="34"/>
                </a:lnTo>
                <a:lnTo>
                  <a:pt x="1017" y="34"/>
                </a:lnTo>
                <a:lnTo>
                  <a:pt x="1017" y="31"/>
                </a:lnTo>
                <a:lnTo>
                  <a:pt x="1017" y="31"/>
                </a:lnTo>
                <a:close/>
                <a:moveTo>
                  <a:pt x="367" y="667"/>
                </a:moveTo>
                <a:lnTo>
                  <a:pt x="133" y="667"/>
                </a:lnTo>
                <a:lnTo>
                  <a:pt x="773" y="219"/>
                </a:lnTo>
                <a:lnTo>
                  <a:pt x="367" y="667"/>
                </a:lnTo>
                <a:close/>
                <a:moveTo>
                  <a:pt x="413" y="875"/>
                </a:moveTo>
                <a:lnTo>
                  <a:pt x="413" y="711"/>
                </a:lnTo>
                <a:lnTo>
                  <a:pt x="760" y="328"/>
                </a:lnTo>
                <a:lnTo>
                  <a:pt x="413" y="875"/>
                </a:lnTo>
                <a:close/>
                <a:moveTo>
                  <a:pt x="864" y="934"/>
                </a:moveTo>
                <a:lnTo>
                  <a:pt x="557" y="767"/>
                </a:lnTo>
                <a:lnTo>
                  <a:pt x="941" y="162"/>
                </a:lnTo>
                <a:lnTo>
                  <a:pt x="864" y="934"/>
                </a:ln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674041" y="4766002"/>
            <a:ext cx="648000" cy="648000"/>
            <a:chOff x="10774845" y="5114345"/>
            <a:chExt cx="648000" cy="648000"/>
          </a:xfrm>
        </p:grpSpPr>
        <p:sp>
          <p:nvSpPr>
            <p:cNvPr id="72" name="椭圆 71"/>
            <p:cNvSpPr/>
            <p:nvPr/>
          </p:nvSpPr>
          <p:spPr>
            <a:xfrm>
              <a:off x="10774845" y="5114345"/>
              <a:ext cx="648000" cy="648000"/>
            </a:xfrm>
            <a:prstGeom prst="ellipse">
              <a:avLst/>
            </a:pr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73" name="Freeform 92"/>
            <p:cNvSpPr>
              <a:spLocks noEditPoints="1"/>
            </p:cNvSpPr>
            <p:nvPr/>
          </p:nvSpPr>
          <p:spPr bwMode="auto">
            <a:xfrm>
              <a:off x="10936920" y="5297058"/>
              <a:ext cx="323850" cy="282575"/>
            </a:xfrm>
            <a:custGeom>
              <a:avLst/>
              <a:gdLst>
                <a:gd name="T0" fmla="*/ 359 w 1018"/>
                <a:gd name="T1" fmla="*/ 20 h 890"/>
                <a:gd name="T2" fmla="*/ 186 w 1018"/>
                <a:gd name="T3" fmla="*/ 102 h 890"/>
                <a:gd name="T4" fmla="*/ 62 w 1018"/>
                <a:gd name="T5" fmla="*/ 233 h 890"/>
                <a:gd name="T6" fmla="*/ 3 w 1018"/>
                <a:gd name="T7" fmla="*/ 400 h 890"/>
                <a:gd name="T8" fmla="*/ 16 w 1018"/>
                <a:gd name="T9" fmla="*/ 557 h 890"/>
                <a:gd name="T10" fmla="*/ 102 w 1018"/>
                <a:gd name="T11" fmla="*/ 711 h 890"/>
                <a:gd name="T12" fmla="*/ 246 w 1018"/>
                <a:gd name="T13" fmla="*/ 826 h 890"/>
                <a:gd name="T14" fmla="*/ 433 w 1018"/>
                <a:gd name="T15" fmla="*/ 885 h 890"/>
                <a:gd name="T16" fmla="*/ 612 w 1018"/>
                <a:gd name="T17" fmla="*/ 882 h 890"/>
                <a:gd name="T18" fmla="*/ 794 w 1018"/>
                <a:gd name="T19" fmla="*/ 814 h 890"/>
                <a:gd name="T20" fmla="*/ 931 w 1018"/>
                <a:gd name="T21" fmla="*/ 694 h 890"/>
                <a:gd name="T22" fmla="*/ 1008 w 1018"/>
                <a:gd name="T23" fmla="*/ 535 h 890"/>
                <a:gd name="T24" fmla="*/ 1013 w 1018"/>
                <a:gd name="T25" fmla="*/ 378 h 890"/>
                <a:gd name="T26" fmla="*/ 944 w 1018"/>
                <a:gd name="T27" fmla="*/ 214 h 890"/>
                <a:gd name="T28" fmla="*/ 813 w 1018"/>
                <a:gd name="T29" fmla="*/ 89 h 890"/>
                <a:gd name="T30" fmla="*/ 636 w 1018"/>
                <a:gd name="T31" fmla="*/ 14 h 890"/>
                <a:gd name="T32" fmla="*/ 330 w 1018"/>
                <a:gd name="T33" fmla="*/ 96 h 890"/>
                <a:gd name="T34" fmla="*/ 230 w 1018"/>
                <a:gd name="T35" fmla="*/ 149 h 890"/>
                <a:gd name="T36" fmla="*/ 195 w 1018"/>
                <a:gd name="T37" fmla="*/ 204 h 890"/>
                <a:gd name="T38" fmla="*/ 234 w 1018"/>
                <a:gd name="T39" fmla="*/ 321 h 890"/>
                <a:gd name="T40" fmla="*/ 71 w 1018"/>
                <a:gd name="T41" fmla="*/ 382 h 890"/>
                <a:gd name="T42" fmla="*/ 117 w 1018"/>
                <a:gd name="T43" fmla="*/ 266 h 890"/>
                <a:gd name="T44" fmla="*/ 224 w 1018"/>
                <a:gd name="T45" fmla="*/ 477 h 890"/>
                <a:gd name="T46" fmla="*/ 249 w 1018"/>
                <a:gd name="T47" fmla="*/ 634 h 890"/>
                <a:gd name="T48" fmla="*/ 155 w 1018"/>
                <a:gd name="T49" fmla="*/ 675 h 890"/>
                <a:gd name="T50" fmla="*/ 88 w 1018"/>
                <a:gd name="T51" fmla="*/ 569 h 890"/>
                <a:gd name="T52" fmla="*/ 230 w 1018"/>
                <a:gd name="T53" fmla="*/ 741 h 890"/>
                <a:gd name="T54" fmla="*/ 330 w 1018"/>
                <a:gd name="T55" fmla="*/ 794 h 890"/>
                <a:gd name="T56" fmla="*/ 478 w 1018"/>
                <a:gd name="T57" fmla="*/ 822 h 890"/>
                <a:gd name="T58" fmla="*/ 385 w 1018"/>
                <a:gd name="T59" fmla="*/ 760 h 890"/>
                <a:gd name="T60" fmla="*/ 478 w 1018"/>
                <a:gd name="T61" fmla="*/ 669 h 890"/>
                <a:gd name="T62" fmla="*/ 335 w 1018"/>
                <a:gd name="T63" fmla="*/ 626 h 890"/>
                <a:gd name="T64" fmla="*/ 291 w 1018"/>
                <a:gd name="T65" fmla="*/ 518 h 890"/>
                <a:gd name="T66" fmla="*/ 289 w 1018"/>
                <a:gd name="T67" fmla="*/ 393 h 890"/>
                <a:gd name="T68" fmla="*/ 317 w 1018"/>
                <a:gd name="T69" fmla="*/ 258 h 890"/>
                <a:gd name="T70" fmla="*/ 478 w 1018"/>
                <a:gd name="T71" fmla="*/ 221 h 890"/>
                <a:gd name="T72" fmla="*/ 385 w 1018"/>
                <a:gd name="T73" fmla="*/ 131 h 890"/>
                <a:gd name="T74" fmla="*/ 478 w 1018"/>
                <a:gd name="T75" fmla="*/ 69 h 890"/>
                <a:gd name="T76" fmla="*/ 785 w 1018"/>
                <a:gd name="T77" fmla="*/ 321 h 890"/>
                <a:gd name="T78" fmla="*/ 823 w 1018"/>
                <a:gd name="T79" fmla="*/ 204 h 890"/>
                <a:gd name="T80" fmla="*/ 910 w 1018"/>
                <a:gd name="T81" fmla="*/ 280 h 890"/>
                <a:gd name="T82" fmla="*/ 951 w 1018"/>
                <a:gd name="T83" fmla="*/ 398 h 890"/>
                <a:gd name="T84" fmla="*/ 728 w 1018"/>
                <a:gd name="T85" fmla="*/ 154 h 890"/>
                <a:gd name="T86" fmla="*/ 790 w 1018"/>
                <a:gd name="T87" fmla="*/ 149 h 890"/>
                <a:gd name="T88" fmla="*/ 590 w 1018"/>
                <a:gd name="T89" fmla="*/ 91 h 890"/>
                <a:gd name="T90" fmla="*/ 645 w 1018"/>
                <a:gd name="T91" fmla="*/ 207 h 890"/>
                <a:gd name="T92" fmla="*/ 625 w 1018"/>
                <a:gd name="T93" fmla="*/ 277 h 890"/>
                <a:gd name="T94" fmla="*/ 721 w 1018"/>
                <a:gd name="T95" fmla="*/ 332 h 890"/>
                <a:gd name="T96" fmla="*/ 731 w 1018"/>
                <a:gd name="T97" fmla="*/ 477 h 890"/>
                <a:gd name="T98" fmla="*/ 708 w 1018"/>
                <a:gd name="T99" fmla="*/ 615 h 890"/>
                <a:gd name="T100" fmla="*/ 541 w 1018"/>
                <a:gd name="T101" fmla="*/ 477 h 890"/>
                <a:gd name="T102" fmla="*/ 678 w 1018"/>
                <a:gd name="T103" fmla="*/ 692 h 890"/>
                <a:gd name="T104" fmla="*/ 571 w 1018"/>
                <a:gd name="T105" fmla="*/ 811 h 890"/>
                <a:gd name="T106" fmla="*/ 716 w 1018"/>
                <a:gd name="T107" fmla="*/ 756 h 890"/>
                <a:gd name="T108" fmla="*/ 742 w 1018"/>
                <a:gd name="T109" fmla="*/ 770 h 890"/>
                <a:gd name="T110" fmla="*/ 785 w 1018"/>
                <a:gd name="T111" fmla="*/ 664 h 890"/>
                <a:gd name="T112" fmla="*/ 791 w 1018"/>
                <a:gd name="T113" fmla="*/ 525 h 890"/>
                <a:gd name="T114" fmla="*/ 941 w 1018"/>
                <a:gd name="T115" fmla="*/ 538 h 890"/>
                <a:gd name="T116" fmla="*/ 884 w 1018"/>
                <a:gd name="T117" fmla="*/ 65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890">
                  <a:moveTo>
                    <a:pt x="510" y="0"/>
                  </a:moveTo>
                  <a:lnTo>
                    <a:pt x="510" y="0"/>
                  </a:lnTo>
                  <a:lnTo>
                    <a:pt x="483" y="1"/>
                  </a:lnTo>
                  <a:lnTo>
                    <a:pt x="457" y="2"/>
                  </a:lnTo>
                  <a:lnTo>
                    <a:pt x="433" y="5"/>
                  </a:lnTo>
                  <a:lnTo>
                    <a:pt x="407" y="8"/>
                  </a:lnTo>
                  <a:lnTo>
                    <a:pt x="382" y="14"/>
                  </a:lnTo>
                  <a:lnTo>
                    <a:pt x="359" y="20"/>
                  </a:lnTo>
                  <a:lnTo>
                    <a:pt x="335" y="27"/>
                  </a:lnTo>
                  <a:lnTo>
                    <a:pt x="311" y="35"/>
                  </a:lnTo>
                  <a:lnTo>
                    <a:pt x="289" y="44"/>
                  </a:lnTo>
                  <a:lnTo>
                    <a:pt x="267" y="54"/>
                  </a:lnTo>
                  <a:lnTo>
                    <a:pt x="246" y="64"/>
                  </a:lnTo>
                  <a:lnTo>
                    <a:pt x="225" y="76"/>
                  </a:lnTo>
                  <a:lnTo>
                    <a:pt x="205" y="89"/>
                  </a:lnTo>
                  <a:lnTo>
                    <a:pt x="186" y="102"/>
                  </a:lnTo>
                  <a:lnTo>
                    <a:pt x="168" y="116"/>
                  </a:lnTo>
                  <a:lnTo>
                    <a:pt x="150" y="131"/>
                  </a:lnTo>
                  <a:lnTo>
                    <a:pt x="133" y="146"/>
                  </a:lnTo>
                  <a:lnTo>
                    <a:pt x="117" y="162"/>
                  </a:lnTo>
                  <a:lnTo>
                    <a:pt x="102" y="179"/>
                  </a:lnTo>
                  <a:lnTo>
                    <a:pt x="88" y="196"/>
                  </a:lnTo>
                  <a:lnTo>
                    <a:pt x="74" y="214"/>
                  </a:lnTo>
                  <a:lnTo>
                    <a:pt x="62" y="233"/>
                  </a:lnTo>
                  <a:lnTo>
                    <a:pt x="51" y="252"/>
                  </a:lnTo>
                  <a:lnTo>
                    <a:pt x="41" y="272"/>
                  </a:lnTo>
                  <a:lnTo>
                    <a:pt x="31" y="292"/>
                  </a:lnTo>
                  <a:lnTo>
                    <a:pt x="24" y="313"/>
                  </a:lnTo>
                  <a:lnTo>
                    <a:pt x="16" y="334"/>
                  </a:lnTo>
                  <a:lnTo>
                    <a:pt x="11" y="355"/>
                  </a:lnTo>
                  <a:lnTo>
                    <a:pt x="7" y="378"/>
                  </a:lnTo>
                  <a:lnTo>
                    <a:pt x="3" y="400"/>
                  </a:lnTo>
                  <a:lnTo>
                    <a:pt x="1" y="423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68"/>
                  </a:lnTo>
                  <a:lnTo>
                    <a:pt x="3" y="490"/>
                  </a:lnTo>
                  <a:lnTo>
                    <a:pt x="7" y="513"/>
                  </a:lnTo>
                  <a:lnTo>
                    <a:pt x="11" y="535"/>
                  </a:lnTo>
                  <a:lnTo>
                    <a:pt x="16" y="557"/>
                  </a:lnTo>
                  <a:lnTo>
                    <a:pt x="24" y="577"/>
                  </a:lnTo>
                  <a:lnTo>
                    <a:pt x="31" y="599"/>
                  </a:lnTo>
                  <a:lnTo>
                    <a:pt x="41" y="618"/>
                  </a:lnTo>
                  <a:lnTo>
                    <a:pt x="51" y="638"/>
                  </a:lnTo>
                  <a:lnTo>
                    <a:pt x="62" y="658"/>
                  </a:lnTo>
                  <a:lnTo>
                    <a:pt x="74" y="676"/>
                  </a:lnTo>
                  <a:lnTo>
                    <a:pt x="88" y="694"/>
                  </a:lnTo>
                  <a:lnTo>
                    <a:pt x="102" y="711"/>
                  </a:lnTo>
                  <a:lnTo>
                    <a:pt x="117" y="728"/>
                  </a:lnTo>
                  <a:lnTo>
                    <a:pt x="133" y="744"/>
                  </a:lnTo>
                  <a:lnTo>
                    <a:pt x="150" y="760"/>
                  </a:lnTo>
                  <a:lnTo>
                    <a:pt x="168" y="775"/>
                  </a:lnTo>
                  <a:lnTo>
                    <a:pt x="186" y="788"/>
                  </a:lnTo>
                  <a:lnTo>
                    <a:pt x="205" y="801"/>
                  </a:lnTo>
                  <a:lnTo>
                    <a:pt x="225" y="814"/>
                  </a:lnTo>
                  <a:lnTo>
                    <a:pt x="246" y="826"/>
                  </a:lnTo>
                  <a:lnTo>
                    <a:pt x="267" y="837"/>
                  </a:lnTo>
                  <a:lnTo>
                    <a:pt x="289" y="846"/>
                  </a:lnTo>
                  <a:lnTo>
                    <a:pt x="311" y="855"/>
                  </a:lnTo>
                  <a:lnTo>
                    <a:pt x="335" y="864"/>
                  </a:lnTo>
                  <a:lnTo>
                    <a:pt x="359" y="870"/>
                  </a:lnTo>
                  <a:lnTo>
                    <a:pt x="382" y="876"/>
                  </a:lnTo>
                  <a:lnTo>
                    <a:pt x="407" y="882"/>
                  </a:lnTo>
                  <a:lnTo>
                    <a:pt x="433" y="885"/>
                  </a:lnTo>
                  <a:lnTo>
                    <a:pt x="457" y="888"/>
                  </a:lnTo>
                  <a:lnTo>
                    <a:pt x="483" y="889"/>
                  </a:lnTo>
                  <a:lnTo>
                    <a:pt x="510" y="890"/>
                  </a:lnTo>
                  <a:lnTo>
                    <a:pt x="510" y="890"/>
                  </a:lnTo>
                  <a:lnTo>
                    <a:pt x="536" y="889"/>
                  </a:lnTo>
                  <a:lnTo>
                    <a:pt x="561" y="888"/>
                  </a:lnTo>
                  <a:lnTo>
                    <a:pt x="587" y="885"/>
                  </a:lnTo>
                  <a:lnTo>
                    <a:pt x="612" y="882"/>
                  </a:lnTo>
                  <a:lnTo>
                    <a:pt x="636" y="876"/>
                  </a:lnTo>
                  <a:lnTo>
                    <a:pt x="661" y="870"/>
                  </a:lnTo>
                  <a:lnTo>
                    <a:pt x="685" y="864"/>
                  </a:lnTo>
                  <a:lnTo>
                    <a:pt x="707" y="855"/>
                  </a:lnTo>
                  <a:lnTo>
                    <a:pt x="730" y="846"/>
                  </a:lnTo>
                  <a:lnTo>
                    <a:pt x="752" y="837"/>
                  </a:lnTo>
                  <a:lnTo>
                    <a:pt x="773" y="826"/>
                  </a:lnTo>
                  <a:lnTo>
                    <a:pt x="794" y="814"/>
                  </a:lnTo>
                  <a:lnTo>
                    <a:pt x="813" y="801"/>
                  </a:lnTo>
                  <a:lnTo>
                    <a:pt x="833" y="788"/>
                  </a:lnTo>
                  <a:lnTo>
                    <a:pt x="851" y="775"/>
                  </a:lnTo>
                  <a:lnTo>
                    <a:pt x="869" y="760"/>
                  </a:lnTo>
                  <a:lnTo>
                    <a:pt x="886" y="744"/>
                  </a:lnTo>
                  <a:lnTo>
                    <a:pt x="903" y="728"/>
                  </a:lnTo>
                  <a:lnTo>
                    <a:pt x="918" y="711"/>
                  </a:lnTo>
                  <a:lnTo>
                    <a:pt x="931" y="694"/>
                  </a:lnTo>
                  <a:lnTo>
                    <a:pt x="944" y="676"/>
                  </a:lnTo>
                  <a:lnTo>
                    <a:pt x="957" y="658"/>
                  </a:lnTo>
                  <a:lnTo>
                    <a:pt x="968" y="638"/>
                  </a:lnTo>
                  <a:lnTo>
                    <a:pt x="979" y="618"/>
                  </a:lnTo>
                  <a:lnTo>
                    <a:pt x="987" y="599"/>
                  </a:lnTo>
                  <a:lnTo>
                    <a:pt x="996" y="577"/>
                  </a:lnTo>
                  <a:lnTo>
                    <a:pt x="1002" y="557"/>
                  </a:lnTo>
                  <a:lnTo>
                    <a:pt x="1008" y="535"/>
                  </a:lnTo>
                  <a:lnTo>
                    <a:pt x="1013" y="513"/>
                  </a:lnTo>
                  <a:lnTo>
                    <a:pt x="1016" y="490"/>
                  </a:lnTo>
                  <a:lnTo>
                    <a:pt x="1017" y="468"/>
                  </a:lnTo>
                  <a:lnTo>
                    <a:pt x="1018" y="445"/>
                  </a:lnTo>
                  <a:lnTo>
                    <a:pt x="1018" y="445"/>
                  </a:lnTo>
                  <a:lnTo>
                    <a:pt x="1017" y="423"/>
                  </a:lnTo>
                  <a:lnTo>
                    <a:pt x="1016" y="400"/>
                  </a:lnTo>
                  <a:lnTo>
                    <a:pt x="1013" y="378"/>
                  </a:lnTo>
                  <a:lnTo>
                    <a:pt x="1008" y="355"/>
                  </a:lnTo>
                  <a:lnTo>
                    <a:pt x="1002" y="334"/>
                  </a:lnTo>
                  <a:lnTo>
                    <a:pt x="996" y="313"/>
                  </a:lnTo>
                  <a:lnTo>
                    <a:pt x="987" y="292"/>
                  </a:lnTo>
                  <a:lnTo>
                    <a:pt x="979" y="272"/>
                  </a:lnTo>
                  <a:lnTo>
                    <a:pt x="968" y="252"/>
                  </a:lnTo>
                  <a:lnTo>
                    <a:pt x="957" y="233"/>
                  </a:lnTo>
                  <a:lnTo>
                    <a:pt x="944" y="214"/>
                  </a:lnTo>
                  <a:lnTo>
                    <a:pt x="931" y="196"/>
                  </a:lnTo>
                  <a:lnTo>
                    <a:pt x="918" y="179"/>
                  </a:lnTo>
                  <a:lnTo>
                    <a:pt x="903" y="162"/>
                  </a:lnTo>
                  <a:lnTo>
                    <a:pt x="886" y="146"/>
                  </a:lnTo>
                  <a:lnTo>
                    <a:pt x="869" y="131"/>
                  </a:lnTo>
                  <a:lnTo>
                    <a:pt x="851" y="116"/>
                  </a:lnTo>
                  <a:lnTo>
                    <a:pt x="833" y="102"/>
                  </a:lnTo>
                  <a:lnTo>
                    <a:pt x="813" y="89"/>
                  </a:lnTo>
                  <a:lnTo>
                    <a:pt x="794" y="76"/>
                  </a:lnTo>
                  <a:lnTo>
                    <a:pt x="773" y="64"/>
                  </a:lnTo>
                  <a:lnTo>
                    <a:pt x="752" y="54"/>
                  </a:lnTo>
                  <a:lnTo>
                    <a:pt x="730" y="44"/>
                  </a:lnTo>
                  <a:lnTo>
                    <a:pt x="707" y="35"/>
                  </a:lnTo>
                  <a:lnTo>
                    <a:pt x="685" y="27"/>
                  </a:lnTo>
                  <a:lnTo>
                    <a:pt x="661" y="20"/>
                  </a:lnTo>
                  <a:lnTo>
                    <a:pt x="636" y="14"/>
                  </a:lnTo>
                  <a:lnTo>
                    <a:pt x="612" y="8"/>
                  </a:lnTo>
                  <a:lnTo>
                    <a:pt x="587" y="5"/>
                  </a:lnTo>
                  <a:lnTo>
                    <a:pt x="561" y="2"/>
                  </a:lnTo>
                  <a:lnTo>
                    <a:pt x="536" y="1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330" y="96"/>
                  </a:moveTo>
                  <a:lnTo>
                    <a:pt x="330" y="96"/>
                  </a:lnTo>
                  <a:lnTo>
                    <a:pt x="317" y="115"/>
                  </a:lnTo>
                  <a:lnTo>
                    <a:pt x="304" y="134"/>
                  </a:lnTo>
                  <a:lnTo>
                    <a:pt x="292" y="154"/>
                  </a:lnTo>
                  <a:lnTo>
                    <a:pt x="280" y="176"/>
                  </a:lnTo>
                  <a:lnTo>
                    <a:pt x="280" y="176"/>
                  </a:lnTo>
                  <a:lnTo>
                    <a:pt x="253" y="163"/>
                  </a:lnTo>
                  <a:lnTo>
                    <a:pt x="230" y="149"/>
                  </a:lnTo>
                  <a:lnTo>
                    <a:pt x="230" y="149"/>
                  </a:lnTo>
                  <a:lnTo>
                    <a:pt x="253" y="134"/>
                  </a:lnTo>
                  <a:lnTo>
                    <a:pt x="278" y="120"/>
                  </a:lnTo>
                  <a:lnTo>
                    <a:pt x="304" y="107"/>
                  </a:lnTo>
                  <a:lnTo>
                    <a:pt x="330" y="96"/>
                  </a:lnTo>
                  <a:lnTo>
                    <a:pt x="330" y="96"/>
                  </a:lnTo>
                  <a:close/>
                  <a:moveTo>
                    <a:pt x="177" y="192"/>
                  </a:moveTo>
                  <a:lnTo>
                    <a:pt x="177" y="192"/>
                  </a:lnTo>
                  <a:lnTo>
                    <a:pt x="195" y="204"/>
                  </a:lnTo>
                  <a:lnTo>
                    <a:pt x="215" y="216"/>
                  </a:lnTo>
                  <a:lnTo>
                    <a:pt x="235" y="226"/>
                  </a:lnTo>
                  <a:lnTo>
                    <a:pt x="256" y="236"/>
                  </a:lnTo>
                  <a:lnTo>
                    <a:pt x="256" y="236"/>
                  </a:lnTo>
                  <a:lnTo>
                    <a:pt x="249" y="256"/>
                  </a:lnTo>
                  <a:lnTo>
                    <a:pt x="244" y="278"/>
                  </a:lnTo>
                  <a:lnTo>
                    <a:pt x="238" y="299"/>
                  </a:lnTo>
                  <a:lnTo>
                    <a:pt x="234" y="321"/>
                  </a:lnTo>
                  <a:lnTo>
                    <a:pt x="231" y="343"/>
                  </a:lnTo>
                  <a:lnTo>
                    <a:pt x="228" y="366"/>
                  </a:lnTo>
                  <a:lnTo>
                    <a:pt x="225" y="389"/>
                  </a:lnTo>
                  <a:lnTo>
                    <a:pt x="224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8" y="398"/>
                  </a:lnTo>
                  <a:lnTo>
                    <a:pt x="71" y="382"/>
                  </a:lnTo>
                  <a:lnTo>
                    <a:pt x="74" y="367"/>
                  </a:lnTo>
                  <a:lnTo>
                    <a:pt x="78" y="352"/>
                  </a:lnTo>
                  <a:lnTo>
                    <a:pt x="83" y="337"/>
                  </a:lnTo>
                  <a:lnTo>
                    <a:pt x="88" y="322"/>
                  </a:lnTo>
                  <a:lnTo>
                    <a:pt x="95" y="308"/>
                  </a:lnTo>
                  <a:lnTo>
                    <a:pt x="101" y="294"/>
                  </a:lnTo>
                  <a:lnTo>
                    <a:pt x="109" y="280"/>
                  </a:lnTo>
                  <a:lnTo>
                    <a:pt x="117" y="266"/>
                  </a:lnTo>
                  <a:lnTo>
                    <a:pt x="126" y="253"/>
                  </a:lnTo>
                  <a:lnTo>
                    <a:pt x="134" y="240"/>
                  </a:lnTo>
                  <a:lnTo>
                    <a:pt x="145" y="227"/>
                  </a:lnTo>
                  <a:lnTo>
                    <a:pt x="155" y="216"/>
                  </a:lnTo>
                  <a:lnTo>
                    <a:pt x="177" y="192"/>
                  </a:lnTo>
                  <a:lnTo>
                    <a:pt x="177" y="192"/>
                  </a:lnTo>
                  <a:close/>
                  <a:moveTo>
                    <a:pt x="66" y="477"/>
                  </a:moveTo>
                  <a:lnTo>
                    <a:pt x="224" y="477"/>
                  </a:lnTo>
                  <a:lnTo>
                    <a:pt x="224" y="477"/>
                  </a:lnTo>
                  <a:lnTo>
                    <a:pt x="225" y="501"/>
                  </a:lnTo>
                  <a:lnTo>
                    <a:pt x="228" y="525"/>
                  </a:lnTo>
                  <a:lnTo>
                    <a:pt x="231" y="547"/>
                  </a:lnTo>
                  <a:lnTo>
                    <a:pt x="234" y="570"/>
                  </a:lnTo>
                  <a:lnTo>
                    <a:pt x="238" y="591"/>
                  </a:lnTo>
                  <a:lnTo>
                    <a:pt x="244" y="613"/>
                  </a:lnTo>
                  <a:lnTo>
                    <a:pt x="249" y="634"/>
                  </a:lnTo>
                  <a:lnTo>
                    <a:pt x="256" y="654"/>
                  </a:lnTo>
                  <a:lnTo>
                    <a:pt x="256" y="654"/>
                  </a:lnTo>
                  <a:lnTo>
                    <a:pt x="235" y="664"/>
                  </a:lnTo>
                  <a:lnTo>
                    <a:pt x="215" y="675"/>
                  </a:lnTo>
                  <a:lnTo>
                    <a:pt x="195" y="687"/>
                  </a:lnTo>
                  <a:lnTo>
                    <a:pt x="177" y="698"/>
                  </a:lnTo>
                  <a:lnTo>
                    <a:pt x="177" y="698"/>
                  </a:lnTo>
                  <a:lnTo>
                    <a:pt x="155" y="675"/>
                  </a:lnTo>
                  <a:lnTo>
                    <a:pt x="145" y="663"/>
                  </a:lnTo>
                  <a:lnTo>
                    <a:pt x="135" y="650"/>
                  </a:lnTo>
                  <a:lnTo>
                    <a:pt x="126" y="637"/>
                  </a:lnTo>
                  <a:lnTo>
                    <a:pt x="117" y="624"/>
                  </a:lnTo>
                  <a:lnTo>
                    <a:pt x="109" y="610"/>
                  </a:lnTo>
                  <a:lnTo>
                    <a:pt x="101" y="597"/>
                  </a:lnTo>
                  <a:lnTo>
                    <a:pt x="95" y="582"/>
                  </a:lnTo>
                  <a:lnTo>
                    <a:pt x="88" y="569"/>
                  </a:lnTo>
                  <a:lnTo>
                    <a:pt x="83" y="554"/>
                  </a:lnTo>
                  <a:lnTo>
                    <a:pt x="78" y="538"/>
                  </a:lnTo>
                  <a:lnTo>
                    <a:pt x="74" y="523"/>
                  </a:lnTo>
                  <a:lnTo>
                    <a:pt x="71" y="508"/>
                  </a:lnTo>
                  <a:lnTo>
                    <a:pt x="68" y="492"/>
                  </a:lnTo>
                  <a:lnTo>
                    <a:pt x="66" y="477"/>
                  </a:lnTo>
                  <a:lnTo>
                    <a:pt x="66" y="477"/>
                  </a:lnTo>
                  <a:close/>
                  <a:moveTo>
                    <a:pt x="230" y="741"/>
                  </a:moveTo>
                  <a:lnTo>
                    <a:pt x="230" y="741"/>
                  </a:lnTo>
                  <a:lnTo>
                    <a:pt x="253" y="727"/>
                  </a:lnTo>
                  <a:lnTo>
                    <a:pt x="280" y="714"/>
                  </a:lnTo>
                  <a:lnTo>
                    <a:pt x="280" y="714"/>
                  </a:lnTo>
                  <a:lnTo>
                    <a:pt x="292" y="736"/>
                  </a:lnTo>
                  <a:lnTo>
                    <a:pt x="304" y="756"/>
                  </a:lnTo>
                  <a:lnTo>
                    <a:pt x="317" y="776"/>
                  </a:lnTo>
                  <a:lnTo>
                    <a:pt x="330" y="794"/>
                  </a:lnTo>
                  <a:lnTo>
                    <a:pt x="330" y="794"/>
                  </a:lnTo>
                  <a:lnTo>
                    <a:pt x="304" y="783"/>
                  </a:lnTo>
                  <a:lnTo>
                    <a:pt x="278" y="770"/>
                  </a:lnTo>
                  <a:lnTo>
                    <a:pt x="253" y="756"/>
                  </a:lnTo>
                  <a:lnTo>
                    <a:pt x="230" y="741"/>
                  </a:lnTo>
                  <a:lnTo>
                    <a:pt x="230" y="741"/>
                  </a:lnTo>
                  <a:close/>
                  <a:moveTo>
                    <a:pt x="478" y="822"/>
                  </a:moveTo>
                  <a:lnTo>
                    <a:pt x="478" y="822"/>
                  </a:lnTo>
                  <a:lnTo>
                    <a:pt x="468" y="820"/>
                  </a:lnTo>
                  <a:lnTo>
                    <a:pt x="458" y="815"/>
                  </a:lnTo>
                  <a:lnTo>
                    <a:pt x="449" y="811"/>
                  </a:lnTo>
                  <a:lnTo>
                    <a:pt x="439" y="806"/>
                  </a:lnTo>
                  <a:lnTo>
                    <a:pt x="429" y="799"/>
                  </a:lnTo>
                  <a:lnTo>
                    <a:pt x="420" y="793"/>
                  </a:lnTo>
                  <a:lnTo>
                    <a:pt x="403" y="778"/>
                  </a:lnTo>
                  <a:lnTo>
                    <a:pt x="385" y="760"/>
                  </a:lnTo>
                  <a:lnTo>
                    <a:pt x="369" y="739"/>
                  </a:lnTo>
                  <a:lnTo>
                    <a:pt x="355" y="717"/>
                  </a:lnTo>
                  <a:lnTo>
                    <a:pt x="341" y="692"/>
                  </a:lnTo>
                  <a:lnTo>
                    <a:pt x="341" y="692"/>
                  </a:lnTo>
                  <a:lnTo>
                    <a:pt x="374" y="683"/>
                  </a:lnTo>
                  <a:lnTo>
                    <a:pt x="407" y="677"/>
                  </a:lnTo>
                  <a:lnTo>
                    <a:pt x="442" y="672"/>
                  </a:lnTo>
                  <a:lnTo>
                    <a:pt x="478" y="669"/>
                  </a:lnTo>
                  <a:lnTo>
                    <a:pt x="478" y="822"/>
                  </a:lnTo>
                  <a:close/>
                  <a:moveTo>
                    <a:pt x="478" y="605"/>
                  </a:moveTo>
                  <a:lnTo>
                    <a:pt x="478" y="605"/>
                  </a:lnTo>
                  <a:lnTo>
                    <a:pt x="435" y="608"/>
                  </a:lnTo>
                  <a:lnTo>
                    <a:pt x="394" y="614"/>
                  </a:lnTo>
                  <a:lnTo>
                    <a:pt x="374" y="618"/>
                  </a:lnTo>
                  <a:lnTo>
                    <a:pt x="354" y="622"/>
                  </a:lnTo>
                  <a:lnTo>
                    <a:pt x="335" y="626"/>
                  </a:lnTo>
                  <a:lnTo>
                    <a:pt x="317" y="632"/>
                  </a:lnTo>
                  <a:lnTo>
                    <a:pt x="317" y="632"/>
                  </a:lnTo>
                  <a:lnTo>
                    <a:pt x="311" y="615"/>
                  </a:lnTo>
                  <a:lnTo>
                    <a:pt x="306" y="595"/>
                  </a:lnTo>
                  <a:lnTo>
                    <a:pt x="302" y="577"/>
                  </a:lnTo>
                  <a:lnTo>
                    <a:pt x="297" y="558"/>
                  </a:lnTo>
                  <a:lnTo>
                    <a:pt x="294" y="538"/>
                  </a:lnTo>
                  <a:lnTo>
                    <a:pt x="291" y="518"/>
                  </a:lnTo>
                  <a:lnTo>
                    <a:pt x="289" y="498"/>
                  </a:lnTo>
                  <a:lnTo>
                    <a:pt x="288" y="477"/>
                  </a:lnTo>
                  <a:lnTo>
                    <a:pt x="478" y="477"/>
                  </a:lnTo>
                  <a:lnTo>
                    <a:pt x="478" y="605"/>
                  </a:lnTo>
                  <a:close/>
                  <a:moveTo>
                    <a:pt x="478" y="413"/>
                  </a:moveTo>
                  <a:lnTo>
                    <a:pt x="288" y="413"/>
                  </a:lnTo>
                  <a:lnTo>
                    <a:pt x="288" y="413"/>
                  </a:lnTo>
                  <a:lnTo>
                    <a:pt x="289" y="393"/>
                  </a:lnTo>
                  <a:lnTo>
                    <a:pt x="291" y="372"/>
                  </a:lnTo>
                  <a:lnTo>
                    <a:pt x="294" y="352"/>
                  </a:lnTo>
                  <a:lnTo>
                    <a:pt x="297" y="332"/>
                  </a:lnTo>
                  <a:lnTo>
                    <a:pt x="302" y="313"/>
                  </a:lnTo>
                  <a:lnTo>
                    <a:pt x="306" y="295"/>
                  </a:lnTo>
                  <a:lnTo>
                    <a:pt x="311" y="276"/>
                  </a:lnTo>
                  <a:lnTo>
                    <a:pt x="317" y="258"/>
                  </a:lnTo>
                  <a:lnTo>
                    <a:pt x="317" y="258"/>
                  </a:lnTo>
                  <a:lnTo>
                    <a:pt x="335" y="264"/>
                  </a:lnTo>
                  <a:lnTo>
                    <a:pt x="354" y="268"/>
                  </a:lnTo>
                  <a:lnTo>
                    <a:pt x="394" y="277"/>
                  </a:lnTo>
                  <a:lnTo>
                    <a:pt x="435" y="282"/>
                  </a:lnTo>
                  <a:lnTo>
                    <a:pt x="478" y="285"/>
                  </a:lnTo>
                  <a:lnTo>
                    <a:pt x="478" y="413"/>
                  </a:lnTo>
                  <a:close/>
                  <a:moveTo>
                    <a:pt x="478" y="221"/>
                  </a:moveTo>
                  <a:lnTo>
                    <a:pt x="478" y="221"/>
                  </a:lnTo>
                  <a:lnTo>
                    <a:pt x="442" y="219"/>
                  </a:lnTo>
                  <a:lnTo>
                    <a:pt x="407" y="213"/>
                  </a:lnTo>
                  <a:lnTo>
                    <a:pt x="374" y="207"/>
                  </a:lnTo>
                  <a:lnTo>
                    <a:pt x="341" y="198"/>
                  </a:lnTo>
                  <a:lnTo>
                    <a:pt x="341" y="198"/>
                  </a:lnTo>
                  <a:lnTo>
                    <a:pt x="355" y="174"/>
                  </a:lnTo>
                  <a:lnTo>
                    <a:pt x="369" y="151"/>
                  </a:lnTo>
                  <a:lnTo>
                    <a:pt x="385" y="131"/>
                  </a:lnTo>
                  <a:lnTo>
                    <a:pt x="403" y="113"/>
                  </a:lnTo>
                  <a:lnTo>
                    <a:pt x="420" y="98"/>
                  </a:lnTo>
                  <a:lnTo>
                    <a:pt x="429" y="91"/>
                  </a:lnTo>
                  <a:lnTo>
                    <a:pt x="439" y="85"/>
                  </a:lnTo>
                  <a:lnTo>
                    <a:pt x="449" y="79"/>
                  </a:lnTo>
                  <a:lnTo>
                    <a:pt x="458" y="75"/>
                  </a:lnTo>
                  <a:lnTo>
                    <a:pt x="468" y="71"/>
                  </a:lnTo>
                  <a:lnTo>
                    <a:pt x="478" y="69"/>
                  </a:lnTo>
                  <a:lnTo>
                    <a:pt x="478" y="221"/>
                  </a:lnTo>
                  <a:close/>
                  <a:moveTo>
                    <a:pt x="953" y="413"/>
                  </a:moveTo>
                  <a:lnTo>
                    <a:pt x="795" y="413"/>
                  </a:lnTo>
                  <a:lnTo>
                    <a:pt x="795" y="413"/>
                  </a:lnTo>
                  <a:lnTo>
                    <a:pt x="793" y="389"/>
                  </a:lnTo>
                  <a:lnTo>
                    <a:pt x="791" y="366"/>
                  </a:lnTo>
                  <a:lnTo>
                    <a:pt x="789" y="343"/>
                  </a:lnTo>
                  <a:lnTo>
                    <a:pt x="785" y="321"/>
                  </a:lnTo>
                  <a:lnTo>
                    <a:pt x="780" y="298"/>
                  </a:lnTo>
                  <a:lnTo>
                    <a:pt x="775" y="278"/>
                  </a:lnTo>
                  <a:lnTo>
                    <a:pt x="769" y="256"/>
                  </a:lnTo>
                  <a:lnTo>
                    <a:pt x="763" y="236"/>
                  </a:lnTo>
                  <a:lnTo>
                    <a:pt x="763" y="236"/>
                  </a:lnTo>
                  <a:lnTo>
                    <a:pt x="785" y="226"/>
                  </a:lnTo>
                  <a:lnTo>
                    <a:pt x="805" y="216"/>
                  </a:lnTo>
                  <a:lnTo>
                    <a:pt x="823" y="20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64" y="214"/>
                  </a:lnTo>
                  <a:lnTo>
                    <a:pt x="875" y="227"/>
                  </a:lnTo>
                  <a:lnTo>
                    <a:pt x="884" y="240"/>
                  </a:lnTo>
                  <a:lnTo>
                    <a:pt x="893" y="253"/>
                  </a:lnTo>
                  <a:lnTo>
                    <a:pt x="903" y="266"/>
                  </a:lnTo>
                  <a:lnTo>
                    <a:pt x="910" y="280"/>
                  </a:lnTo>
                  <a:lnTo>
                    <a:pt x="918" y="293"/>
                  </a:lnTo>
                  <a:lnTo>
                    <a:pt x="924" y="308"/>
                  </a:lnTo>
                  <a:lnTo>
                    <a:pt x="930" y="322"/>
                  </a:lnTo>
                  <a:lnTo>
                    <a:pt x="936" y="337"/>
                  </a:lnTo>
                  <a:lnTo>
                    <a:pt x="941" y="352"/>
                  </a:lnTo>
                  <a:lnTo>
                    <a:pt x="945" y="367"/>
                  </a:lnTo>
                  <a:lnTo>
                    <a:pt x="949" y="382"/>
                  </a:lnTo>
                  <a:lnTo>
                    <a:pt x="951" y="398"/>
                  </a:lnTo>
                  <a:lnTo>
                    <a:pt x="953" y="413"/>
                  </a:lnTo>
                  <a:lnTo>
                    <a:pt x="953" y="413"/>
                  </a:lnTo>
                  <a:close/>
                  <a:moveTo>
                    <a:pt x="790" y="149"/>
                  </a:moveTo>
                  <a:lnTo>
                    <a:pt x="790" y="149"/>
                  </a:lnTo>
                  <a:lnTo>
                    <a:pt x="765" y="163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28" y="154"/>
                  </a:lnTo>
                  <a:lnTo>
                    <a:pt x="716" y="134"/>
                  </a:lnTo>
                  <a:lnTo>
                    <a:pt x="703" y="115"/>
                  </a:lnTo>
                  <a:lnTo>
                    <a:pt x="689" y="96"/>
                  </a:lnTo>
                  <a:lnTo>
                    <a:pt x="689" y="96"/>
                  </a:lnTo>
                  <a:lnTo>
                    <a:pt x="716" y="107"/>
                  </a:lnTo>
                  <a:lnTo>
                    <a:pt x="742" y="120"/>
                  </a:lnTo>
                  <a:lnTo>
                    <a:pt x="766" y="134"/>
                  </a:lnTo>
                  <a:lnTo>
                    <a:pt x="790" y="149"/>
                  </a:lnTo>
                  <a:lnTo>
                    <a:pt x="790" y="149"/>
                  </a:lnTo>
                  <a:close/>
                  <a:moveTo>
                    <a:pt x="541" y="69"/>
                  </a:moveTo>
                  <a:lnTo>
                    <a:pt x="541" y="69"/>
                  </a:lnTo>
                  <a:lnTo>
                    <a:pt x="552" y="71"/>
                  </a:lnTo>
                  <a:lnTo>
                    <a:pt x="561" y="75"/>
                  </a:lnTo>
                  <a:lnTo>
                    <a:pt x="571" y="79"/>
                  </a:lnTo>
                  <a:lnTo>
                    <a:pt x="581" y="85"/>
                  </a:lnTo>
                  <a:lnTo>
                    <a:pt x="590" y="91"/>
                  </a:lnTo>
                  <a:lnTo>
                    <a:pt x="599" y="98"/>
                  </a:lnTo>
                  <a:lnTo>
                    <a:pt x="617" y="113"/>
                  </a:lnTo>
                  <a:lnTo>
                    <a:pt x="633" y="131"/>
                  </a:lnTo>
                  <a:lnTo>
                    <a:pt x="649" y="151"/>
                  </a:lnTo>
                  <a:lnTo>
                    <a:pt x="664" y="174"/>
                  </a:lnTo>
                  <a:lnTo>
                    <a:pt x="677" y="198"/>
                  </a:lnTo>
                  <a:lnTo>
                    <a:pt x="677" y="198"/>
                  </a:lnTo>
                  <a:lnTo>
                    <a:pt x="645" y="207"/>
                  </a:lnTo>
                  <a:lnTo>
                    <a:pt x="612" y="213"/>
                  </a:lnTo>
                  <a:lnTo>
                    <a:pt x="577" y="219"/>
                  </a:lnTo>
                  <a:lnTo>
                    <a:pt x="541" y="221"/>
                  </a:lnTo>
                  <a:lnTo>
                    <a:pt x="541" y="69"/>
                  </a:lnTo>
                  <a:close/>
                  <a:moveTo>
                    <a:pt x="541" y="285"/>
                  </a:moveTo>
                  <a:lnTo>
                    <a:pt x="541" y="285"/>
                  </a:lnTo>
                  <a:lnTo>
                    <a:pt x="584" y="282"/>
                  </a:lnTo>
                  <a:lnTo>
                    <a:pt x="625" y="277"/>
                  </a:lnTo>
                  <a:lnTo>
                    <a:pt x="664" y="268"/>
                  </a:lnTo>
                  <a:lnTo>
                    <a:pt x="684" y="264"/>
                  </a:lnTo>
                  <a:lnTo>
                    <a:pt x="703" y="258"/>
                  </a:lnTo>
                  <a:lnTo>
                    <a:pt x="703" y="258"/>
                  </a:lnTo>
                  <a:lnTo>
                    <a:pt x="708" y="276"/>
                  </a:lnTo>
                  <a:lnTo>
                    <a:pt x="714" y="295"/>
                  </a:lnTo>
                  <a:lnTo>
                    <a:pt x="718" y="313"/>
                  </a:lnTo>
                  <a:lnTo>
                    <a:pt x="721" y="332"/>
                  </a:lnTo>
                  <a:lnTo>
                    <a:pt x="725" y="352"/>
                  </a:lnTo>
                  <a:lnTo>
                    <a:pt x="728" y="372"/>
                  </a:lnTo>
                  <a:lnTo>
                    <a:pt x="730" y="393"/>
                  </a:lnTo>
                  <a:lnTo>
                    <a:pt x="731" y="413"/>
                  </a:lnTo>
                  <a:lnTo>
                    <a:pt x="541" y="413"/>
                  </a:lnTo>
                  <a:lnTo>
                    <a:pt x="541" y="285"/>
                  </a:lnTo>
                  <a:close/>
                  <a:moveTo>
                    <a:pt x="541" y="477"/>
                  </a:moveTo>
                  <a:lnTo>
                    <a:pt x="731" y="477"/>
                  </a:lnTo>
                  <a:lnTo>
                    <a:pt x="731" y="477"/>
                  </a:lnTo>
                  <a:lnTo>
                    <a:pt x="730" y="498"/>
                  </a:lnTo>
                  <a:lnTo>
                    <a:pt x="728" y="518"/>
                  </a:lnTo>
                  <a:lnTo>
                    <a:pt x="725" y="538"/>
                  </a:lnTo>
                  <a:lnTo>
                    <a:pt x="721" y="558"/>
                  </a:lnTo>
                  <a:lnTo>
                    <a:pt x="718" y="577"/>
                  </a:lnTo>
                  <a:lnTo>
                    <a:pt x="714" y="596"/>
                  </a:lnTo>
                  <a:lnTo>
                    <a:pt x="708" y="615"/>
                  </a:lnTo>
                  <a:lnTo>
                    <a:pt x="703" y="632"/>
                  </a:lnTo>
                  <a:lnTo>
                    <a:pt x="703" y="632"/>
                  </a:lnTo>
                  <a:lnTo>
                    <a:pt x="684" y="626"/>
                  </a:lnTo>
                  <a:lnTo>
                    <a:pt x="664" y="622"/>
                  </a:lnTo>
                  <a:lnTo>
                    <a:pt x="625" y="614"/>
                  </a:lnTo>
                  <a:lnTo>
                    <a:pt x="584" y="608"/>
                  </a:lnTo>
                  <a:lnTo>
                    <a:pt x="541" y="605"/>
                  </a:lnTo>
                  <a:lnTo>
                    <a:pt x="541" y="477"/>
                  </a:lnTo>
                  <a:close/>
                  <a:moveTo>
                    <a:pt x="541" y="822"/>
                  </a:moveTo>
                  <a:lnTo>
                    <a:pt x="541" y="669"/>
                  </a:lnTo>
                  <a:lnTo>
                    <a:pt x="541" y="669"/>
                  </a:lnTo>
                  <a:lnTo>
                    <a:pt x="577" y="672"/>
                  </a:lnTo>
                  <a:lnTo>
                    <a:pt x="612" y="677"/>
                  </a:lnTo>
                  <a:lnTo>
                    <a:pt x="645" y="683"/>
                  </a:lnTo>
                  <a:lnTo>
                    <a:pt x="678" y="692"/>
                  </a:lnTo>
                  <a:lnTo>
                    <a:pt x="678" y="692"/>
                  </a:lnTo>
                  <a:lnTo>
                    <a:pt x="664" y="717"/>
                  </a:lnTo>
                  <a:lnTo>
                    <a:pt x="649" y="739"/>
                  </a:lnTo>
                  <a:lnTo>
                    <a:pt x="633" y="760"/>
                  </a:lnTo>
                  <a:lnTo>
                    <a:pt x="617" y="778"/>
                  </a:lnTo>
                  <a:lnTo>
                    <a:pt x="599" y="793"/>
                  </a:lnTo>
                  <a:lnTo>
                    <a:pt x="590" y="799"/>
                  </a:lnTo>
                  <a:lnTo>
                    <a:pt x="581" y="806"/>
                  </a:lnTo>
                  <a:lnTo>
                    <a:pt x="571" y="811"/>
                  </a:lnTo>
                  <a:lnTo>
                    <a:pt x="561" y="815"/>
                  </a:lnTo>
                  <a:lnTo>
                    <a:pt x="552" y="820"/>
                  </a:lnTo>
                  <a:lnTo>
                    <a:pt x="541" y="822"/>
                  </a:lnTo>
                  <a:lnTo>
                    <a:pt x="541" y="822"/>
                  </a:lnTo>
                  <a:close/>
                  <a:moveTo>
                    <a:pt x="689" y="794"/>
                  </a:moveTo>
                  <a:lnTo>
                    <a:pt x="689" y="794"/>
                  </a:lnTo>
                  <a:lnTo>
                    <a:pt x="703" y="777"/>
                  </a:lnTo>
                  <a:lnTo>
                    <a:pt x="716" y="756"/>
                  </a:lnTo>
                  <a:lnTo>
                    <a:pt x="728" y="736"/>
                  </a:lnTo>
                  <a:lnTo>
                    <a:pt x="738" y="714"/>
                  </a:lnTo>
                  <a:lnTo>
                    <a:pt x="738" y="714"/>
                  </a:lnTo>
                  <a:lnTo>
                    <a:pt x="765" y="727"/>
                  </a:lnTo>
                  <a:lnTo>
                    <a:pt x="790" y="741"/>
                  </a:lnTo>
                  <a:lnTo>
                    <a:pt x="790" y="741"/>
                  </a:lnTo>
                  <a:lnTo>
                    <a:pt x="766" y="756"/>
                  </a:lnTo>
                  <a:lnTo>
                    <a:pt x="742" y="770"/>
                  </a:lnTo>
                  <a:lnTo>
                    <a:pt x="716" y="783"/>
                  </a:lnTo>
                  <a:lnTo>
                    <a:pt x="689" y="794"/>
                  </a:lnTo>
                  <a:lnTo>
                    <a:pt x="689" y="794"/>
                  </a:lnTo>
                  <a:close/>
                  <a:moveTo>
                    <a:pt x="841" y="698"/>
                  </a:moveTo>
                  <a:lnTo>
                    <a:pt x="841" y="698"/>
                  </a:lnTo>
                  <a:lnTo>
                    <a:pt x="824" y="687"/>
                  </a:lnTo>
                  <a:lnTo>
                    <a:pt x="805" y="675"/>
                  </a:lnTo>
                  <a:lnTo>
                    <a:pt x="785" y="664"/>
                  </a:lnTo>
                  <a:lnTo>
                    <a:pt x="763" y="654"/>
                  </a:lnTo>
                  <a:lnTo>
                    <a:pt x="763" y="654"/>
                  </a:lnTo>
                  <a:lnTo>
                    <a:pt x="769" y="634"/>
                  </a:lnTo>
                  <a:lnTo>
                    <a:pt x="775" y="613"/>
                  </a:lnTo>
                  <a:lnTo>
                    <a:pt x="780" y="591"/>
                  </a:lnTo>
                  <a:lnTo>
                    <a:pt x="785" y="570"/>
                  </a:lnTo>
                  <a:lnTo>
                    <a:pt x="789" y="547"/>
                  </a:lnTo>
                  <a:lnTo>
                    <a:pt x="791" y="525"/>
                  </a:lnTo>
                  <a:lnTo>
                    <a:pt x="793" y="501"/>
                  </a:lnTo>
                  <a:lnTo>
                    <a:pt x="795" y="477"/>
                  </a:lnTo>
                  <a:lnTo>
                    <a:pt x="953" y="477"/>
                  </a:lnTo>
                  <a:lnTo>
                    <a:pt x="953" y="477"/>
                  </a:lnTo>
                  <a:lnTo>
                    <a:pt x="951" y="492"/>
                  </a:lnTo>
                  <a:lnTo>
                    <a:pt x="949" y="508"/>
                  </a:lnTo>
                  <a:lnTo>
                    <a:pt x="945" y="523"/>
                  </a:lnTo>
                  <a:lnTo>
                    <a:pt x="941" y="538"/>
                  </a:lnTo>
                  <a:lnTo>
                    <a:pt x="936" y="554"/>
                  </a:lnTo>
                  <a:lnTo>
                    <a:pt x="930" y="569"/>
                  </a:lnTo>
                  <a:lnTo>
                    <a:pt x="924" y="582"/>
                  </a:lnTo>
                  <a:lnTo>
                    <a:pt x="918" y="596"/>
                  </a:lnTo>
                  <a:lnTo>
                    <a:pt x="910" y="610"/>
                  </a:lnTo>
                  <a:lnTo>
                    <a:pt x="903" y="624"/>
                  </a:lnTo>
                  <a:lnTo>
                    <a:pt x="894" y="637"/>
                  </a:lnTo>
                  <a:lnTo>
                    <a:pt x="884" y="650"/>
                  </a:lnTo>
                  <a:lnTo>
                    <a:pt x="875" y="663"/>
                  </a:lnTo>
                  <a:lnTo>
                    <a:pt x="864" y="675"/>
                  </a:lnTo>
                  <a:lnTo>
                    <a:pt x="841" y="698"/>
                  </a:lnTo>
                  <a:lnTo>
                    <a:pt x="841" y="698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87A61CD-60DC-9926-5835-46D810381C9A}"/>
              </a:ext>
            </a:extLst>
          </p:cNvPr>
          <p:cNvGrpSpPr/>
          <p:nvPr/>
        </p:nvGrpSpPr>
        <p:grpSpPr>
          <a:xfrm>
            <a:off x="1654414" y="1464580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DC035D7-39CB-5CE2-45A8-9DBFCE92D7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98A417E-ABB3-C0AC-D0EE-F56F9181264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78D255-42FB-1F65-4587-235975163008}"/>
              </a:ext>
            </a:extLst>
          </p:cNvPr>
          <p:cNvGrpSpPr/>
          <p:nvPr/>
        </p:nvGrpSpPr>
        <p:grpSpPr>
          <a:xfrm>
            <a:off x="7553046" y="1464580"/>
            <a:ext cx="2984539" cy="816522"/>
            <a:chOff x="283598" y="1906534"/>
            <a:chExt cx="298453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1C3F777-1BCE-8676-306F-4EA7330A76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0679FB4-8B3B-B1CF-2786-B9E3C851C9B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CD7283-EAC6-B229-4874-D183C30A477A}"/>
              </a:ext>
            </a:extLst>
          </p:cNvPr>
          <p:cNvGrpSpPr/>
          <p:nvPr/>
        </p:nvGrpSpPr>
        <p:grpSpPr>
          <a:xfrm>
            <a:off x="1654414" y="3054417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AE82EE0-8F44-D628-C276-05BBD37969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E4D454E-1AC1-86F8-A3AC-DBE2036BD6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09E1FC5-700D-DE3A-9D28-D162F4E24E72}"/>
              </a:ext>
            </a:extLst>
          </p:cNvPr>
          <p:cNvGrpSpPr/>
          <p:nvPr/>
        </p:nvGrpSpPr>
        <p:grpSpPr>
          <a:xfrm>
            <a:off x="7553046" y="3054417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3565BE6-C2E4-36E4-A452-89C738F9EE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7B0256-9178-C60C-CE6A-D996BF0FCEF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50F66AE-7A57-B6C7-FB11-4EFB441360F3}"/>
              </a:ext>
            </a:extLst>
          </p:cNvPr>
          <p:cNvGrpSpPr/>
          <p:nvPr/>
        </p:nvGrpSpPr>
        <p:grpSpPr>
          <a:xfrm>
            <a:off x="1654414" y="4774882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4D770E7-6771-A47F-E6E6-CA2270DF4A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1BED684-1758-5EE2-6C9D-BA548B2A0C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216BF29-3C84-8D0B-226E-0A55504156B6}"/>
              </a:ext>
            </a:extLst>
          </p:cNvPr>
          <p:cNvGrpSpPr/>
          <p:nvPr/>
        </p:nvGrpSpPr>
        <p:grpSpPr>
          <a:xfrm>
            <a:off x="7553046" y="4774882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423F90-9DFF-6B9A-9CA5-95D9E8EF95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153D756-7C8F-F2F6-A62D-785974D8B06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5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03778-5427-7D12-7210-602B17516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F17A464-A8CD-D322-78DA-7ADF1B3E28D8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C713A994-F1AD-8EB4-34C2-75B65BF5D0F0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693B838F-AFD1-ED3D-1F38-10D0E22C052E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B9D1A34E-0ACE-1FF6-7FB9-90277B4DE3C8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ED9AC13F-9FBB-7F56-7179-51EFA431595F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C4EACD62-B8EC-C1C5-2F49-CFA9D344E022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F989603D-034D-3473-1590-57601FE36F76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工作成效</a:t>
            </a:r>
          </a:p>
        </p:txBody>
      </p:sp>
      <p:sp>
        <p:nvSpPr>
          <p:cNvPr id="45" name="矩形 44"/>
          <p:cNvSpPr/>
          <p:nvPr/>
        </p:nvSpPr>
        <p:spPr>
          <a:xfrm>
            <a:off x="1070201" y="1705571"/>
            <a:ext cx="2935774" cy="216801"/>
          </a:xfrm>
          <a:prstGeom prst="rect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70201" y="5116580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70201" y="3345837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28113" y="1705571"/>
            <a:ext cx="2935774" cy="216801"/>
          </a:xfrm>
          <a:prstGeom prst="rect">
            <a:avLst/>
          </a:prstGeom>
          <a:solidFill>
            <a:srgbClr val="D2DFEB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28113" y="5116580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28113" y="3345837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86024" y="1705571"/>
            <a:ext cx="2935774" cy="216801"/>
          </a:xfrm>
          <a:prstGeom prst="rect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86024" y="5116580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6024" y="3345837"/>
            <a:ext cx="2935774" cy="35849"/>
          </a:xfrm>
          <a:prstGeom prst="rect">
            <a:avLst/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椭圆 29"/>
          <p:cNvSpPr/>
          <p:nvPr/>
        </p:nvSpPr>
        <p:spPr>
          <a:xfrm>
            <a:off x="2246171" y="2347730"/>
            <a:ext cx="583834" cy="604094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ym typeface="+mn-lt"/>
            </a:endParaRPr>
          </a:p>
        </p:txBody>
      </p:sp>
      <p:sp>
        <p:nvSpPr>
          <p:cNvPr id="58" name="椭圆 30"/>
          <p:cNvSpPr/>
          <p:nvPr/>
        </p:nvSpPr>
        <p:spPr>
          <a:xfrm>
            <a:off x="5793952" y="2364747"/>
            <a:ext cx="604094" cy="570060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ym typeface="+mn-lt"/>
            </a:endParaRPr>
          </a:p>
        </p:txBody>
      </p:sp>
      <p:sp>
        <p:nvSpPr>
          <p:cNvPr id="59" name="椭圆 31" descr="D:\51PPT模板网\51pptmoban.com\图片.jpg"/>
          <p:cNvSpPr/>
          <p:nvPr/>
        </p:nvSpPr>
        <p:spPr>
          <a:xfrm>
            <a:off x="9391604" y="2347730"/>
            <a:ext cx="524613" cy="604094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CEE505-D5CB-9E56-F354-7D988BD58C6A}"/>
              </a:ext>
            </a:extLst>
          </p:cNvPr>
          <p:cNvGrpSpPr/>
          <p:nvPr/>
        </p:nvGrpSpPr>
        <p:grpSpPr>
          <a:xfrm>
            <a:off x="1070201" y="3870196"/>
            <a:ext cx="2935774" cy="816522"/>
            <a:chOff x="298924" y="1906534"/>
            <a:chExt cx="2935774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7CBD244-D1A2-9EDA-4AC2-633D8F8116C1}"/>
                </a:ext>
              </a:extLst>
            </p:cNvPr>
            <p:cNvSpPr txBox="1"/>
            <p:nvPr/>
          </p:nvSpPr>
          <p:spPr>
            <a:xfrm>
              <a:off x="298924" y="2190603"/>
              <a:ext cx="2935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776ADBF-7FD3-9651-BA71-3D39AEF19E46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E1323BD-6DCC-6806-CA70-4446164B1F1C}"/>
              </a:ext>
            </a:extLst>
          </p:cNvPr>
          <p:cNvGrpSpPr/>
          <p:nvPr/>
        </p:nvGrpSpPr>
        <p:grpSpPr>
          <a:xfrm>
            <a:off x="4628112" y="3870196"/>
            <a:ext cx="2935774" cy="816522"/>
            <a:chOff x="298924" y="1906534"/>
            <a:chExt cx="2935774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A5D6FA5-E179-CCD1-8ABF-8D2C6B1E0EE4}"/>
                </a:ext>
              </a:extLst>
            </p:cNvPr>
            <p:cNvSpPr txBox="1"/>
            <p:nvPr/>
          </p:nvSpPr>
          <p:spPr>
            <a:xfrm>
              <a:off x="298924" y="2190603"/>
              <a:ext cx="2935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3312D05-5CCA-C1F1-E4BB-CD7A7A7C3B6A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C2F5A48-09B4-D69B-F11A-634DE67EC1D8}"/>
              </a:ext>
            </a:extLst>
          </p:cNvPr>
          <p:cNvGrpSpPr/>
          <p:nvPr/>
        </p:nvGrpSpPr>
        <p:grpSpPr>
          <a:xfrm>
            <a:off x="8236518" y="3870196"/>
            <a:ext cx="2935774" cy="816522"/>
            <a:chOff x="298924" y="1906534"/>
            <a:chExt cx="2935774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9BAEA22-9076-E391-6B9A-053F1083A0C5}"/>
                </a:ext>
              </a:extLst>
            </p:cNvPr>
            <p:cNvSpPr txBox="1"/>
            <p:nvPr/>
          </p:nvSpPr>
          <p:spPr>
            <a:xfrm>
              <a:off x="298924" y="2190603"/>
              <a:ext cx="29357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FA261A5-836A-B8B3-E471-4F5EFE1D060A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19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E32FA-DF59-4C55-2818-AECC89CA0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1E70738-9D63-85BC-52F6-705CCC56CE7F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EAFC945E-D3E3-111A-8FB2-99724CFE6E85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810174E5-FB1D-07EE-4A28-2ED02A13F23C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01FCC055-398D-1078-3856-BB098B03F2A8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824B5209-0B1D-7B8F-AAA7-3292EC16D142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A55AB928-5C0A-004D-0428-4B842D57B122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B25C183A-35B2-600A-6FC6-29B4F096E7D8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工作成效</a:t>
            </a:r>
          </a:p>
        </p:txBody>
      </p:sp>
      <p:sp>
        <p:nvSpPr>
          <p:cNvPr id="3" name="Freeform 24">
            <a:extLst>
              <a:ext uri="{FF2B5EF4-FFF2-40B4-BE49-F238E27FC236}">
                <a16:creationId xmlns:a16="http://schemas.microsoft.com/office/drawing/2014/main" id="{43EEE852-8565-E8EE-E6C0-AD67610E2DC2}"/>
              </a:ext>
            </a:extLst>
          </p:cNvPr>
          <p:cNvSpPr>
            <a:spLocks/>
          </p:cNvSpPr>
          <p:nvPr/>
        </p:nvSpPr>
        <p:spPr bwMode="auto">
          <a:xfrm rot="5400000">
            <a:off x="2019988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B58FDF65-67B2-1696-251C-6362E74FA987}"/>
              </a:ext>
            </a:extLst>
          </p:cNvPr>
          <p:cNvSpPr>
            <a:spLocks/>
          </p:cNvSpPr>
          <p:nvPr/>
        </p:nvSpPr>
        <p:spPr bwMode="auto">
          <a:xfrm rot="5400000">
            <a:off x="4277677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D2DFEB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22057E0A-4AE2-97BC-613D-45D95A5CBB29}"/>
              </a:ext>
            </a:extLst>
          </p:cNvPr>
          <p:cNvSpPr>
            <a:spLocks/>
          </p:cNvSpPr>
          <p:nvPr/>
        </p:nvSpPr>
        <p:spPr bwMode="auto">
          <a:xfrm rot="5400000">
            <a:off x="6535366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F36C7CD2-21DA-FD20-2251-44909548208C}"/>
              </a:ext>
            </a:extLst>
          </p:cNvPr>
          <p:cNvSpPr>
            <a:spLocks/>
          </p:cNvSpPr>
          <p:nvPr/>
        </p:nvSpPr>
        <p:spPr bwMode="auto">
          <a:xfrm rot="5400000">
            <a:off x="8793056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D2DFEB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grpSp>
        <p:nvGrpSpPr>
          <p:cNvPr id="7" name="Group 128" descr="D:\51PPT模板网\51pptmoban.com\图片.jpg">
            <a:extLst>
              <a:ext uri="{FF2B5EF4-FFF2-40B4-BE49-F238E27FC236}">
                <a16:creationId xmlns:a16="http://schemas.microsoft.com/office/drawing/2014/main" id="{051ADD6C-56E7-DD23-15AD-E2ABE6CDF564}"/>
              </a:ext>
            </a:extLst>
          </p:cNvPr>
          <p:cNvGrpSpPr/>
          <p:nvPr/>
        </p:nvGrpSpPr>
        <p:grpSpPr>
          <a:xfrm>
            <a:off x="2157487" y="2181297"/>
            <a:ext cx="593976" cy="593976"/>
            <a:chOff x="1316879" y="4254550"/>
            <a:chExt cx="684000" cy="684000"/>
          </a:xfrm>
        </p:grpSpPr>
        <p:sp>
          <p:nvSpPr>
            <p:cNvPr id="8" name="Freeform 49">
              <a:extLst>
                <a:ext uri="{FF2B5EF4-FFF2-40B4-BE49-F238E27FC236}">
                  <a16:creationId xmlns:a16="http://schemas.microsoft.com/office/drawing/2014/main" id="{40BBE05D-EF38-9DB8-8BC9-063D180E49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24">
              <a:extLst>
                <a:ext uri="{FF2B5EF4-FFF2-40B4-BE49-F238E27FC236}">
                  <a16:creationId xmlns:a16="http://schemas.microsoft.com/office/drawing/2014/main" id="{D443FA56-77BD-E9E9-E895-EA9E468D7FC3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29">
            <a:extLst>
              <a:ext uri="{FF2B5EF4-FFF2-40B4-BE49-F238E27FC236}">
                <a16:creationId xmlns:a16="http://schemas.microsoft.com/office/drawing/2014/main" id="{49868762-3811-62E8-7D0B-0C7ADB90A435}"/>
              </a:ext>
            </a:extLst>
          </p:cNvPr>
          <p:cNvGrpSpPr/>
          <p:nvPr/>
        </p:nvGrpSpPr>
        <p:grpSpPr>
          <a:xfrm>
            <a:off x="4416639" y="2181297"/>
            <a:ext cx="593976" cy="593976"/>
            <a:chOff x="3401741" y="4254550"/>
            <a:chExt cx="684000" cy="684000"/>
          </a:xfrm>
        </p:grpSpPr>
        <p:sp>
          <p:nvSpPr>
            <p:cNvPr id="11" name="Freeform 31">
              <a:extLst>
                <a:ext uri="{FF2B5EF4-FFF2-40B4-BE49-F238E27FC236}">
                  <a16:creationId xmlns:a16="http://schemas.microsoft.com/office/drawing/2014/main" id="{68E839CA-0CF5-1FFE-DC2A-B641E27CD24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rgbClr val="455A64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125">
              <a:extLst>
                <a:ext uri="{FF2B5EF4-FFF2-40B4-BE49-F238E27FC236}">
                  <a16:creationId xmlns:a16="http://schemas.microsoft.com/office/drawing/2014/main" id="{DA6EC76B-2DEE-0A6E-A9C8-10BA1AED9F55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30" descr="D:\51PPT模板网\51pptmoban.com\图片.jpg">
            <a:extLst>
              <a:ext uri="{FF2B5EF4-FFF2-40B4-BE49-F238E27FC236}">
                <a16:creationId xmlns:a16="http://schemas.microsoft.com/office/drawing/2014/main" id="{7DC82C7B-F502-BC4C-5DAA-A207B7C2670E}"/>
              </a:ext>
            </a:extLst>
          </p:cNvPr>
          <p:cNvGrpSpPr/>
          <p:nvPr/>
        </p:nvGrpSpPr>
        <p:grpSpPr>
          <a:xfrm>
            <a:off x="6675790" y="2181297"/>
            <a:ext cx="593976" cy="593976"/>
            <a:chOff x="6006611" y="4240036"/>
            <a:chExt cx="684000" cy="684000"/>
          </a:xfrm>
        </p:grpSpPr>
        <p:sp>
          <p:nvSpPr>
            <p:cNvPr id="14" name="Freeform 44">
              <a:extLst>
                <a:ext uri="{FF2B5EF4-FFF2-40B4-BE49-F238E27FC236}">
                  <a16:creationId xmlns:a16="http://schemas.microsoft.com/office/drawing/2014/main" id="{A89A3A69-04F6-46E6-6E0D-C005EFBA4E2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26">
              <a:extLst>
                <a:ext uri="{FF2B5EF4-FFF2-40B4-BE49-F238E27FC236}">
                  <a16:creationId xmlns:a16="http://schemas.microsoft.com/office/drawing/2014/main" id="{D8962F3F-9606-E302-826F-BAFF32849EC2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31">
            <a:extLst>
              <a:ext uri="{FF2B5EF4-FFF2-40B4-BE49-F238E27FC236}">
                <a16:creationId xmlns:a16="http://schemas.microsoft.com/office/drawing/2014/main" id="{F24619CC-39DD-5211-6B8A-BD2BBBCF1943}"/>
              </a:ext>
            </a:extLst>
          </p:cNvPr>
          <p:cNvGrpSpPr/>
          <p:nvPr/>
        </p:nvGrpSpPr>
        <p:grpSpPr>
          <a:xfrm>
            <a:off x="8928025" y="2181297"/>
            <a:ext cx="593976" cy="593976"/>
            <a:chOff x="8794034" y="4283578"/>
            <a:chExt cx="684000" cy="684000"/>
          </a:xfrm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28916A84-EBD7-F32B-D68D-CDFBB9758A3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rgbClr val="455A64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27">
              <a:extLst>
                <a:ext uri="{FF2B5EF4-FFF2-40B4-BE49-F238E27FC236}">
                  <a16:creationId xmlns:a16="http://schemas.microsoft.com/office/drawing/2014/main" id="{2400AAB1-6D61-53DC-1690-4750CCBADF91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79F90C8-C6EB-3BEE-B4A2-EF261FF9C617}"/>
              </a:ext>
            </a:extLst>
          </p:cNvPr>
          <p:cNvGrpSpPr/>
          <p:nvPr/>
        </p:nvGrpSpPr>
        <p:grpSpPr>
          <a:xfrm>
            <a:off x="1554368" y="3927057"/>
            <a:ext cx="1800214" cy="1278187"/>
            <a:chOff x="866704" y="1906534"/>
            <a:chExt cx="1800214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05E6B49-455B-37D2-44B7-001EC465DA2C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B4C765C-9107-CC4D-E9AD-BCF424F20526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6933391-A1E7-6EDA-3DCE-71A5578C84B4}"/>
              </a:ext>
            </a:extLst>
          </p:cNvPr>
          <p:cNvGrpSpPr/>
          <p:nvPr/>
        </p:nvGrpSpPr>
        <p:grpSpPr>
          <a:xfrm>
            <a:off x="3813520" y="3927057"/>
            <a:ext cx="1800214" cy="1278187"/>
            <a:chOff x="866704" y="1906534"/>
            <a:chExt cx="1800214" cy="12781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0C8E63-503C-77CE-2926-3F81F9D434A3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F6857E1-EBB3-BD97-8E16-ABD2FD0C52F4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9D57D57-9385-3CB6-4741-C8B5F213929C}"/>
              </a:ext>
            </a:extLst>
          </p:cNvPr>
          <p:cNvGrpSpPr/>
          <p:nvPr/>
        </p:nvGrpSpPr>
        <p:grpSpPr>
          <a:xfrm>
            <a:off x="6125097" y="3927057"/>
            <a:ext cx="1800214" cy="1278187"/>
            <a:chOff x="866704" y="1906534"/>
            <a:chExt cx="1800214" cy="12781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DCD4FEB-456B-4061-8BCB-AAAA74E3784A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FBE808-2D71-BD0D-BFBE-5C4F38B770A6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D01884-491D-DC64-B490-28C669ED0BA8}"/>
              </a:ext>
            </a:extLst>
          </p:cNvPr>
          <p:cNvGrpSpPr/>
          <p:nvPr/>
        </p:nvGrpSpPr>
        <p:grpSpPr>
          <a:xfrm>
            <a:off x="8436676" y="3927057"/>
            <a:ext cx="1800214" cy="1278187"/>
            <a:chOff x="866704" y="1906534"/>
            <a:chExt cx="1800214" cy="12781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347125C-C9D6-93C1-1CD8-C28460E31BED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020AD0C-1579-84F5-7972-CAE76BCFA80B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438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8A099-6DA2-C8A7-1F57-CD096D5DF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55FC2DA-BEDF-F7C8-DF70-818ABCEEAC94}"/>
              </a:ext>
            </a:extLst>
          </p:cNvPr>
          <p:cNvSpPr/>
          <p:nvPr/>
        </p:nvSpPr>
        <p:spPr>
          <a:xfrm>
            <a:off x="-277886" y="0"/>
            <a:ext cx="10743524" cy="6858000"/>
          </a:xfrm>
          <a:custGeom>
            <a:avLst/>
            <a:gdLst>
              <a:gd name="connsiteX0" fmla="*/ 0 w 10743524"/>
              <a:gd name="connsiteY0" fmla="*/ 0 h 6858000"/>
              <a:gd name="connsiteX1" fmla="*/ 811575 w 10743524"/>
              <a:gd name="connsiteY1" fmla="*/ 0 h 6858000"/>
              <a:gd name="connsiteX2" fmla="*/ 2818724 w 10743524"/>
              <a:gd name="connsiteY2" fmla="*/ 0 h 6858000"/>
              <a:gd name="connsiteX3" fmla="*/ 3542383 w 10743524"/>
              <a:gd name="connsiteY3" fmla="*/ 0 h 6858000"/>
              <a:gd name="connsiteX4" fmla="*/ 4353958 w 10743524"/>
              <a:gd name="connsiteY4" fmla="*/ 0 h 6858000"/>
              <a:gd name="connsiteX5" fmla="*/ 6361107 w 10743524"/>
              <a:gd name="connsiteY5" fmla="*/ 0 h 6858000"/>
              <a:gd name="connsiteX6" fmla="*/ 6436920 w 10743524"/>
              <a:gd name="connsiteY6" fmla="*/ 133860 h 6858000"/>
              <a:gd name="connsiteX7" fmla="*/ 7143981 w 10743524"/>
              <a:gd name="connsiteY7" fmla="*/ 1045029 h 6858000"/>
              <a:gd name="connsiteX8" fmla="*/ 8421238 w 10743524"/>
              <a:gd name="connsiteY8" fmla="*/ 1524000 h 6858000"/>
              <a:gd name="connsiteX9" fmla="*/ 9219524 w 10743524"/>
              <a:gd name="connsiteY9" fmla="*/ 2917371 h 6858000"/>
              <a:gd name="connsiteX10" fmla="*/ 10743524 w 10743524"/>
              <a:gd name="connsiteY10" fmla="*/ 3222171 h 6858000"/>
              <a:gd name="connsiteX11" fmla="*/ 8508324 w 10743524"/>
              <a:gd name="connsiteY11" fmla="*/ 4209143 h 6858000"/>
              <a:gd name="connsiteX12" fmla="*/ 7202039 w 10743524"/>
              <a:gd name="connsiteY12" fmla="*/ 5762171 h 6858000"/>
              <a:gd name="connsiteX13" fmla="*/ 5619981 w 10743524"/>
              <a:gd name="connsiteY13" fmla="*/ 6052457 h 6858000"/>
              <a:gd name="connsiteX14" fmla="*/ 5194532 w 10743524"/>
              <a:gd name="connsiteY14" fmla="*/ 6781347 h 6858000"/>
              <a:gd name="connsiteX15" fmla="*/ 5170571 w 10743524"/>
              <a:gd name="connsiteY15" fmla="*/ 6858000 h 6858000"/>
              <a:gd name="connsiteX16" fmla="*/ 3163422 w 10743524"/>
              <a:gd name="connsiteY16" fmla="*/ 6858000 h 6858000"/>
              <a:gd name="connsiteX17" fmla="*/ 2818724 w 10743524"/>
              <a:gd name="connsiteY17" fmla="*/ 6858000 h 6858000"/>
              <a:gd name="connsiteX18" fmla="*/ 2351847 w 10743524"/>
              <a:gd name="connsiteY18" fmla="*/ 6858000 h 6858000"/>
              <a:gd name="connsiteX19" fmla="*/ 811575 w 10743524"/>
              <a:gd name="connsiteY19" fmla="*/ 6858000 h 6858000"/>
              <a:gd name="connsiteX20" fmla="*/ 0 w 10743524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43524" h="6858000">
                <a:moveTo>
                  <a:pt x="0" y="0"/>
                </a:moveTo>
                <a:lnTo>
                  <a:pt x="811575" y="0"/>
                </a:lnTo>
                <a:lnTo>
                  <a:pt x="2818724" y="0"/>
                </a:lnTo>
                <a:lnTo>
                  <a:pt x="3542383" y="0"/>
                </a:lnTo>
                <a:lnTo>
                  <a:pt x="4353958" y="0"/>
                </a:lnTo>
                <a:lnTo>
                  <a:pt x="6361107" y="0"/>
                </a:lnTo>
                <a:lnTo>
                  <a:pt x="6436920" y="133860"/>
                </a:lnTo>
                <a:cubicBezTo>
                  <a:pt x="6647094" y="493712"/>
                  <a:pt x="6870024" y="825500"/>
                  <a:pt x="7143981" y="1045029"/>
                </a:cubicBezTo>
                <a:cubicBezTo>
                  <a:pt x="7509257" y="1337734"/>
                  <a:pt x="8075314" y="1211943"/>
                  <a:pt x="8421238" y="1524000"/>
                </a:cubicBezTo>
                <a:cubicBezTo>
                  <a:pt x="8767162" y="1836057"/>
                  <a:pt x="8832476" y="2634343"/>
                  <a:pt x="9219524" y="2917371"/>
                </a:cubicBezTo>
                <a:cubicBezTo>
                  <a:pt x="9606572" y="3200400"/>
                  <a:pt x="10175048" y="3211285"/>
                  <a:pt x="10743524" y="3222171"/>
                </a:cubicBezTo>
                <a:cubicBezTo>
                  <a:pt x="9998457" y="3551162"/>
                  <a:pt x="9098572" y="3785810"/>
                  <a:pt x="8508324" y="4209143"/>
                </a:cubicBezTo>
                <a:cubicBezTo>
                  <a:pt x="7918077" y="4632476"/>
                  <a:pt x="7683429" y="5454952"/>
                  <a:pt x="7202039" y="5762171"/>
                </a:cubicBezTo>
                <a:cubicBezTo>
                  <a:pt x="6720648" y="6069390"/>
                  <a:pt x="5997352" y="5716209"/>
                  <a:pt x="5619981" y="6052457"/>
                </a:cubicBezTo>
                <a:cubicBezTo>
                  <a:pt x="5431296" y="6220581"/>
                  <a:pt x="5298853" y="6478512"/>
                  <a:pt x="5194532" y="6781347"/>
                </a:cubicBezTo>
                <a:lnTo>
                  <a:pt x="5170571" y="6858000"/>
                </a:lnTo>
                <a:lnTo>
                  <a:pt x="3163422" y="6858000"/>
                </a:lnTo>
                <a:lnTo>
                  <a:pt x="2818724" y="6858000"/>
                </a:lnTo>
                <a:lnTo>
                  <a:pt x="2351847" y="6858000"/>
                </a:lnTo>
                <a:lnTo>
                  <a:pt x="8115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39699B94-1EE4-CBD3-BC74-339CCD69C6C5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FDB25C39-CB17-9765-FEC1-C40A61855BBE}"/>
              </a:ext>
            </a:extLst>
          </p:cNvPr>
          <p:cNvGrpSpPr/>
          <p:nvPr/>
        </p:nvGrpSpPr>
        <p:grpSpPr>
          <a:xfrm>
            <a:off x="9442130" y="2164776"/>
            <a:ext cx="2447295" cy="2623723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E74E90FC-6566-DEB1-CB02-B4214FCD05A0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E31866F2-471E-AF5E-7BAF-CF6B8F25116F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71CD889-48C6-FD87-6730-653F6D888175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C67974C0-8426-609F-326A-C5FA1891A1BE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9B667B1F-3D2F-FF17-7086-1A6F26A1A241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F6E13BA4-6102-730F-7E94-2D9572DF0358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84BDF76B-1EF3-C211-84B9-363F35168B04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FA5A8761-27EB-D877-5149-9490447EB2C1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FBEF5A8B-7AA1-764B-8FAA-C34FF0FA4F4B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83C03E38-92A9-EB53-841F-650F6D21D4EA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F93E43A9-EEA6-E2B8-D99A-F395B50BA23E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6DDDB7D2-378D-F778-B9BF-5637E6359355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5E68352-4CD2-80E3-A28C-24557A1EE965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645D099A-6DE7-F9EA-0FB2-5A6E4338FBC7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9F0B5B39-4486-F288-2521-BE18FAC128FE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8387C1CE-F3B6-E6CD-0E6D-3995CC4653EF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B592F54-ABBC-309C-A70F-C56A54B3C0E2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00370898-97BC-824A-EA85-7A519DE99BEF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F0E4E1FE-F5A5-447F-F324-48514E63E172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AD59009-A205-2740-0064-8AEEAE0C6EBE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159C76E1-E672-1C30-EE2D-E0FEC7DB2898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9EA8688-0B45-6D73-A244-12523218EFCD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7E886B25-C513-3656-8B42-D59A6EBEBBC6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F1EECC72-9B9C-80BA-E0BF-A552F3B69D5F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8C1D272-67D7-61D2-929E-67551A6DFE16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0CE75F25-AF6B-CBAE-D10B-51961AAC25AE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9E46862-742B-3FF4-6BC9-30E2153DCA58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429C44B-B365-9CBE-1FFE-9F0C84A5E9B6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4CB059B-2E46-82DF-7419-AAF8323749B8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6F61E1AA-31FA-80CC-8B0B-3B663AB8F721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05199A-B44B-A142-81DE-F31D0840C7D8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32F68BDC-4265-93A4-D8F8-15EBF051E281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EC5ABB6A-E5EE-5BA7-291E-1DACFC5489B7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2DD61EB2-E5ED-EDC7-F341-4E0C4434FEBA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B3ADF7-362C-B952-2E26-B0F867EC8B34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63D2C716-CA10-A855-A1CF-F016CF5E4F09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582E50C9-6A8E-5ED0-326C-14A107A100AF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3DB67902-703E-759B-991A-D4B8740309E8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1AEFAF7D-1A7B-4648-E017-F155FCE4C50F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BA20D806-52C1-C3B1-61F9-8FF7230A5280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C16AE43D-4FD3-A61F-6DCD-9BA73C354F1B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1AE51120-A873-B80D-F565-CF65EC73C244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20D8A3E-FC9D-BEE6-B95A-57B5376B3C67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70A0C5C2-BB30-1E85-A709-9E443AD9C5F0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BFE1DD6-7DB4-F739-F6DF-1D7A4EF9E003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66F5340E-FCB4-7970-76E9-9BCB4C9283EB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ACB92BE1-B9BA-FC22-DB26-866A6C34176D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98AA8F-DACD-BFBA-60A5-8FEF069D559F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26DC39BD-095A-9022-BF33-532E00DA5BA0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BF29354C-6B84-BFC4-EC6F-E148E4F55AB5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5B5C2B2D-9EEC-FA97-600E-8B8ACDC5ABE8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516A3BD3-6C62-1D74-87FF-3E0E02D79E17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1F59DDC-D2D4-4318-D7C9-3CE124405C14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406EDE2D-B638-4830-9448-2F9FFD2F8814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5BC68C0A-04DD-996B-A9AA-15E5C3DD0C09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36CC7A53-2F1C-E102-6D6A-173CABBBB60D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3A5C21-929E-8124-461B-FC190838B360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3E21A14-B77A-8B20-52B2-57C5AC743518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CACC9CCB-4DCE-5E21-D64B-59B3B520D9F3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ECBC4117-C21F-33C3-2BCB-C235C1C19BFE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2074C3B4-276A-B8D1-31FD-6EAF6725FEC7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D26E17D-DADF-E0F9-9D3D-886E98B02E68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977CB965-3F58-287B-FEE5-0D33E748B74D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378F5A7-10AD-70F1-B957-503A82D2288F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FFA31643-D231-89D7-A9D9-8ABDF4A41E89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89BEB06-E7A8-E926-7E24-E90B464EED3B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820E0BC8-D044-4428-A58A-DA802C043E13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23F679CB-FAEE-DA51-8EB0-2BF7B1454064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482054BB-052A-FBD4-24E0-EAC32EA24084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CAE9E6C-9B84-FB93-C288-B27B4A9B25C3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0D1A63E8-BDB1-727D-67D3-445F24A608C0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A6D2932-C68A-0BA5-9A26-BCD054B13575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D49D194-19D8-FAD6-21CA-A16FF73D2AA0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948A67AD-ED62-EE82-3A2E-E5C46432C0F9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A3F95224-10E1-7078-4B8A-E9A2DA277B2B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FC8A7B3-7BAB-73D6-2BCC-27B799B926F2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2CF839E8-2AF1-F5F7-99CC-4D3E38457FC6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415385ED-E950-B03E-938A-AB49110D5EC0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7D6E0C87-27A5-E246-61C8-07B8A765B807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0E3FC551-9CF3-DBA0-1ACF-2AF69DF0BA31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AACECCE-94FD-6D15-5A50-F3910483D2DB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A76374BC-9E89-2CCF-4AAA-FA4DDA2B26A3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86A7A9AF-491B-824F-7BB7-7DCF74AB8319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9D949032-B71F-B931-1800-F2E94C77BB70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20EB874B-6A8A-BBBD-76FD-24E454B9F19D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4C5B680-E103-39CF-CB32-F01F52596390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5DE5CC25-C53D-6596-B397-AC940BC15EF1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0128D43-EAB5-6AE3-B2A7-C0DC3A961B75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13B97C56-EE23-6F59-C616-0EF245D0795C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5DA271-ABE5-ACB5-9DDF-3E582B3F01CC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F762A48E-DA79-470C-4B29-ECA5461EA158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0A077E3F-C870-7C5D-DA54-8FF3D64942BD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8302695C-C1D6-C40A-FAA1-8B6AE20989E0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2D6D3C98-5537-32EA-A93D-CBB903873D45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7B74746A-9094-3F07-EE61-009DB3538AD3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3D3536B-7EA7-76BE-B76D-0356C7ACF643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8580B27D-3715-E714-B740-2880A0C625C0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FCF44940-0E3D-0C26-B23F-1C0134C5E3DD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D90E32A9-F74B-5850-8413-60016605B785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F4B7FAC6-BA55-862F-50EF-C3ABE030CD45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73B4E07-652F-F9BD-F3E4-532E5DD70BFE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7BE19D2F-3207-3A69-7171-C3C9B0D6FAFF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6DC2256C-09F0-333D-879C-CFD3EC9AE8F3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B2B9DF00-8FFD-CAAD-D5E5-A44EA08396FE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696FD8E5-0AF5-A52D-C9D3-02D4CB893E8E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0AF2E68-79A8-84E5-2EC9-C7815FB39935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5F300F0-09DB-0559-0255-46FC8AB93289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5F6F29A8-1D20-55DE-E0F2-6377B11D54AF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37DB8111-AA51-1EA2-FB4B-AEBEF1F640FB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43DC5036-341C-785B-6D97-7962FC4C30F6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FB676E25-5069-2B40-9FED-6FF59682468E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1600E3E6-6C7F-86C1-DD2E-557468952B24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95F0164-B16B-A98B-D58D-FBE395F7B922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E984FD4-020F-37B7-562F-5EFEF34E8B31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6796234-2D7D-D1D0-D2D5-8A7032DBAFCF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3C11F590-43EB-7E33-9030-AACFFD2EF9D0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CAFABDD3-DEA5-0470-7466-DB6DCF9AB492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8801267-E74F-194D-A297-74C1893D654B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98DADF9A-3CAB-EA71-F04A-F51DA922B4B2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50BD27C1-3D96-6729-4FB1-3AE679BA77BC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373AA954-86F8-3C6F-5918-421813DA694C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2E747F6-185C-83EE-DF2A-6FAAEAC3DED6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D55D923C-E805-3938-72DF-B4320C1A1A13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E84F94C7-4806-C3E9-AC0A-3C974A966315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2671044D-8831-2C78-08D2-A8C309A57369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F50F61FC-49FB-5108-B6C7-7A641F5A4152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17943F-3070-F480-C4FA-7649A726E0A7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57A0C357-3A31-2EF3-0C66-7C87F8866FBC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4A877870-3A17-BF83-678D-F70086024B8A}"/>
              </a:ext>
            </a:extLst>
          </p:cNvPr>
          <p:cNvGrpSpPr/>
          <p:nvPr/>
        </p:nvGrpSpPr>
        <p:grpSpPr>
          <a:xfrm rot="20623564">
            <a:off x="675801" y="1093271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945DA3FE-259E-3CD6-329B-7D10E9FE6EBC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BDC2E85F-7EE4-FAFA-5F6A-EE907EC363DB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05B88FB0-B4CD-43DB-C780-AF1D477D61C7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D04A9824-DF25-528B-787B-1F04E7C8945D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33370768-6E62-1BD0-2F19-55F976C6C2B2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471A822A-B9FD-9D9F-E2F8-AD13987D4881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5525D66C-F216-A043-1E38-A05DF1DFB3D3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E5B361DC-E56C-F5FA-20CC-34D1E12FF762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F230A035-3103-700E-C71D-E839CC57362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4B7FE021-F6B3-4A6B-9D81-2CE85C0EC286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363B4328-4C3C-2859-FFC9-E45E32DB4AF1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BB6B2C34-4294-883D-1E2B-B16C7484A2A3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id="{F7080F46-96B6-DAA8-7AF9-D6DB31A81C3E}"/>
              </a:ext>
            </a:extLst>
          </p:cNvPr>
          <p:cNvGrpSpPr/>
          <p:nvPr/>
        </p:nvGrpSpPr>
        <p:grpSpPr>
          <a:xfrm>
            <a:off x="2911396" y="4398728"/>
            <a:ext cx="1415773" cy="1415416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9ED74881-6CBD-57C9-0174-7D8664CA170E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CC6C7E9D-24CE-E715-878E-F457C355D82B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B8075412-D001-39BB-232C-668E810C0ED1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37171CBA-1C3F-739E-E59D-5C3B2FCC90E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785A5C2A-1F5A-5264-77C8-D286D437AEC4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33416484-8223-BD58-B3BC-5320650AABBD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5D67A81B-9C5D-20EE-4642-143C2CABA90F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6CED7E2A-41D2-8C30-DBD4-D781F4FCF558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F3A4337D-E0C4-E453-C4A0-A08E732B7210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7617443D-A7CD-5D7D-3BDA-F085DB3E1299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8DB3A8F7-E99A-8EB3-6D97-EE63054EB59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87617541-3575-361D-F142-23AB8F08E8E2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DDFFB13A-EBE8-992C-E5EF-D01118E9F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8F1DF474-3032-DC38-33C8-FA42D76ECC17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61220AD2-CD7D-3D16-599E-FD3597237068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3A603A22-DA03-3D04-B600-39E1C877C0DE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D82742E7-E1DF-316C-DDF8-C4779B605230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E41177A-0968-A8C6-4C63-87C1968327BF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1124672D-7E7F-8540-554B-2F37C1F423C0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883336BA-F76F-8E2F-48ED-0896990CC9CC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C32D36AB-A476-E4DD-7AD6-1309B8D13D05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48C2F265-ADC2-D8FD-6E7B-17C1FFAE9276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04081314-8919-0277-2D27-EF927ED3F06D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8800E8-AF25-B75F-D548-0612A75589D5}"/>
              </a:ext>
            </a:extLst>
          </p:cNvPr>
          <p:cNvGrpSpPr/>
          <p:nvPr/>
        </p:nvGrpSpPr>
        <p:grpSpPr>
          <a:xfrm>
            <a:off x="1281316" y="2465397"/>
            <a:ext cx="2909528" cy="667300"/>
            <a:chOff x="944675" y="2045121"/>
            <a:chExt cx="2909528" cy="6673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563E74A-6531-9AA5-64EF-12B1E319C8FF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014E142-CA48-A329-7AEF-608B22B2396B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EF1DFAF-DAE0-4D4A-F66A-96878D94DE25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026237AA-6744-B67B-D90B-221A8647A23E}"/>
                  </a:ext>
                </a:extLst>
              </p:cNvPr>
              <p:cNvSpPr/>
              <p:nvPr/>
            </p:nvSpPr>
            <p:spPr>
              <a:xfrm>
                <a:off x="1171700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0656D2-5546-0526-69A4-EC97B7D7E3BF}"/>
                </a:ext>
              </a:extLst>
            </p:cNvPr>
            <p:cNvSpPr txBox="1"/>
            <p:nvPr/>
          </p:nvSpPr>
          <p:spPr>
            <a:xfrm>
              <a:off x="1699109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履职能力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E8DB97-C917-BFC3-8D7E-1CB6C0B6DB6A}"/>
              </a:ext>
            </a:extLst>
          </p:cNvPr>
          <p:cNvSpPr txBox="1"/>
          <p:nvPr/>
        </p:nvSpPr>
        <p:spPr>
          <a:xfrm>
            <a:off x="5257961" y="2035417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6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0415DC-8E0D-4450-38EB-A7DA80A5D74F}"/>
              </a:ext>
            </a:extLst>
          </p:cNvPr>
          <p:cNvSpPr txBox="1"/>
          <p:nvPr/>
        </p:nvSpPr>
        <p:spPr>
          <a:xfrm>
            <a:off x="1174874" y="3339321"/>
            <a:ext cx="405015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D2DFE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769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25717-BDEF-E92C-169C-7AC2558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43C84F34-1AF5-3DF4-AF34-1FC603C690CF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A693AA2D-D905-043C-8D72-F56073CFC52E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DDE51C96-5F7E-20B7-92D2-BC1EC0611149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4461955E-3206-A63D-40A0-79B46AB3B322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A60C77FD-5DDF-28A0-2ABF-67E63187452D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A5B81104-5325-7ACF-6095-6F71A250A771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C18C1AC2-3D38-9C57-B85C-3AC579953503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履职能力</a:t>
            </a:r>
          </a:p>
        </p:txBody>
      </p:sp>
      <p:sp>
        <p:nvSpPr>
          <p:cNvPr id="3" name="形状 2">
            <a:extLst>
              <a:ext uri="{FF2B5EF4-FFF2-40B4-BE49-F238E27FC236}">
                <a16:creationId xmlns:a16="http://schemas.microsoft.com/office/drawing/2014/main" id="{36334FA9-954C-D838-DF51-36FF07EE1106}"/>
              </a:ext>
            </a:extLst>
          </p:cNvPr>
          <p:cNvSpPr/>
          <p:nvPr/>
        </p:nvSpPr>
        <p:spPr>
          <a:xfrm>
            <a:off x="2789619" y="2209800"/>
            <a:ext cx="6096000" cy="2438400"/>
          </a:xfrm>
          <a:prstGeom prst="leftRightRibbon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AutoShape 20" descr="D:\51PPT模板网\51pptmoban.com\图片.jpg">
            <a:extLst>
              <a:ext uri="{FF2B5EF4-FFF2-40B4-BE49-F238E27FC236}">
                <a16:creationId xmlns:a16="http://schemas.microsoft.com/office/drawing/2014/main" id="{6C2B27F2-C24A-0781-FD82-8C67D23A1E28}"/>
              </a:ext>
            </a:extLst>
          </p:cNvPr>
          <p:cNvSpPr>
            <a:spLocks/>
          </p:cNvSpPr>
          <p:nvPr/>
        </p:nvSpPr>
        <p:spPr bwMode="auto">
          <a:xfrm>
            <a:off x="3500647" y="2945036"/>
            <a:ext cx="528428" cy="514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AutoShape 82" descr="D:\51PPT模板网\51pptmoban.com\图片.jpg">
            <a:extLst>
              <a:ext uri="{FF2B5EF4-FFF2-40B4-BE49-F238E27FC236}">
                <a16:creationId xmlns:a16="http://schemas.microsoft.com/office/drawing/2014/main" id="{1F39CEC4-0BB2-6658-5DCF-79DA9ED43F44}"/>
              </a:ext>
            </a:extLst>
          </p:cNvPr>
          <p:cNvSpPr>
            <a:spLocks/>
          </p:cNvSpPr>
          <p:nvPr/>
        </p:nvSpPr>
        <p:spPr bwMode="auto">
          <a:xfrm>
            <a:off x="7740983" y="3429000"/>
            <a:ext cx="491792" cy="3957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455A64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AFC67B-BB6A-0365-8900-7E5CD0E94FF4}"/>
              </a:ext>
            </a:extLst>
          </p:cNvPr>
          <p:cNvGrpSpPr/>
          <p:nvPr/>
        </p:nvGrpSpPr>
        <p:grpSpPr>
          <a:xfrm>
            <a:off x="7536180" y="1556517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CFE5DB2-D59A-C9DF-9702-CEA2AB9C11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EBF0EC-71EC-4A4D-EAC6-8B8CCE3C0A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AD5D86C-1F28-705B-00C6-03DE87B2F9B3}"/>
              </a:ext>
            </a:extLst>
          </p:cNvPr>
          <p:cNvGrpSpPr/>
          <p:nvPr/>
        </p:nvGrpSpPr>
        <p:grpSpPr>
          <a:xfrm>
            <a:off x="1101686" y="4552950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54DB752-93BD-37B9-FF19-A67F1B0962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F198CF6-5EAA-175A-31FC-D7686B68A51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2817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28614-069C-5893-06F3-8F7BF84BD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 descr="D:\51PPT模板网\51pptmoban.com\图片.jpg">
            <a:extLst>
              <a:ext uri="{FF2B5EF4-FFF2-40B4-BE49-F238E27FC236}">
                <a16:creationId xmlns:a16="http://schemas.microsoft.com/office/drawing/2014/main" id="{DD99F0D1-F844-20FA-8AA4-095BA77CE4BD}"/>
              </a:ext>
            </a:extLst>
          </p:cNvPr>
          <p:cNvSpPr/>
          <p:nvPr/>
        </p:nvSpPr>
        <p:spPr>
          <a:xfrm>
            <a:off x="4626267" y="1365250"/>
            <a:ext cx="2939466" cy="4127500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CD2F572-DCCD-7334-13A4-1E6FD4581C3B}"/>
              </a:ext>
            </a:extLst>
          </p:cNvPr>
          <p:cNvSpPr/>
          <p:nvPr/>
        </p:nvSpPr>
        <p:spPr>
          <a:xfrm>
            <a:off x="8382000" y="1365250"/>
            <a:ext cx="2939466" cy="4127500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4650162-F9C7-6E54-4D3F-6C4D4EB579A6}"/>
              </a:ext>
            </a:extLst>
          </p:cNvPr>
          <p:cNvSpPr/>
          <p:nvPr/>
        </p:nvSpPr>
        <p:spPr>
          <a:xfrm>
            <a:off x="4626267" y="2222500"/>
            <a:ext cx="2939466" cy="3270250"/>
          </a:xfrm>
          <a:prstGeom prst="roundRect">
            <a:avLst>
              <a:gd name="adj" fmla="val 0"/>
            </a:avLst>
          </a:prstGeom>
          <a:gradFill>
            <a:gsLst>
              <a:gs pos="97248">
                <a:srgbClr val="455A64"/>
              </a:gs>
              <a:gs pos="72000">
                <a:srgbClr val="455A64">
                  <a:alpha val="76000"/>
                </a:srgbClr>
              </a:gs>
              <a:gs pos="0">
                <a:srgbClr val="D2DFE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C1B1560-4E47-9990-2A00-908405B298B8}"/>
              </a:ext>
            </a:extLst>
          </p:cNvPr>
          <p:cNvSpPr/>
          <p:nvPr/>
        </p:nvSpPr>
        <p:spPr>
          <a:xfrm>
            <a:off x="8382000" y="2222500"/>
            <a:ext cx="2939466" cy="3270250"/>
          </a:xfrm>
          <a:prstGeom prst="roundRect">
            <a:avLst>
              <a:gd name="adj" fmla="val 0"/>
            </a:avLst>
          </a:prstGeom>
          <a:gradFill>
            <a:gsLst>
              <a:gs pos="97248">
                <a:srgbClr val="455A64"/>
              </a:gs>
              <a:gs pos="72000">
                <a:srgbClr val="455A64">
                  <a:alpha val="76000"/>
                </a:srgbClr>
              </a:gs>
              <a:gs pos="0">
                <a:srgbClr val="D2DFE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583968A-7A5A-C2E2-97A4-D66053B97D0E}"/>
              </a:ext>
            </a:extLst>
          </p:cNvPr>
          <p:cNvSpPr/>
          <p:nvPr/>
        </p:nvSpPr>
        <p:spPr>
          <a:xfrm>
            <a:off x="870534" y="1365250"/>
            <a:ext cx="2939466" cy="4127500"/>
          </a:xfrm>
          <a:prstGeom prst="roundRect">
            <a:avLst>
              <a:gd name="adj" fmla="val 0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3A9FCDC-59FD-6096-75DA-BCE6F191554E}"/>
              </a:ext>
            </a:extLst>
          </p:cNvPr>
          <p:cNvSpPr/>
          <p:nvPr/>
        </p:nvSpPr>
        <p:spPr>
          <a:xfrm>
            <a:off x="870534" y="2222500"/>
            <a:ext cx="2939466" cy="3270250"/>
          </a:xfrm>
          <a:prstGeom prst="roundRect">
            <a:avLst>
              <a:gd name="adj" fmla="val 0"/>
            </a:avLst>
          </a:prstGeom>
          <a:gradFill>
            <a:gsLst>
              <a:gs pos="97248">
                <a:srgbClr val="455A64"/>
              </a:gs>
              <a:gs pos="72000">
                <a:srgbClr val="455A64">
                  <a:alpha val="76000"/>
                </a:srgbClr>
              </a:gs>
              <a:gs pos="0">
                <a:srgbClr val="D2DFE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F415839-C002-9880-083D-F8119B0ED3F8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9FF76419-E68F-43BA-BA0D-B97E43582328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533CB6C6-732B-3C61-2108-E6D8FA8B290F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667D3272-DF46-FF01-6F96-97796D88AD7F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2E164260-2E26-34DA-8E22-AC0829480358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779994A6-4AA8-E401-6E20-094776204F33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CDB6010E-2C2C-2C7A-3120-16E1745A3E9C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履职能力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78C4089-77F8-1F41-A9BB-98B0C6BFAC71}"/>
              </a:ext>
            </a:extLst>
          </p:cNvPr>
          <p:cNvGrpSpPr/>
          <p:nvPr/>
        </p:nvGrpSpPr>
        <p:grpSpPr>
          <a:xfrm>
            <a:off x="1978318" y="2032000"/>
            <a:ext cx="723900" cy="723900"/>
            <a:chOff x="2206948" y="2165350"/>
            <a:chExt cx="723900" cy="723900"/>
          </a:xfrm>
        </p:grpSpPr>
        <p:sp>
          <p:nvSpPr>
            <p:cNvPr id="34" name="椭圆 33"/>
            <p:cNvSpPr/>
            <p:nvPr/>
          </p:nvSpPr>
          <p:spPr>
            <a:xfrm>
              <a:off x="2206948" y="2165350"/>
              <a:ext cx="723900" cy="7239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55" descr="D:\51PPT模板网\51pptmoban.com\图片.jpg"/>
            <p:cNvSpPr/>
            <p:nvPr/>
          </p:nvSpPr>
          <p:spPr>
            <a:xfrm>
              <a:off x="2397448" y="2356109"/>
              <a:ext cx="342900" cy="342382"/>
            </a:xfrm>
            <a:custGeom>
              <a:avLst/>
              <a:gdLst>
                <a:gd name="connsiteX0" fmla="*/ 93641 w 607921"/>
                <a:gd name="connsiteY0" fmla="*/ 75681 h 607004"/>
                <a:gd name="connsiteX1" fmla="*/ 106267 w 607921"/>
                <a:gd name="connsiteY1" fmla="*/ 80864 h 607004"/>
                <a:gd name="connsiteX2" fmla="*/ 500570 w 607921"/>
                <a:gd name="connsiteY2" fmla="*/ 474627 h 607004"/>
                <a:gd name="connsiteX3" fmla="*/ 500570 w 607921"/>
                <a:gd name="connsiteY3" fmla="*/ 267846 h 607004"/>
                <a:gd name="connsiteX4" fmla="*/ 518527 w 607921"/>
                <a:gd name="connsiteY4" fmla="*/ 249913 h 607004"/>
                <a:gd name="connsiteX5" fmla="*/ 536297 w 607921"/>
                <a:gd name="connsiteY5" fmla="*/ 267846 h 607004"/>
                <a:gd name="connsiteX6" fmla="*/ 536297 w 607921"/>
                <a:gd name="connsiteY6" fmla="*/ 517777 h 607004"/>
                <a:gd name="connsiteX7" fmla="*/ 535175 w 607921"/>
                <a:gd name="connsiteY7" fmla="*/ 524314 h 607004"/>
                <a:gd name="connsiteX8" fmla="*/ 534988 w 607921"/>
                <a:gd name="connsiteY8" fmla="*/ 524501 h 607004"/>
                <a:gd name="connsiteX9" fmla="*/ 531060 w 607921"/>
                <a:gd name="connsiteY9" fmla="*/ 530292 h 607004"/>
                <a:gd name="connsiteX10" fmla="*/ 525261 w 607921"/>
                <a:gd name="connsiteY10" fmla="*/ 534214 h 607004"/>
                <a:gd name="connsiteX11" fmla="*/ 525074 w 607921"/>
                <a:gd name="connsiteY11" fmla="*/ 534401 h 607004"/>
                <a:gd name="connsiteX12" fmla="*/ 518527 w 607921"/>
                <a:gd name="connsiteY12" fmla="*/ 535522 h 607004"/>
                <a:gd name="connsiteX13" fmla="*/ 268253 w 607921"/>
                <a:gd name="connsiteY13" fmla="*/ 535522 h 607004"/>
                <a:gd name="connsiteX14" fmla="*/ 250296 w 607921"/>
                <a:gd name="connsiteY14" fmla="*/ 517777 h 607004"/>
                <a:gd name="connsiteX15" fmla="*/ 268253 w 607921"/>
                <a:gd name="connsiteY15" fmla="*/ 499844 h 607004"/>
                <a:gd name="connsiteX16" fmla="*/ 475319 w 607921"/>
                <a:gd name="connsiteY16" fmla="*/ 499844 h 607004"/>
                <a:gd name="connsiteX17" fmla="*/ 81015 w 607921"/>
                <a:gd name="connsiteY17" fmla="*/ 106082 h 607004"/>
                <a:gd name="connsiteX18" fmla="*/ 81015 w 607921"/>
                <a:gd name="connsiteY18" fmla="*/ 80864 h 607004"/>
                <a:gd name="connsiteX19" fmla="*/ 93641 w 607921"/>
                <a:gd name="connsiteY19" fmla="*/ 75681 h 607004"/>
                <a:gd name="connsiteX20" fmla="*/ 53684 w 607921"/>
                <a:gd name="connsiteY20" fmla="*/ 35673 h 607004"/>
                <a:gd name="connsiteX21" fmla="*/ 35727 w 607921"/>
                <a:gd name="connsiteY21" fmla="*/ 53603 h 607004"/>
                <a:gd name="connsiteX22" fmla="*/ 35727 w 607921"/>
                <a:gd name="connsiteY22" fmla="*/ 553401 h 607004"/>
                <a:gd name="connsiteX23" fmla="*/ 53684 w 607921"/>
                <a:gd name="connsiteY23" fmla="*/ 571331 h 607004"/>
                <a:gd name="connsiteX24" fmla="*/ 554237 w 607921"/>
                <a:gd name="connsiteY24" fmla="*/ 571331 h 607004"/>
                <a:gd name="connsiteX25" fmla="*/ 572194 w 607921"/>
                <a:gd name="connsiteY25" fmla="*/ 553401 h 607004"/>
                <a:gd name="connsiteX26" fmla="*/ 572194 w 607921"/>
                <a:gd name="connsiteY26" fmla="*/ 53603 h 607004"/>
                <a:gd name="connsiteX27" fmla="*/ 554237 w 607921"/>
                <a:gd name="connsiteY27" fmla="*/ 35673 h 607004"/>
                <a:gd name="connsiteX28" fmla="*/ 53684 w 607921"/>
                <a:gd name="connsiteY28" fmla="*/ 0 h 607004"/>
                <a:gd name="connsiteX29" fmla="*/ 554237 w 607921"/>
                <a:gd name="connsiteY29" fmla="*/ 0 h 607004"/>
                <a:gd name="connsiteX30" fmla="*/ 607921 w 607921"/>
                <a:gd name="connsiteY30" fmla="*/ 53603 h 607004"/>
                <a:gd name="connsiteX31" fmla="*/ 607921 w 607921"/>
                <a:gd name="connsiteY31" fmla="*/ 553401 h 607004"/>
                <a:gd name="connsiteX32" fmla="*/ 554237 w 607921"/>
                <a:gd name="connsiteY32" fmla="*/ 607004 h 607004"/>
                <a:gd name="connsiteX33" fmla="*/ 53684 w 607921"/>
                <a:gd name="connsiteY33" fmla="*/ 607004 h 607004"/>
                <a:gd name="connsiteX34" fmla="*/ 0 w 607921"/>
                <a:gd name="connsiteY34" fmla="*/ 553401 h 607004"/>
                <a:gd name="connsiteX35" fmla="*/ 0 w 607921"/>
                <a:gd name="connsiteY35" fmla="*/ 53603 h 607004"/>
                <a:gd name="connsiteX36" fmla="*/ 53684 w 607921"/>
                <a:gd name="connsiteY36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921" h="607004">
                  <a:moveTo>
                    <a:pt x="93641" y="75681"/>
                  </a:moveTo>
                  <a:cubicBezTo>
                    <a:pt x="98224" y="75681"/>
                    <a:pt x="102807" y="77409"/>
                    <a:pt x="106267" y="80864"/>
                  </a:cubicBezTo>
                  <a:lnTo>
                    <a:pt x="500570" y="474627"/>
                  </a:lnTo>
                  <a:lnTo>
                    <a:pt x="500570" y="267846"/>
                  </a:lnTo>
                  <a:cubicBezTo>
                    <a:pt x="500570" y="257945"/>
                    <a:pt x="508614" y="249913"/>
                    <a:pt x="518527" y="249913"/>
                  </a:cubicBezTo>
                  <a:cubicBezTo>
                    <a:pt x="528441" y="249913"/>
                    <a:pt x="536297" y="257945"/>
                    <a:pt x="536297" y="267846"/>
                  </a:cubicBezTo>
                  <a:lnTo>
                    <a:pt x="536297" y="517777"/>
                  </a:lnTo>
                  <a:cubicBezTo>
                    <a:pt x="536297" y="520018"/>
                    <a:pt x="535923" y="522260"/>
                    <a:pt x="535175" y="524314"/>
                  </a:cubicBezTo>
                  <a:cubicBezTo>
                    <a:pt x="534988" y="524314"/>
                    <a:pt x="534988" y="524501"/>
                    <a:pt x="534988" y="524501"/>
                  </a:cubicBezTo>
                  <a:cubicBezTo>
                    <a:pt x="534240" y="526743"/>
                    <a:pt x="532930" y="528611"/>
                    <a:pt x="531060" y="530292"/>
                  </a:cubicBezTo>
                  <a:cubicBezTo>
                    <a:pt x="529376" y="532160"/>
                    <a:pt x="527506" y="533467"/>
                    <a:pt x="525261" y="534214"/>
                  </a:cubicBezTo>
                  <a:cubicBezTo>
                    <a:pt x="525261" y="534214"/>
                    <a:pt x="525074" y="534214"/>
                    <a:pt x="525074" y="534401"/>
                  </a:cubicBezTo>
                  <a:cubicBezTo>
                    <a:pt x="523017" y="535148"/>
                    <a:pt x="520772" y="535522"/>
                    <a:pt x="518527" y="535522"/>
                  </a:cubicBezTo>
                  <a:lnTo>
                    <a:pt x="268253" y="535522"/>
                  </a:lnTo>
                  <a:cubicBezTo>
                    <a:pt x="258339" y="535522"/>
                    <a:pt x="250296" y="527677"/>
                    <a:pt x="250296" y="517777"/>
                  </a:cubicBezTo>
                  <a:cubicBezTo>
                    <a:pt x="250296" y="507876"/>
                    <a:pt x="258339" y="499844"/>
                    <a:pt x="268253" y="499844"/>
                  </a:cubicBezTo>
                  <a:lnTo>
                    <a:pt x="475319" y="499844"/>
                  </a:lnTo>
                  <a:lnTo>
                    <a:pt x="81015" y="106082"/>
                  </a:lnTo>
                  <a:cubicBezTo>
                    <a:pt x="74094" y="99170"/>
                    <a:pt x="74094" y="87776"/>
                    <a:pt x="81015" y="80864"/>
                  </a:cubicBezTo>
                  <a:cubicBezTo>
                    <a:pt x="84476" y="77409"/>
                    <a:pt x="89059" y="75681"/>
                    <a:pt x="93641" y="75681"/>
                  </a:cubicBezTo>
                  <a:close/>
                  <a:moveTo>
                    <a:pt x="53684" y="35673"/>
                  </a:moveTo>
                  <a:cubicBezTo>
                    <a:pt x="43770" y="35673"/>
                    <a:pt x="35727" y="43704"/>
                    <a:pt x="35727" y="53603"/>
                  </a:cubicBezTo>
                  <a:lnTo>
                    <a:pt x="35727" y="553401"/>
                  </a:lnTo>
                  <a:cubicBezTo>
                    <a:pt x="35727" y="563300"/>
                    <a:pt x="43770" y="571331"/>
                    <a:pt x="53684" y="571331"/>
                  </a:cubicBezTo>
                  <a:lnTo>
                    <a:pt x="554237" y="571331"/>
                  </a:lnTo>
                  <a:cubicBezTo>
                    <a:pt x="564151" y="571331"/>
                    <a:pt x="572194" y="563300"/>
                    <a:pt x="572194" y="553401"/>
                  </a:cubicBezTo>
                  <a:lnTo>
                    <a:pt x="572194" y="53603"/>
                  </a:lnTo>
                  <a:cubicBezTo>
                    <a:pt x="572194" y="43704"/>
                    <a:pt x="564151" y="35673"/>
                    <a:pt x="554237" y="35673"/>
                  </a:cubicBezTo>
                  <a:close/>
                  <a:moveTo>
                    <a:pt x="53684" y="0"/>
                  </a:moveTo>
                  <a:lnTo>
                    <a:pt x="554237" y="0"/>
                  </a:lnTo>
                  <a:cubicBezTo>
                    <a:pt x="583791" y="0"/>
                    <a:pt x="607921" y="24093"/>
                    <a:pt x="607921" y="53603"/>
                  </a:cubicBezTo>
                  <a:lnTo>
                    <a:pt x="607921" y="553401"/>
                  </a:lnTo>
                  <a:cubicBezTo>
                    <a:pt x="607921" y="582911"/>
                    <a:pt x="583791" y="607004"/>
                    <a:pt x="554237" y="607004"/>
                  </a:cubicBezTo>
                  <a:lnTo>
                    <a:pt x="53684" y="607004"/>
                  </a:lnTo>
                  <a:cubicBezTo>
                    <a:pt x="24130" y="607004"/>
                    <a:pt x="0" y="582911"/>
                    <a:pt x="0" y="553401"/>
                  </a:cubicBezTo>
                  <a:lnTo>
                    <a:pt x="0" y="53603"/>
                  </a:lnTo>
                  <a:cubicBezTo>
                    <a:pt x="0" y="24093"/>
                    <a:pt x="24130" y="0"/>
                    <a:pt x="53684" y="0"/>
                  </a:cubicBezTo>
                  <a:close/>
                </a:path>
              </a:pathLst>
            </a:cu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8AB27F2-79BA-1CB4-0EA6-04B88679FDE0}"/>
              </a:ext>
            </a:extLst>
          </p:cNvPr>
          <p:cNvGrpSpPr/>
          <p:nvPr/>
        </p:nvGrpSpPr>
        <p:grpSpPr>
          <a:xfrm>
            <a:off x="5712148" y="2032000"/>
            <a:ext cx="723900" cy="723900"/>
            <a:chOff x="5712148" y="2165350"/>
            <a:chExt cx="723900" cy="723900"/>
          </a:xfrm>
        </p:grpSpPr>
        <p:sp>
          <p:nvSpPr>
            <p:cNvPr id="35" name="椭圆 34"/>
            <p:cNvSpPr/>
            <p:nvPr/>
          </p:nvSpPr>
          <p:spPr>
            <a:xfrm>
              <a:off x="5712148" y="2165350"/>
              <a:ext cx="723900" cy="7239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56"/>
            <p:cNvSpPr/>
            <p:nvPr/>
          </p:nvSpPr>
          <p:spPr>
            <a:xfrm>
              <a:off x="5920915" y="2355850"/>
              <a:ext cx="306366" cy="342900"/>
            </a:xfrm>
            <a:custGeom>
              <a:avLst/>
              <a:gdLst>
                <a:gd name="connsiteX0" fmla="*/ 295635 w 539684"/>
                <a:gd name="connsiteY0" fmla="*/ 256921 h 604040"/>
                <a:gd name="connsiteX1" fmla="*/ 299044 w 539684"/>
                <a:gd name="connsiteY1" fmla="*/ 270290 h 604040"/>
                <a:gd name="connsiteX2" fmla="*/ 220878 w 539684"/>
                <a:gd name="connsiteY2" fmla="*/ 400825 h 604040"/>
                <a:gd name="connsiteX3" fmla="*/ 352616 w 539684"/>
                <a:gd name="connsiteY3" fmla="*/ 400825 h 604040"/>
                <a:gd name="connsiteX4" fmla="*/ 256918 w 539684"/>
                <a:gd name="connsiteY4" fmla="*/ 561258 h 604040"/>
                <a:gd name="connsiteX5" fmla="*/ 295879 w 539684"/>
                <a:gd name="connsiteY5" fmla="*/ 536950 h 604040"/>
                <a:gd name="connsiteX6" fmla="*/ 309028 w 539684"/>
                <a:gd name="connsiteY6" fmla="*/ 539867 h 604040"/>
                <a:gd name="connsiteX7" fmla="*/ 306106 w 539684"/>
                <a:gd name="connsiteY7" fmla="*/ 553236 h 604040"/>
                <a:gd name="connsiteX8" fmla="*/ 224775 w 539684"/>
                <a:gd name="connsiteY8" fmla="*/ 604040 h 604040"/>
                <a:gd name="connsiteX9" fmla="*/ 202372 w 539684"/>
                <a:gd name="connsiteY9" fmla="*/ 548618 h 604040"/>
                <a:gd name="connsiteX10" fmla="*/ 207729 w 539684"/>
                <a:gd name="connsiteY10" fmla="*/ 536221 h 604040"/>
                <a:gd name="connsiteX11" fmla="*/ 220391 w 539684"/>
                <a:gd name="connsiteY11" fmla="*/ 541568 h 604040"/>
                <a:gd name="connsiteX12" fmla="*/ 230619 w 539684"/>
                <a:gd name="connsiteY12" fmla="*/ 567335 h 604040"/>
                <a:gd name="connsiteX13" fmla="*/ 318525 w 539684"/>
                <a:gd name="connsiteY13" fmla="*/ 420271 h 604040"/>
                <a:gd name="connsiteX14" fmla="*/ 186787 w 539684"/>
                <a:gd name="connsiteY14" fmla="*/ 420271 h 604040"/>
                <a:gd name="connsiteX15" fmla="*/ 282242 w 539684"/>
                <a:gd name="connsiteY15" fmla="*/ 260324 h 604040"/>
                <a:gd name="connsiteX16" fmla="*/ 295635 w 539684"/>
                <a:gd name="connsiteY16" fmla="*/ 256921 h 604040"/>
                <a:gd name="connsiteX17" fmla="*/ 298093 w 539684"/>
                <a:gd name="connsiteY17" fmla="*/ 0 h 604040"/>
                <a:gd name="connsiteX18" fmla="*/ 440807 w 539684"/>
                <a:gd name="connsiteY18" fmla="*/ 99917 h 604040"/>
                <a:gd name="connsiteX19" fmla="*/ 539684 w 539684"/>
                <a:gd name="connsiteY19" fmla="*/ 221715 h 604040"/>
                <a:gd name="connsiteX20" fmla="*/ 414992 w 539684"/>
                <a:gd name="connsiteY20" fmla="*/ 345700 h 604040"/>
                <a:gd name="connsiteX21" fmla="*/ 344122 w 539684"/>
                <a:gd name="connsiteY21" fmla="*/ 345700 h 604040"/>
                <a:gd name="connsiteX22" fmla="*/ 334380 w 539684"/>
                <a:gd name="connsiteY22" fmla="*/ 335976 h 604040"/>
                <a:gd name="connsiteX23" fmla="*/ 344122 w 539684"/>
                <a:gd name="connsiteY23" fmla="*/ 326495 h 604040"/>
                <a:gd name="connsiteX24" fmla="*/ 414992 w 539684"/>
                <a:gd name="connsiteY24" fmla="*/ 326495 h 604040"/>
                <a:gd name="connsiteX25" fmla="*/ 520201 w 539684"/>
                <a:gd name="connsiteY25" fmla="*/ 221715 h 604040"/>
                <a:gd name="connsiteX26" fmla="*/ 431796 w 539684"/>
                <a:gd name="connsiteY26" fmla="*/ 118151 h 604040"/>
                <a:gd name="connsiteX27" fmla="*/ 425951 w 539684"/>
                <a:gd name="connsiteY27" fmla="*/ 117178 h 604040"/>
                <a:gd name="connsiteX28" fmla="*/ 424246 w 539684"/>
                <a:gd name="connsiteY28" fmla="*/ 111343 h 604040"/>
                <a:gd name="connsiteX29" fmla="*/ 298093 w 539684"/>
                <a:gd name="connsiteY29" fmla="*/ 19449 h 604040"/>
                <a:gd name="connsiteX30" fmla="*/ 173400 w 539684"/>
                <a:gd name="connsiteY30" fmla="*/ 107940 h 604040"/>
                <a:gd name="connsiteX31" fmla="*/ 169260 w 539684"/>
                <a:gd name="connsiteY31" fmla="*/ 119123 h 604040"/>
                <a:gd name="connsiteX32" fmla="*/ 159031 w 539684"/>
                <a:gd name="connsiteY32" fmla="*/ 112802 h 604040"/>
                <a:gd name="connsiteX33" fmla="*/ 124205 w 539684"/>
                <a:gd name="connsiteY33" fmla="*/ 102835 h 604040"/>
                <a:gd name="connsiteX34" fmla="*/ 57962 w 539684"/>
                <a:gd name="connsiteY34" fmla="*/ 169203 h 604040"/>
                <a:gd name="connsiteX35" fmla="*/ 58449 w 539684"/>
                <a:gd name="connsiteY35" fmla="*/ 176983 h 604040"/>
                <a:gd name="connsiteX36" fmla="*/ 53822 w 539684"/>
                <a:gd name="connsiteY36" fmla="*/ 181116 h 604040"/>
                <a:gd name="connsiteX37" fmla="*/ 19239 w 539684"/>
                <a:gd name="connsiteY37" fmla="*/ 246998 h 604040"/>
                <a:gd name="connsiteX38" fmla="*/ 99120 w 539684"/>
                <a:gd name="connsiteY38" fmla="*/ 326495 h 604040"/>
                <a:gd name="connsiteX39" fmla="*/ 103504 w 539684"/>
                <a:gd name="connsiteY39" fmla="*/ 326495 h 604040"/>
                <a:gd name="connsiteX40" fmla="*/ 195319 w 539684"/>
                <a:gd name="connsiteY40" fmla="*/ 326495 h 604040"/>
                <a:gd name="connsiteX41" fmla="*/ 205061 w 539684"/>
                <a:gd name="connsiteY41" fmla="*/ 335976 h 604040"/>
                <a:gd name="connsiteX42" fmla="*/ 195319 w 539684"/>
                <a:gd name="connsiteY42" fmla="*/ 345700 h 604040"/>
                <a:gd name="connsiteX43" fmla="*/ 103991 w 539684"/>
                <a:gd name="connsiteY43" fmla="*/ 345700 h 604040"/>
                <a:gd name="connsiteX44" fmla="*/ 102530 w 539684"/>
                <a:gd name="connsiteY44" fmla="*/ 345700 h 604040"/>
                <a:gd name="connsiteX45" fmla="*/ 100582 w 539684"/>
                <a:gd name="connsiteY45" fmla="*/ 345700 h 604040"/>
                <a:gd name="connsiteX46" fmla="*/ 0 w 539684"/>
                <a:gd name="connsiteY46" fmla="*/ 246998 h 604040"/>
                <a:gd name="connsiteX47" fmla="*/ 38479 w 539684"/>
                <a:gd name="connsiteY47" fmla="*/ 168474 h 604040"/>
                <a:gd name="connsiteX48" fmla="*/ 124205 w 539684"/>
                <a:gd name="connsiteY48" fmla="*/ 83629 h 604040"/>
                <a:gd name="connsiteX49" fmla="*/ 159031 w 539684"/>
                <a:gd name="connsiteY49" fmla="*/ 90922 h 604040"/>
                <a:gd name="connsiteX50" fmla="*/ 298093 w 539684"/>
                <a:gd name="connsiteY50" fmla="*/ 0 h 60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684" h="604040">
                  <a:moveTo>
                    <a:pt x="295635" y="256921"/>
                  </a:moveTo>
                  <a:cubicBezTo>
                    <a:pt x="300262" y="259595"/>
                    <a:pt x="301723" y="265672"/>
                    <a:pt x="299044" y="270290"/>
                  </a:cubicBezTo>
                  <a:lnTo>
                    <a:pt x="220878" y="400825"/>
                  </a:lnTo>
                  <a:lnTo>
                    <a:pt x="352616" y="400825"/>
                  </a:lnTo>
                  <a:lnTo>
                    <a:pt x="256918" y="561258"/>
                  </a:lnTo>
                  <a:lnTo>
                    <a:pt x="295879" y="536950"/>
                  </a:lnTo>
                  <a:cubicBezTo>
                    <a:pt x="300262" y="534033"/>
                    <a:pt x="306350" y="535491"/>
                    <a:pt x="309028" y="539867"/>
                  </a:cubicBezTo>
                  <a:cubicBezTo>
                    <a:pt x="311950" y="544485"/>
                    <a:pt x="310489" y="550562"/>
                    <a:pt x="306106" y="553236"/>
                  </a:cubicBezTo>
                  <a:lnTo>
                    <a:pt x="224775" y="604040"/>
                  </a:lnTo>
                  <a:lnTo>
                    <a:pt x="202372" y="548618"/>
                  </a:lnTo>
                  <a:cubicBezTo>
                    <a:pt x="200424" y="543756"/>
                    <a:pt x="202859" y="538165"/>
                    <a:pt x="207729" y="536221"/>
                  </a:cubicBezTo>
                  <a:cubicBezTo>
                    <a:pt x="212599" y="534276"/>
                    <a:pt x="218443" y="536464"/>
                    <a:pt x="220391" y="541568"/>
                  </a:cubicBezTo>
                  <a:lnTo>
                    <a:pt x="230619" y="567335"/>
                  </a:lnTo>
                  <a:lnTo>
                    <a:pt x="318525" y="420271"/>
                  </a:lnTo>
                  <a:lnTo>
                    <a:pt x="186787" y="420271"/>
                  </a:lnTo>
                  <a:lnTo>
                    <a:pt x="282242" y="260324"/>
                  </a:lnTo>
                  <a:cubicBezTo>
                    <a:pt x="285165" y="255706"/>
                    <a:pt x="291009" y="254247"/>
                    <a:pt x="295635" y="256921"/>
                  </a:cubicBezTo>
                  <a:close/>
                  <a:moveTo>
                    <a:pt x="298093" y="0"/>
                  </a:moveTo>
                  <a:cubicBezTo>
                    <a:pt x="362387" y="0"/>
                    <a:pt x="419132" y="39870"/>
                    <a:pt x="440807" y="99917"/>
                  </a:cubicBezTo>
                  <a:cubicBezTo>
                    <a:pt x="498282" y="112073"/>
                    <a:pt x="539684" y="162153"/>
                    <a:pt x="539684" y="221715"/>
                  </a:cubicBezTo>
                  <a:cubicBezTo>
                    <a:pt x="539684" y="290028"/>
                    <a:pt x="483670" y="345700"/>
                    <a:pt x="414992" y="345700"/>
                  </a:cubicBezTo>
                  <a:lnTo>
                    <a:pt x="344122" y="345700"/>
                  </a:lnTo>
                  <a:cubicBezTo>
                    <a:pt x="338764" y="345700"/>
                    <a:pt x="334380" y="341324"/>
                    <a:pt x="334380" y="335976"/>
                  </a:cubicBezTo>
                  <a:cubicBezTo>
                    <a:pt x="334380" y="330627"/>
                    <a:pt x="338764" y="326495"/>
                    <a:pt x="344122" y="326495"/>
                  </a:cubicBezTo>
                  <a:lnTo>
                    <a:pt x="414992" y="326495"/>
                  </a:lnTo>
                  <a:cubicBezTo>
                    <a:pt x="472954" y="326495"/>
                    <a:pt x="520201" y="279332"/>
                    <a:pt x="520201" y="221715"/>
                  </a:cubicBezTo>
                  <a:cubicBezTo>
                    <a:pt x="520201" y="169933"/>
                    <a:pt x="482939" y="126416"/>
                    <a:pt x="431796" y="118151"/>
                  </a:cubicBezTo>
                  <a:lnTo>
                    <a:pt x="425951" y="117178"/>
                  </a:lnTo>
                  <a:lnTo>
                    <a:pt x="424246" y="111343"/>
                  </a:lnTo>
                  <a:cubicBezTo>
                    <a:pt x="406712" y="56401"/>
                    <a:pt x="356055" y="19449"/>
                    <a:pt x="298093" y="19449"/>
                  </a:cubicBezTo>
                  <a:cubicBezTo>
                    <a:pt x="242079" y="19449"/>
                    <a:pt x="191910" y="54942"/>
                    <a:pt x="173400" y="107940"/>
                  </a:cubicBezTo>
                  <a:lnTo>
                    <a:pt x="169260" y="119123"/>
                  </a:lnTo>
                  <a:lnTo>
                    <a:pt x="159031" y="112802"/>
                  </a:lnTo>
                  <a:cubicBezTo>
                    <a:pt x="148559" y="106481"/>
                    <a:pt x="136626" y="102835"/>
                    <a:pt x="124205" y="102835"/>
                  </a:cubicBezTo>
                  <a:cubicBezTo>
                    <a:pt x="87674" y="102835"/>
                    <a:pt x="57962" y="132737"/>
                    <a:pt x="57962" y="169203"/>
                  </a:cubicBezTo>
                  <a:lnTo>
                    <a:pt x="58449" y="176983"/>
                  </a:lnTo>
                  <a:lnTo>
                    <a:pt x="53822" y="181116"/>
                  </a:lnTo>
                  <a:cubicBezTo>
                    <a:pt x="32147" y="196188"/>
                    <a:pt x="19239" y="220742"/>
                    <a:pt x="19239" y="246998"/>
                  </a:cubicBezTo>
                  <a:cubicBezTo>
                    <a:pt x="19239" y="290758"/>
                    <a:pt x="55040" y="326495"/>
                    <a:pt x="99120" y="326495"/>
                  </a:cubicBezTo>
                  <a:lnTo>
                    <a:pt x="103504" y="326495"/>
                  </a:lnTo>
                  <a:lnTo>
                    <a:pt x="195319" y="326495"/>
                  </a:lnTo>
                  <a:cubicBezTo>
                    <a:pt x="200677" y="326495"/>
                    <a:pt x="205061" y="330627"/>
                    <a:pt x="205061" y="335976"/>
                  </a:cubicBezTo>
                  <a:cubicBezTo>
                    <a:pt x="205061" y="341324"/>
                    <a:pt x="200677" y="345700"/>
                    <a:pt x="195319" y="345700"/>
                  </a:cubicBezTo>
                  <a:lnTo>
                    <a:pt x="103991" y="345700"/>
                  </a:lnTo>
                  <a:cubicBezTo>
                    <a:pt x="103504" y="345700"/>
                    <a:pt x="103017" y="345700"/>
                    <a:pt x="102530" y="345700"/>
                  </a:cubicBezTo>
                  <a:cubicBezTo>
                    <a:pt x="101799" y="345700"/>
                    <a:pt x="101312" y="345700"/>
                    <a:pt x="100582" y="345700"/>
                  </a:cubicBezTo>
                  <a:cubicBezTo>
                    <a:pt x="44568" y="345700"/>
                    <a:pt x="0" y="301454"/>
                    <a:pt x="0" y="246998"/>
                  </a:cubicBezTo>
                  <a:cubicBezTo>
                    <a:pt x="0" y="216123"/>
                    <a:pt x="14369" y="187193"/>
                    <a:pt x="38479" y="168474"/>
                  </a:cubicBezTo>
                  <a:cubicBezTo>
                    <a:pt x="38966" y="121554"/>
                    <a:pt x="77202" y="83629"/>
                    <a:pt x="124205" y="83629"/>
                  </a:cubicBezTo>
                  <a:cubicBezTo>
                    <a:pt x="136382" y="83629"/>
                    <a:pt x="148072" y="86060"/>
                    <a:pt x="159031" y="90922"/>
                  </a:cubicBezTo>
                  <a:cubicBezTo>
                    <a:pt x="183142" y="36223"/>
                    <a:pt x="237451" y="0"/>
                    <a:pt x="298093" y="0"/>
                  </a:cubicBezTo>
                  <a:close/>
                </a:path>
              </a:pathLst>
            </a:cu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7EC7F4-19CE-94EA-6ADB-B4E0E3431B37}"/>
              </a:ext>
            </a:extLst>
          </p:cNvPr>
          <p:cNvGrpSpPr/>
          <p:nvPr/>
        </p:nvGrpSpPr>
        <p:grpSpPr>
          <a:xfrm>
            <a:off x="9489782" y="2032000"/>
            <a:ext cx="723900" cy="723900"/>
            <a:chOff x="9217348" y="2165350"/>
            <a:chExt cx="723900" cy="723900"/>
          </a:xfrm>
        </p:grpSpPr>
        <p:sp>
          <p:nvSpPr>
            <p:cNvPr id="36" name="椭圆 35"/>
            <p:cNvSpPr/>
            <p:nvPr/>
          </p:nvSpPr>
          <p:spPr>
            <a:xfrm>
              <a:off x="9217348" y="2165350"/>
              <a:ext cx="723900" cy="7239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57" descr="D:\51PPT模板网\51pptmoban.com\图片.jpg"/>
            <p:cNvSpPr/>
            <p:nvPr/>
          </p:nvSpPr>
          <p:spPr>
            <a:xfrm>
              <a:off x="9407848" y="2356130"/>
              <a:ext cx="342900" cy="342340"/>
            </a:xfrm>
            <a:custGeom>
              <a:avLst/>
              <a:gdLst>
                <a:gd name="connsiteX0" fmla="*/ 168157 w 605310"/>
                <a:gd name="connsiteY0" fmla="*/ 436447 h 604322"/>
                <a:gd name="connsiteX1" fmla="*/ 369903 w 605310"/>
                <a:gd name="connsiteY1" fmla="*/ 436447 h 604322"/>
                <a:gd name="connsiteX2" fmla="*/ 369903 w 605310"/>
                <a:gd name="connsiteY2" fmla="*/ 470036 h 604322"/>
                <a:gd name="connsiteX3" fmla="*/ 168157 w 605310"/>
                <a:gd name="connsiteY3" fmla="*/ 470036 h 604322"/>
                <a:gd name="connsiteX4" fmla="*/ 100909 w 605310"/>
                <a:gd name="connsiteY4" fmla="*/ 436447 h 604322"/>
                <a:gd name="connsiteX5" fmla="*/ 134498 w 605310"/>
                <a:gd name="connsiteY5" fmla="*/ 436447 h 604322"/>
                <a:gd name="connsiteX6" fmla="*/ 134498 w 605310"/>
                <a:gd name="connsiteY6" fmla="*/ 470036 h 604322"/>
                <a:gd name="connsiteX7" fmla="*/ 100909 w 605310"/>
                <a:gd name="connsiteY7" fmla="*/ 470036 h 604322"/>
                <a:gd name="connsiteX8" fmla="*/ 168157 w 605310"/>
                <a:gd name="connsiteY8" fmla="*/ 369339 h 604322"/>
                <a:gd name="connsiteX9" fmla="*/ 369903 w 605310"/>
                <a:gd name="connsiteY9" fmla="*/ 369339 h 604322"/>
                <a:gd name="connsiteX10" fmla="*/ 369903 w 605310"/>
                <a:gd name="connsiteY10" fmla="*/ 402858 h 604322"/>
                <a:gd name="connsiteX11" fmla="*/ 168157 w 605310"/>
                <a:gd name="connsiteY11" fmla="*/ 402858 h 604322"/>
                <a:gd name="connsiteX12" fmla="*/ 100909 w 605310"/>
                <a:gd name="connsiteY12" fmla="*/ 369339 h 604322"/>
                <a:gd name="connsiteX13" fmla="*/ 134498 w 605310"/>
                <a:gd name="connsiteY13" fmla="*/ 369339 h 604322"/>
                <a:gd name="connsiteX14" fmla="*/ 134498 w 605310"/>
                <a:gd name="connsiteY14" fmla="*/ 402858 h 604322"/>
                <a:gd name="connsiteX15" fmla="*/ 100909 w 605310"/>
                <a:gd name="connsiteY15" fmla="*/ 402858 h 604322"/>
                <a:gd name="connsiteX16" fmla="*/ 168157 w 605310"/>
                <a:gd name="connsiteY16" fmla="*/ 302161 h 604322"/>
                <a:gd name="connsiteX17" fmla="*/ 369903 w 605310"/>
                <a:gd name="connsiteY17" fmla="*/ 302161 h 604322"/>
                <a:gd name="connsiteX18" fmla="*/ 369903 w 605310"/>
                <a:gd name="connsiteY18" fmla="*/ 335680 h 604322"/>
                <a:gd name="connsiteX19" fmla="*/ 168157 w 605310"/>
                <a:gd name="connsiteY19" fmla="*/ 335680 h 604322"/>
                <a:gd name="connsiteX20" fmla="*/ 100909 w 605310"/>
                <a:gd name="connsiteY20" fmla="*/ 302161 h 604322"/>
                <a:gd name="connsiteX21" fmla="*/ 134498 w 605310"/>
                <a:gd name="connsiteY21" fmla="*/ 302161 h 604322"/>
                <a:gd name="connsiteX22" fmla="*/ 134498 w 605310"/>
                <a:gd name="connsiteY22" fmla="*/ 335680 h 604322"/>
                <a:gd name="connsiteX23" fmla="*/ 100909 w 605310"/>
                <a:gd name="connsiteY23" fmla="*/ 335680 h 604322"/>
                <a:gd name="connsiteX24" fmla="*/ 168157 w 605310"/>
                <a:gd name="connsiteY24" fmla="*/ 234983 h 604322"/>
                <a:gd name="connsiteX25" fmla="*/ 369903 w 605310"/>
                <a:gd name="connsiteY25" fmla="*/ 234983 h 604322"/>
                <a:gd name="connsiteX26" fmla="*/ 369903 w 605310"/>
                <a:gd name="connsiteY26" fmla="*/ 268643 h 604322"/>
                <a:gd name="connsiteX27" fmla="*/ 168157 w 605310"/>
                <a:gd name="connsiteY27" fmla="*/ 268643 h 604322"/>
                <a:gd name="connsiteX28" fmla="*/ 100909 w 605310"/>
                <a:gd name="connsiteY28" fmla="*/ 234983 h 604322"/>
                <a:gd name="connsiteX29" fmla="*/ 134498 w 605310"/>
                <a:gd name="connsiteY29" fmla="*/ 234983 h 604322"/>
                <a:gd name="connsiteX30" fmla="*/ 134498 w 605310"/>
                <a:gd name="connsiteY30" fmla="*/ 268643 h 604322"/>
                <a:gd name="connsiteX31" fmla="*/ 100909 w 605310"/>
                <a:gd name="connsiteY31" fmla="*/ 268643 h 604322"/>
                <a:gd name="connsiteX32" fmla="*/ 538005 w 605310"/>
                <a:gd name="connsiteY32" fmla="*/ 201422 h 604322"/>
                <a:gd name="connsiteX33" fmla="*/ 538005 w 605310"/>
                <a:gd name="connsiteY33" fmla="*/ 511073 h 604322"/>
                <a:gd name="connsiteX34" fmla="*/ 554856 w 605310"/>
                <a:gd name="connsiteY34" fmla="*/ 539107 h 604322"/>
                <a:gd name="connsiteX35" fmla="*/ 571707 w 605310"/>
                <a:gd name="connsiteY35" fmla="*/ 511073 h 604322"/>
                <a:gd name="connsiteX36" fmla="*/ 571707 w 605310"/>
                <a:gd name="connsiteY36" fmla="*/ 201422 h 604322"/>
                <a:gd name="connsiteX37" fmla="*/ 538005 w 605310"/>
                <a:gd name="connsiteY37" fmla="*/ 134239 h 604322"/>
                <a:gd name="connsiteX38" fmla="*/ 538005 w 605310"/>
                <a:gd name="connsiteY38" fmla="*/ 167880 h 604322"/>
                <a:gd name="connsiteX39" fmla="*/ 571707 w 605310"/>
                <a:gd name="connsiteY39" fmla="*/ 167880 h 604322"/>
                <a:gd name="connsiteX40" fmla="*/ 571707 w 605310"/>
                <a:gd name="connsiteY40" fmla="*/ 134239 h 604322"/>
                <a:gd name="connsiteX41" fmla="*/ 504401 w 605310"/>
                <a:gd name="connsiteY41" fmla="*/ 100697 h 604322"/>
                <a:gd name="connsiteX42" fmla="*/ 605310 w 605310"/>
                <a:gd name="connsiteY42" fmla="*/ 100697 h 604322"/>
                <a:gd name="connsiteX43" fmla="*/ 605310 w 605310"/>
                <a:gd name="connsiteY43" fmla="*/ 520417 h 604322"/>
                <a:gd name="connsiteX44" fmla="*/ 554856 w 605310"/>
                <a:gd name="connsiteY44" fmla="*/ 604322 h 604322"/>
                <a:gd name="connsiteX45" fmla="*/ 504401 w 605310"/>
                <a:gd name="connsiteY45" fmla="*/ 520417 h 604322"/>
                <a:gd name="connsiteX46" fmla="*/ 336238 w 605310"/>
                <a:gd name="connsiteY46" fmla="*/ 71212 h 604322"/>
                <a:gd name="connsiteX47" fmla="*/ 336238 w 605310"/>
                <a:gd name="connsiteY47" fmla="*/ 134261 h 604322"/>
                <a:gd name="connsiteX48" fmla="*/ 399486 w 605310"/>
                <a:gd name="connsiteY48" fmla="*/ 134261 h 604322"/>
                <a:gd name="connsiteX49" fmla="*/ 50440 w 605310"/>
                <a:gd name="connsiteY49" fmla="*/ 50360 h 604322"/>
                <a:gd name="connsiteX50" fmla="*/ 50440 w 605310"/>
                <a:gd name="connsiteY50" fmla="*/ 553962 h 604322"/>
                <a:gd name="connsiteX51" fmla="*/ 420371 w 605310"/>
                <a:gd name="connsiteY51" fmla="*/ 553962 h 604322"/>
                <a:gd name="connsiteX52" fmla="*/ 420371 w 605310"/>
                <a:gd name="connsiteY52" fmla="*/ 167900 h 604322"/>
                <a:gd name="connsiteX53" fmla="*/ 302644 w 605310"/>
                <a:gd name="connsiteY53" fmla="*/ 167900 h 604322"/>
                <a:gd name="connsiteX54" fmla="*/ 302644 w 605310"/>
                <a:gd name="connsiteY54" fmla="*/ 50360 h 604322"/>
                <a:gd name="connsiteX55" fmla="*/ 0 w 605310"/>
                <a:gd name="connsiteY55" fmla="*/ 0 h 604322"/>
                <a:gd name="connsiteX56" fmla="*/ 336238 w 605310"/>
                <a:gd name="connsiteY56" fmla="*/ 0 h 604322"/>
                <a:gd name="connsiteX57" fmla="*/ 470812 w 605310"/>
                <a:gd name="connsiteY57" fmla="*/ 134261 h 604322"/>
                <a:gd name="connsiteX58" fmla="*/ 470812 w 605310"/>
                <a:gd name="connsiteY58" fmla="*/ 604322 h 604322"/>
                <a:gd name="connsiteX59" fmla="*/ 0 w 605310"/>
                <a:gd name="connsiteY59" fmla="*/ 604322 h 60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310" h="604322">
                  <a:moveTo>
                    <a:pt x="168157" y="436447"/>
                  </a:moveTo>
                  <a:lnTo>
                    <a:pt x="369903" y="436447"/>
                  </a:lnTo>
                  <a:lnTo>
                    <a:pt x="369903" y="470036"/>
                  </a:lnTo>
                  <a:lnTo>
                    <a:pt x="168157" y="470036"/>
                  </a:lnTo>
                  <a:close/>
                  <a:moveTo>
                    <a:pt x="100909" y="436447"/>
                  </a:moveTo>
                  <a:lnTo>
                    <a:pt x="134498" y="436447"/>
                  </a:lnTo>
                  <a:lnTo>
                    <a:pt x="134498" y="470036"/>
                  </a:lnTo>
                  <a:lnTo>
                    <a:pt x="100909" y="470036"/>
                  </a:lnTo>
                  <a:close/>
                  <a:moveTo>
                    <a:pt x="168157" y="369339"/>
                  </a:moveTo>
                  <a:lnTo>
                    <a:pt x="369903" y="369339"/>
                  </a:lnTo>
                  <a:lnTo>
                    <a:pt x="369903" y="402858"/>
                  </a:lnTo>
                  <a:lnTo>
                    <a:pt x="168157" y="402858"/>
                  </a:lnTo>
                  <a:close/>
                  <a:moveTo>
                    <a:pt x="100909" y="369339"/>
                  </a:moveTo>
                  <a:lnTo>
                    <a:pt x="134498" y="369339"/>
                  </a:lnTo>
                  <a:lnTo>
                    <a:pt x="134498" y="402858"/>
                  </a:lnTo>
                  <a:lnTo>
                    <a:pt x="100909" y="402858"/>
                  </a:lnTo>
                  <a:close/>
                  <a:moveTo>
                    <a:pt x="168157" y="302161"/>
                  </a:moveTo>
                  <a:lnTo>
                    <a:pt x="369903" y="302161"/>
                  </a:lnTo>
                  <a:lnTo>
                    <a:pt x="369903" y="335680"/>
                  </a:lnTo>
                  <a:lnTo>
                    <a:pt x="168157" y="335680"/>
                  </a:lnTo>
                  <a:close/>
                  <a:moveTo>
                    <a:pt x="100909" y="302161"/>
                  </a:moveTo>
                  <a:lnTo>
                    <a:pt x="134498" y="302161"/>
                  </a:lnTo>
                  <a:lnTo>
                    <a:pt x="134498" y="335680"/>
                  </a:lnTo>
                  <a:lnTo>
                    <a:pt x="100909" y="335680"/>
                  </a:lnTo>
                  <a:close/>
                  <a:moveTo>
                    <a:pt x="168157" y="234983"/>
                  </a:moveTo>
                  <a:lnTo>
                    <a:pt x="369903" y="234983"/>
                  </a:lnTo>
                  <a:lnTo>
                    <a:pt x="369903" y="268643"/>
                  </a:lnTo>
                  <a:lnTo>
                    <a:pt x="168157" y="268643"/>
                  </a:lnTo>
                  <a:close/>
                  <a:moveTo>
                    <a:pt x="100909" y="234983"/>
                  </a:moveTo>
                  <a:lnTo>
                    <a:pt x="134498" y="234983"/>
                  </a:lnTo>
                  <a:lnTo>
                    <a:pt x="134498" y="268643"/>
                  </a:lnTo>
                  <a:lnTo>
                    <a:pt x="100909" y="268643"/>
                  </a:lnTo>
                  <a:close/>
                  <a:moveTo>
                    <a:pt x="538005" y="201422"/>
                  </a:moveTo>
                  <a:lnTo>
                    <a:pt x="538005" y="511073"/>
                  </a:lnTo>
                  <a:lnTo>
                    <a:pt x="554856" y="539107"/>
                  </a:lnTo>
                  <a:lnTo>
                    <a:pt x="571707" y="511073"/>
                  </a:lnTo>
                  <a:lnTo>
                    <a:pt x="571707" y="201422"/>
                  </a:lnTo>
                  <a:close/>
                  <a:moveTo>
                    <a:pt x="538005" y="134239"/>
                  </a:moveTo>
                  <a:lnTo>
                    <a:pt x="538005" y="167880"/>
                  </a:lnTo>
                  <a:lnTo>
                    <a:pt x="571707" y="167880"/>
                  </a:lnTo>
                  <a:lnTo>
                    <a:pt x="571707" y="134239"/>
                  </a:lnTo>
                  <a:close/>
                  <a:moveTo>
                    <a:pt x="504401" y="100697"/>
                  </a:moveTo>
                  <a:lnTo>
                    <a:pt x="605310" y="100697"/>
                  </a:lnTo>
                  <a:lnTo>
                    <a:pt x="605310" y="520417"/>
                  </a:lnTo>
                  <a:lnTo>
                    <a:pt x="554856" y="604322"/>
                  </a:lnTo>
                  <a:lnTo>
                    <a:pt x="504401" y="520417"/>
                  </a:lnTo>
                  <a:close/>
                  <a:moveTo>
                    <a:pt x="336238" y="71212"/>
                  </a:moveTo>
                  <a:lnTo>
                    <a:pt x="336238" y="134261"/>
                  </a:lnTo>
                  <a:lnTo>
                    <a:pt x="399486" y="134261"/>
                  </a:lnTo>
                  <a:close/>
                  <a:moveTo>
                    <a:pt x="50440" y="50360"/>
                  </a:moveTo>
                  <a:lnTo>
                    <a:pt x="50440" y="553962"/>
                  </a:lnTo>
                  <a:lnTo>
                    <a:pt x="420371" y="553962"/>
                  </a:lnTo>
                  <a:lnTo>
                    <a:pt x="420371" y="167900"/>
                  </a:lnTo>
                  <a:lnTo>
                    <a:pt x="302644" y="167900"/>
                  </a:lnTo>
                  <a:lnTo>
                    <a:pt x="302644" y="50360"/>
                  </a:lnTo>
                  <a:close/>
                  <a:moveTo>
                    <a:pt x="0" y="0"/>
                  </a:moveTo>
                  <a:lnTo>
                    <a:pt x="336238" y="0"/>
                  </a:lnTo>
                  <a:lnTo>
                    <a:pt x="470812" y="134261"/>
                  </a:lnTo>
                  <a:lnTo>
                    <a:pt x="470812" y="604322"/>
                  </a:lnTo>
                  <a:lnTo>
                    <a:pt x="0" y="604322"/>
                  </a:lnTo>
                  <a:close/>
                </a:path>
              </a:pathLst>
            </a:cu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9001595-C3DB-F2BD-C7FD-9A4342CB3AC5}"/>
              </a:ext>
            </a:extLst>
          </p:cNvPr>
          <p:cNvGrpSpPr/>
          <p:nvPr/>
        </p:nvGrpSpPr>
        <p:grpSpPr>
          <a:xfrm>
            <a:off x="1273467" y="4540251"/>
            <a:ext cx="2133600" cy="422275"/>
            <a:chOff x="1502098" y="4673601"/>
            <a:chExt cx="2133600" cy="422275"/>
          </a:xfrm>
        </p:grpSpPr>
        <p:sp>
          <p:nvSpPr>
            <p:cNvPr id="31" name="矩形 30"/>
            <p:cNvSpPr/>
            <p:nvPr/>
          </p:nvSpPr>
          <p:spPr>
            <a:xfrm>
              <a:off x="1502098" y="4673601"/>
              <a:ext cx="2133600" cy="42227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861198" y="4698736"/>
              <a:ext cx="1415402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44546A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F0C242D-BB14-37E5-9CAE-7673D8C4915A}"/>
              </a:ext>
            </a:extLst>
          </p:cNvPr>
          <p:cNvGrpSpPr/>
          <p:nvPr/>
        </p:nvGrpSpPr>
        <p:grpSpPr>
          <a:xfrm>
            <a:off x="5029200" y="4540251"/>
            <a:ext cx="2133600" cy="422275"/>
            <a:chOff x="5007298" y="4673601"/>
            <a:chExt cx="2133600" cy="422275"/>
          </a:xfrm>
        </p:grpSpPr>
        <p:sp>
          <p:nvSpPr>
            <p:cNvPr id="32" name="矩形 31"/>
            <p:cNvSpPr/>
            <p:nvPr/>
          </p:nvSpPr>
          <p:spPr>
            <a:xfrm>
              <a:off x="5007298" y="4673601"/>
              <a:ext cx="2133600" cy="42227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340996" y="4698736"/>
              <a:ext cx="146620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44546A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C5DE449-91F3-B391-2C31-D1FCBD2706FF}"/>
              </a:ext>
            </a:extLst>
          </p:cNvPr>
          <p:cNvGrpSpPr/>
          <p:nvPr/>
        </p:nvGrpSpPr>
        <p:grpSpPr>
          <a:xfrm>
            <a:off x="8784933" y="4540251"/>
            <a:ext cx="2133600" cy="422275"/>
            <a:chOff x="8512498" y="4673601"/>
            <a:chExt cx="2133600" cy="422275"/>
          </a:xfrm>
        </p:grpSpPr>
        <p:sp>
          <p:nvSpPr>
            <p:cNvPr id="33" name="矩形 32"/>
            <p:cNvSpPr/>
            <p:nvPr/>
          </p:nvSpPr>
          <p:spPr>
            <a:xfrm>
              <a:off x="8512498" y="4673601"/>
              <a:ext cx="2133600" cy="42227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922394" y="4698736"/>
              <a:ext cx="1313806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44546A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369FB54-3C78-6DA0-B363-288EB36FC36C}"/>
              </a:ext>
            </a:extLst>
          </p:cNvPr>
          <p:cNvSpPr txBox="1"/>
          <p:nvPr/>
        </p:nvSpPr>
        <p:spPr>
          <a:xfrm>
            <a:off x="1390738" y="3628384"/>
            <a:ext cx="189905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4E364A-8904-DE58-91D1-AF342D1D22EE}"/>
              </a:ext>
            </a:extLst>
          </p:cNvPr>
          <p:cNvSpPr txBox="1"/>
          <p:nvPr/>
        </p:nvSpPr>
        <p:spPr>
          <a:xfrm>
            <a:off x="5146471" y="3628384"/>
            <a:ext cx="189905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EBF92E-B636-8A26-6907-4A6E5FFF0BF9}"/>
              </a:ext>
            </a:extLst>
          </p:cNvPr>
          <p:cNvSpPr txBox="1"/>
          <p:nvPr/>
        </p:nvSpPr>
        <p:spPr>
          <a:xfrm>
            <a:off x="8902204" y="3628384"/>
            <a:ext cx="189905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93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7B195-FAE7-8B77-BE02-BEF27B9E8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F7A89FEB-06F3-6F20-2AEC-1AC8A846F9BC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972FB302-68A3-A2DF-E224-6022D984C16B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46FF1CCA-AAF4-9F5C-3EC1-ECA397E1910A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B15D85F5-5037-F4D8-4F39-3112709D2D7A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1C3275E9-4A84-D665-6A3B-4B154D6635C3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9F0062FB-8727-EFA5-7E8E-73B57CD97CF0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A56C261D-B790-A17D-B60B-6F6AD57AC96C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履职能力</a:t>
            </a:r>
          </a:p>
        </p:txBody>
      </p:sp>
      <p:sp>
        <p:nvSpPr>
          <p:cNvPr id="32" name="空心弧 31"/>
          <p:cNvSpPr/>
          <p:nvPr/>
        </p:nvSpPr>
        <p:spPr>
          <a:xfrm>
            <a:off x="4433091" y="2024731"/>
            <a:ext cx="3360000" cy="3360000"/>
          </a:xfrm>
          <a:prstGeom prst="blockArc">
            <a:avLst>
              <a:gd name="adj1" fmla="val 16199997"/>
              <a:gd name="adj2" fmla="val 8579964"/>
              <a:gd name="adj3" fmla="val 4527"/>
            </a:avLst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空心弧 32"/>
          <p:cNvSpPr/>
          <p:nvPr/>
        </p:nvSpPr>
        <p:spPr>
          <a:xfrm>
            <a:off x="4619755" y="2211399"/>
            <a:ext cx="2986672" cy="2986669"/>
          </a:xfrm>
          <a:prstGeom prst="blockArc">
            <a:avLst>
              <a:gd name="adj1" fmla="val 16199997"/>
              <a:gd name="adj2" fmla="val 10552654"/>
              <a:gd name="adj3" fmla="val 5085"/>
            </a:avLst>
          </a:prstGeom>
          <a:solidFill>
            <a:srgbClr val="D2DF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空心弧 33"/>
          <p:cNvSpPr/>
          <p:nvPr/>
        </p:nvSpPr>
        <p:spPr>
          <a:xfrm>
            <a:off x="4806427" y="2398068"/>
            <a:ext cx="2613337" cy="2613335"/>
          </a:xfrm>
          <a:prstGeom prst="blockArc">
            <a:avLst>
              <a:gd name="adj1" fmla="val 16199997"/>
              <a:gd name="adj2" fmla="val 11627833"/>
              <a:gd name="adj3" fmla="val 5703"/>
            </a:avLst>
          </a:prstGeom>
          <a:solidFill>
            <a:srgbClr val="455A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空心弧 34"/>
          <p:cNvSpPr/>
          <p:nvPr/>
        </p:nvSpPr>
        <p:spPr>
          <a:xfrm>
            <a:off x="4993091" y="2584732"/>
            <a:ext cx="2240005" cy="2240003"/>
          </a:xfrm>
          <a:prstGeom prst="blockArc">
            <a:avLst>
              <a:gd name="adj1" fmla="val 16199997"/>
              <a:gd name="adj2" fmla="val 13295224"/>
              <a:gd name="adj3" fmla="val 5800"/>
            </a:avLst>
          </a:prstGeom>
          <a:solidFill>
            <a:srgbClr val="D2DF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09976" y="3000516"/>
            <a:ext cx="5149081" cy="1456267"/>
            <a:chOff x="2641409" y="2413000"/>
            <a:chExt cx="3861811" cy="10922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641409" y="2413000"/>
              <a:ext cx="133528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sm" len="sm"/>
              <a:tailEnd type="oval" w="sm" len="sm"/>
            </a:ln>
            <a:effectLst/>
          </p:spPr>
        </p:cxnSp>
        <p:cxnSp>
          <p:nvCxnSpPr>
            <p:cNvPr id="4" name="直接连接符 3"/>
            <p:cNvCxnSpPr/>
            <p:nvPr/>
          </p:nvCxnSpPr>
          <p:spPr>
            <a:xfrm>
              <a:off x="2641409" y="3505200"/>
              <a:ext cx="1059057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sm" len="sm"/>
              <a:tailEnd type="oval" w="sm" len="sm"/>
            </a:ln>
            <a:effectLst/>
          </p:spPr>
        </p:cxnSp>
        <p:cxnSp>
          <p:nvCxnSpPr>
            <p:cNvPr id="5" name="直接连接符 4"/>
            <p:cNvCxnSpPr/>
            <p:nvPr/>
          </p:nvCxnSpPr>
          <p:spPr>
            <a:xfrm>
              <a:off x="5676900" y="2413000"/>
              <a:ext cx="82632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sm" len="sm"/>
              <a:tailEnd type="oval" w="sm" len="sm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5329238" y="3505200"/>
              <a:ext cx="1173982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sm" len="sm"/>
              <a:tailEnd type="oval" w="sm" len="sm"/>
            </a:ln>
            <a:effectLst/>
          </p:spPr>
        </p:cxnSp>
      </p:grpSp>
      <p:sp>
        <p:nvSpPr>
          <p:cNvPr id="7" name="矩形 6"/>
          <p:cNvSpPr/>
          <p:nvPr/>
        </p:nvSpPr>
        <p:spPr>
          <a:xfrm>
            <a:off x="5533282" y="3442749"/>
            <a:ext cx="1159618" cy="646331"/>
          </a:xfrm>
          <a:prstGeom prst="rect">
            <a:avLst/>
          </a:prstGeom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  <a:cs typeface="+mn-ea"/>
                <a:sym typeface="+mn-lt"/>
              </a:rPr>
              <a:t>添加标题文本</a:t>
            </a:r>
            <a:endParaRPr lang="zh-CN" altLang="en-US" sz="1100" b="1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8A4A89-928B-ED47-D5C8-93B7D20598C7}"/>
              </a:ext>
            </a:extLst>
          </p:cNvPr>
          <p:cNvGrpSpPr/>
          <p:nvPr/>
        </p:nvGrpSpPr>
        <p:grpSpPr>
          <a:xfrm>
            <a:off x="7953946" y="2037636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C49B94-0A72-8BF5-DA95-751D8A53DAD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497DC87-5326-A34C-25C0-9C92AF6FF0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031F29B-FF3B-FDB1-3F57-8598EF871B63}"/>
              </a:ext>
            </a:extLst>
          </p:cNvPr>
          <p:cNvGrpSpPr/>
          <p:nvPr/>
        </p:nvGrpSpPr>
        <p:grpSpPr>
          <a:xfrm>
            <a:off x="1848465" y="2037636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6585263-EF58-C92E-CE43-9ACD53A0A02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65C2F38-45AD-3C7A-E8DC-6D737168C23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88E3BDD-D950-4566-92DA-B269EE5D758D}"/>
              </a:ext>
            </a:extLst>
          </p:cNvPr>
          <p:cNvGrpSpPr/>
          <p:nvPr/>
        </p:nvGrpSpPr>
        <p:grpSpPr>
          <a:xfrm>
            <a:off x="7953946" y="3579095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2C8C848-3625-D366-175F-C00FAA7ACDC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86925A7-E3CB-EA46-161E-029B92D49A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33E0B53-FE08-925C-CFD9-F158C764B76C}"/>
              </a:ext>
            </a:extLst>
          </p:cNvPr>
          <p:cNvGrpSpPr/>
          <p:nvPr/>
        </p:nvGrpSpPr>
        <p:grpSpPr>
          <a:xfrm>
            <a:off x="1848465" y="3579095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F06509D-E742-DBE4-52DC-66C0A8C18D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E167660-520B-E853-89E2-19E462AFB27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310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CC77C-E299-2D2F-72E5-0355998C3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38A1CDBF-A59D-4C51-751E-D2F151DC70D4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FF98ED8C-476D-D2A5-97EF-50B17A139D71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3B5CCBFD-ACBA-F847-6411-0B66E08F7C0D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8B33BF32-0D5D-9B49-BD4A-55E94B00D370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00D8B577-FD07-1112-ED2F-678D72BFDF9F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602DAAE3-5AC2-DA49-3F2A-23A1D6E5D847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3D9D3699-DBA4-0093-F08C-DB1DD8295954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履职能力</a:t>
            </a: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040630212"/>
              </p:ext>
            </p:extLst>
          </p:nvPr>
        </p:nvGraphicFramePr>
        <p:xfrm>
          <a:off x="3532722" y="1815882"/>
          <a:ext cx="5128144" cy="341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文本框 16"/>
          <p:cNvSpPr txBox="1"/>
          <p:nvPr/>
        </p:nvSpPr>
        <p:spPr>
          <a:xfrm>
            <a:off x="5626159" y="3325208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943FCB-F4A4-C8AA-6549-BE861BCB5AA1}"/>
              </a:ext>
            </a:extLst>
          </p:cNvPr>
          <p:cNvGrpSpPr/>
          <p:nvPr/>
        </p:nvGrpSpPr>
        <p:grpSpPr>
          <a:xfrm>
            <a:off x="7536180" y="1556517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12632BF-E959-ABC0-E6AB-AD620B6990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C6C48F-886F-FEA3-D8B9-62964CC53D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C19AA8C-6EB2-B672-9E88-6C09967C4586}"/>
              </a:ext>
            </a:extLst>
          </p:cNvPr>
          <p:cNvGrpSpPr/>
          <p:nvPr/>
        </p:nvGrpSpPr>
        <p:grpSpPr>
          <a:xfrm>
            <a:off x="2790306" y="5085748"/>
            <a:ext cx="2984539" cy="816522"/>
            <a:chOff x="283598" y="1906534"/>
            <a:chExt cx="298453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3B3A690-B5D1-3843-3796-33E7FA9F9B6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B9C3717-5F43-DFA9-E4C2-2536B089411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2C7308-3531-695D-1CB8-640BBAFA574E}"/>
              </a:ext>
            </a:extLst>
          </p:cNvPr>
          <p:cNvGrpSpPr/>
          <p:nvPr/>
        </p:nvGrpSpPr>
        <p:grpSpPr>
          <a:xfrm>
            <a:off x="1393885" y="2106812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B7F8C19-B5A6-E8CC-ACB6-40AE7B30CE8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110E0DC-4890-DAF1-3585-4B8640042A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52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79EDF-0DB3-C145-7BEF-9782C22A4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9267C2F-1979-262B-4619-E1E1EC0FF1CE}"/>
              </a:ext>
            </a:extLst>
          </p:cNvPr>
          <p:cNvSpPr/>
          <p:nvPr/>
        </p:nvSpPr>
        <p:spPr>
          <a:xfrm>
            <a:off x="-277886" y="0"/>
            <a:ext cx="10743524" cy="6858000"/>
          </a:xfrm>
          <a:custGeom>
            <a:avLst/>
            <a:gdLst>
              <a:gd name="connsiteX0" fmla="*/ 0 w 10743524"/>
              <a:gd name="connsiteY0" fmla="*/ 0 h 6858000"/>
              <a:gd name="connsiteX1" fmla="*/ 811575 w 10743524"/>
              <a:gd name="connsiteY1" fmla="*/ 0 h 6858000"/>
              <a:gd name="connsiteX2" fmla="*/ 2818724 w 10743524"/>
              <a:gd name="connsiteY2" fmla="*/ 0 h 6858000"/>
              <a:gd name="connsiteX3" fmla="*/ 3542383 w 10743524"/>
              <a:gd name="connsiteY3" fmla="*/ 0 h 6858000"/>
              <a:gd name="connsiteX4" fmla="*/ 4353958 w 10743524"/>
              <a:gd name="connsiteY4" fmla="*/ 0 h 6858000"/>
              <a:gd name="connsiteX5" fmla="*/ 6361107 w 10743524"/>
              <a:gd name="connsiteY5" fmla="*/ 0 h 6858000"/>
              <a:gd name="connsiteX6" fmla="*/ 6436920 w 10743524"/>
              <a:gd name="connsiteY6" fmla="*/ 133860 h 6858000"/>
              <a:gd name="connsiteX7" fmla="*/ 7143981 w 10743524"/>
              <a:gd name="connsiteY7" fmla="*/ 1045029 h 6858000"/>
              <a:gd name="connsiteX8" fmla="*/ 8421238 w 10743524"/>
              <a:gd name="connsiteY8" fmla="*/ 1524000 h 6858000"/>
              <a:gd name="connsiteX9" fmla="*/ 9219524 w 10743524"/>
              <a:gd name="connsiteY9" fmla="*/ 2917371 h 6858000"/>
              <a:gd name="connsiteX10" fmla="*/ 10743524 w 10743524"/>
              <a:gd name="connsiteY10" fmla="*/ 3222171 h 6858000"/>
              <a:gd name="connsiteX11" fmla="*/ 8508324 w 10743524"/>
              <a:gd name="connsiteY11" fmla="*/ 4209143 h 6858000"/>
              <a:gd name="connsiteX12" fmla="*/ 7202039 w 10743524"/>
              <a:gd name="connsiteY12" fmla="*/ 5762171 h 6858000"/>
              <a:gd name="connsiteX13" fmla="*/ 5619981 w 10743524"/>
              <a:gd name="connsiteY13" fmla="*/ 6052457 h 6858000"/>
              <a:gd name="connsiteX14" fmla="*/ 5194532 w 10743524"/>
              <a:gd name="connsiteY14" fmla="*/ 6781347 h 6858000"/>
              <a:gd name="connsiteX15" fmla="*/ 5170571 w 10743524"/>
              <a:gd name="connsiteY15" fmla="*/ 6858000 h 6858000"/>
              <a:gd name="connsiteX16" fmla="*/ 3163422 w 10743524"/>
              <a:gd name="connsiteY16" fmla="*/ 6858000 h 6858000"/>
              <a:gd name="connsiteX17" fmla="*/ 2818724 w 10743524"/>
              <a:gd name="connsiteY17" fmla="*/ 6858000 h 6858000"/>
              <a:gd name="connsiteX18" fmla="*/ 2351847 w 10743524"/>
              <a:gd name="connsiteY18" fmla="*/ 6858000 h 6858000"/>
              <a:gd name="connsiteX19" fmla="*/ 811575 w 10743524"/>
              <a:gd name="connsiteY19" fmla="*/ 6858000 h 6858000"/>
              <a:gd name="connsiteX20" fmla="*/ 0 w 10743524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43524" h="6858000">
                <a:moveTo>
                  <a:pt x="0" y="0"/>
                </a:moveTo>
                <a:lnTo>
                  <a:pt x="811575" y="0"/>
                </a:lnTo>
                <a:lnTo>
                  <a:pt x="2818724" y="0"/>
                </a:lnTo>
                <a:lnTo>
                  <a:pt x="3542383" y="0"/>
                </a:lnTo>
                <a:lnTo>
                  <a:pt x="4353958" y="0"/>
                </a:lnTo>
                <a:lnTo>
                  <a:pt x="6361107" y="0"/>
                </a:lnTo>
                <a:lnTo>
                  <a:pt x="6436920" y="133860"/>
                </a:lnTo>
                <a:cubicBezTo>
                  <a:pt x="6647094" y="493712"/>
                  <a:pt x="6870024" y="825500"/>
                  <a:pt x="7143981" y="1045029"/>
                </a:cubicBezTo>
                <a:cubicBezTo>
                  <a:pt x="7509257" y="1337734"/>
                  <a:pt x="8075314" y="1211943"/>
                  <a:pt x="8421238" y="1524000"/>
                </a:cubicBezTo>
                <a:cubicBezTo>
                  <a:pt x="8767162" y="1836057"/>
                  <a:pt x="8832476" y="2634343"/>
                  <a:pt x="9219524" y="2917371"/>
                </a:cubicBezTo>
                <a:cubicBezTo>
                  <a:pt x="9606572" y="3200400"/>
                  <a:pt x="10175048" y="3211285"/>
                  <a:pt x="10743524" y="3222171"/>
                </a:cubicBezTo>
                <a:cubicBezTo>
                  <a:pt x="9998457" y="3551162"/>
                  <a:pt x="9098572" y="3785810"/>
                  <a:pt x="8508324" y="4209143"/>
                </a:cubicBezTo>
                <a:cubicBezTo>
                  <a:pt x="7918077" y="4632476"/>
                  <a:pt x="7683429" y="5454952"/>
                  <a:pt x="7202039" y="5762171"/>
                </a:cubicBezTo>
                <a:cubicBezTo>
                  <a:pt x="6720648" y="6069390"/>
                  <a:pt x="5997352" y="5716209"/>
                  <a:pt x="5619981" y="6052457"/>
                </a:cubicBezTo>
                <a:cubicBezTo>
                  <a:pt x="5431296" y="6220581"/>
                  <a:pt x="5298853" y="6478512"/>
                  <a:pt x="5194532" y="6781347"/>
                </a:cubicBezTo>
                <a:lnTo>
                  <a:pt x="5170571" y="6858000"/>
                </a:lnTo>
                <a:lnTo>
                  <a:pt x="3163422" y="6858000"/>
                </a:lnTo>
                <a:lnTo>
                  <a:pt x="2818724" y="6858000"/>
                </a:lnTo>
                <a:lnTo>
                  <a:pt x="2351847" y="6858000"/>
                </a:lnTo>
                <a:lnTo>
                  <a:pt x="8115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F660674F-D121-1080-A229-788353607330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E64CCB95-8F2B-E654-9D59-3D0F7E6DFB42}"/>
              </a:ext>
            </a:extLst>
          </p:cNvPr>
          <p:cNvGrpSpPr/>
          <p:nvPr/>
        </p:nvGrpSpPr>
        <p:grpSpPr>
          <a:xfrm>
            <a:off x="9442130" y="2164776"/>
            <a:ext cx="2447295" cy="2623723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30BC0C08-8FCC-5977-5C6A-4C606C35E3C4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F8D7C9-9773-789F-FEFE-4DBEFDEA4A06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6C9B5DE4-272B-5F7F-2CF7-F76DCC4F5532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24BCF73-0CC7-0B42-63CE-0BC899BAC13B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8F30963C-A3C5-1607-4C5F-964681627F09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30BC2435-EEE8-52C9-D604-DFBEC9423673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F9122EE-3CD7-8398-F46D-A82FAC788992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06E8DD7-1378-9F2B-6C0A-F612C359C9BA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24270B0-C9CA-E7E3-4B23-46E482AD5913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800EC312-CD14-5D5A-37ED-AF617DE77652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967EC8F3-57D2-005E-9668-CF3948F476DD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CF13429E-A3DB-79D1-D4D9-B00BC2D32FEC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CA84761E-3D44-4BCB-1F41-BEF27995E713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AE12F2A-414D-79C9-F972-CD406040DE71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974058B8-BDB5-A8E9-42C9-57D875932719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159203AA-B6DB-7166-395D-5D43CD7E63AF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E091E123-F43E-6286-7ED6-7C4D0C9C9A19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F434C68E-C114-3A4D-DC2E-9D07E0E516AD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EBB298C-C1ED-E289-4B48-ABD6581302F2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8838E67E-54A8-E5CE-99E5-80B9E3CF8002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24922AA4-5913-CEAC-CFA7-33E11B8F66B0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31E3A9F-C6B7-ED9E-7ED5-DB61A5099D64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16AEE99-9989-1DDD-470E-00D41FA5EFCC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39D05AD-F026-BF12-E4E2-4BA920C7DC84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E6754EF-9D38-DB7C-D26F-6F75B3F7DA50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55DD7062-A148-CD8F-0F13-C51CA7A8ADDD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BA35278C-4BFA-0BDE-BD8A-C0717C1B9DB8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E8EF0D5-4B18-5E47-BC5E-640B371A7360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E9E91E9-9011-D82B-08CA-C0CA1B801A11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37F7FFBC-539F-AB08-085B-601A876BF0D0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51CB2D16-F53E-FCA7-F96E-71C4E27DE001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576E6794-CA68-5A30-990F-7680521E802B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E289E87-2F7E-9BA2-00AF-EF889293E66E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B094F3-63F2-EA67-470F-A610D4EBB6D6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965DFA6-EAE4-0002-DAE2-216F8C7E534A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3982EB5-2CDF-3A9C-184B-41659F0C93E9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11EA87C-7944-F344-5225-9B8089D792C0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A9AC377A-5B28-1628-E309-A176C3A36A4C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F223A941-48B7-2AA7-0989-2D14186D3E3C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603F6F7-EDE3-B5D7-E582-414944B9A8AB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929839DC-788A-80B7-E5D8-9CEBD4496219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F7A7755-91D8-95EF-AE66-C4C3239FB241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B7DF86B1-435E-3096-BED7-82D5026DFE3A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791FBBC1-A2FA-7C2F-5622-82ED08A328E8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85B66E09-2084-56CF-B9BD-43C0CF7F8B62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4F6C1C89-CC45-81EB-DD7C-3BAB7CB5D0C4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11E0DAAB-526F-EE67-3A98-12ABDB3D9F64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34CEDF93-9BC9-835E-91B8-92E58F88320E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210E12EF-8834-6518-DDE9-2D98608B1048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673B9694-DB5C-DD18-A37F-B4264E7E1ECD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BC634C5E-FFFA-14D6-7507-F8999356F84E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CCFA957-865E-4F93-67F0-78DF5D3EBDF8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24EA5C0-44FE-A4D6-C55C-8FB63F6BC457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1342B7C8-93A6-73C4-85E8-937884859A5F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C3951380-A1B3-19C6-AA03-2142FCA8462C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AF423DDA-9928-0E30-D795-9196F6595478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B9ED456-2F19-ADB4-B09D-BF9AB39535BC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55787D95-F6F9-DAB5-8F53-D636795403A4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C158BE3B-6063-88F2-CA1C-D271DCCFBD6C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CCB813D8-D84E-4B1D-C91B-DE904A11D335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4B1063B-FDC6-2BC2-0ABF-B9788B9B27C8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B8C4DF1-7902-B967-5539-91AA8937DABF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E256ED2-1D77-27F7-9930-F353CC9F390D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CC24A558-1D99-136B-CB5B-0E3BE85C1929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C714F2A-607C-7DC5-D43A-CFFCE4A72B6C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BE1CF70-325D-C0A3-965F-000AC835A86D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354EC318-6307-E2A5-85A3-E592B29788B3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F006801-B63A-312C-FF46-EF2D4D35A52E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38C72DF7-BFFE-78B4-2FDC-9D1D31B9E104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DE6D31D-1817-78DF-3013-F88D844E19C0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682962C-F611-7623-983A-61A8203717DF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FEB58E4-992F-8942-FFFC-FCC569D9DAB0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363BC73D-47AC-969E-27C1-18A8A796185B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D3FF8D7-FB66-1D78-AEF1-D3B35DFC91C4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21FD761D-1B9D-A2D2-7D57-A438BC45D637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D99FF837-B677-A223-17C3-F54813D45300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06C73BA2-FA42-55E1-8C2C-09A07597A8F4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4B72FC3-D0F8-F16F-EFDD-3BA2D2C1EB48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B9E4C146-0F31-3775-E1B4-6A42C633BFD1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7AED3C0-0CD8-C53B-22E3-875265BF6730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3ED4B980-9491-6C99-D64F-A69BFDA6FF3A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712559D8-94DB-AD78-8D05-A66E021630A6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30B97072-9C86-7C11-5F52-B1166EA3A422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517B1064-E871-5890-B984-78A8DB511EF3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253CB0B4-F310-7333-2402-FD9688EB644E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6A468AAA-BE85-E802-85A4-78DFC05F642A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9D1E2E00-1159-B718-E7B1-CF860601A5E3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69E5A55F-4D39-C1F9-833D-54C56453868F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D0D2A0F5-4E45-6B4C-42DB-9F310E1964C2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2528EF81-BBC6-ECEE-C065-4369B22112D0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C51913CE-E71A-5E5F-ADA1-8F804F3322BD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F58A4E84-AB06-D13E-1EE7-065F4B901DB7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1C87EE3C-ECB3-6D82-FB97-3EE6BBE4E9E8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5C7A0DC-D4BD-758F-0B17-4D5EB0FB5FE5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F12778E1-08E9-03E5-0ACE-7A36309A764E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941558E3-0F1F-B64B-A7CD-5C96E93BB21D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57151AF6-2E08-0138-6F35-2F23A2720FEA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E9F6444-B260-DF5A-23BF-FD3CD75A0498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72E7A713-0D11-CBE3-AB4E-885F6F9EAD7E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D2038AE6-4D55-3421-EE99-D346270D3432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B9685975-493A-AFCA-72C1-89FA0EE7F71F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6290FFB-36F0-AB12-22D4-88370E3B2EA6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9D5EE126-5044-AFC8-31C2-63385C598A32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5AA82A50-5F22-8D2A-8AA8-23158D26E875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2D02211D-2E87-8206-EEB8-336D2213E816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ABD4DD95-FF02-6C3C-FAF0-BED700D4C669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156319C-F6BF-705D-6D43-1C86BD58825F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E4C117F-CC33-F0F4-3DFB-4D0471EDE495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4B65122A-87E3-78C0-C64F-DF401B684EB1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F7494B94-3BC3-76E7-72DF-3864DC434F00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0D0103F-1494-3B81-B38A-B608541EF475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2B544EC-F844-7A1C-1C8B-4F4A2AF4328A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3BBAF96-8033-FD17-9E71-04A19EBD0F8B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F61BAB1B-8DF6-B18F-374A-083D1294C18D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3FD69AA-D11D-3430-E7ED-BCF6E4C49FEA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1CBF6684-59E3-3115-9320-032301D9405E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AADBFAFB-B217-0BFA-188A-37993D604768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94E11C33-DE7D-9FCD-F0AB-EABE88518A8E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CF88509-145E-1A67-9714-59E5F58E2413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5104059-88FA-2E7C-D540-A3A2FDA6F5AA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B6A2E2EC-C512-FDB4-73A3-A343B38908A5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1D2E6D2-442F-8425-F5E0-0DDC3AC20434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CF9CC962-25FA-47DF-1748-9B519BAB5B16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210CE16-D353-BA7F-94DC-097D728A2BA3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1FFA73FD-571F-C4E0-84A9-2A9DC61BC992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F1ACE442-DE5D-9E12-7A3B-7F221445D159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D5DA77A2-B750-BDDC-A120-CC2998BA6A58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9AFB0880-78B5-7807-E049-43F3EF842C9E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16248FF5-61DC-3788-AB86-AC533791B537}"/>
              </a:ext>
            </a:extLst>
          </p:cNvPr>
          <p:cNvGrpSpPr/>
          <p:nvPr/>
        </p:nvGrpSpPr>
        <p:grpSpPr>
          <a:xfrm rot="20623564">
            <a:off x="675801" y="1093271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CDE46488-24FD-86EB-2662-506C6E1D262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7080A0ED-F9DD-8710-1EA0-353F9683ACC8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1C60161B-C055-9635-73B8-A8A5408BE5F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0F596B98-0A65-B06D-9428-B514DF0C1292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2C82D1B7-6D3A-8748-490E-84BB897647A3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F36C690C-E429-BD07-1474-E13101D20DE1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0A7443E8-13A1-B08D-7155-676460A0778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80A5A04A-5F66-2D68-A827-A6346DA41792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076EDD34-0890-BA61-628B-57E276F2F7B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FB9C3CA5-86E3-DC2C-281F-AC6BBA8FDFC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01D53BCB-CBC9-C88A-6F95-108C2084958B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C1BA57E3-A061-4A98-FD12-DC75DDDFB924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id="{3844AAB6-C478-180A-EEE2-0BFC1D9E7B8A}"/>
              </a:ext>
            </a:extLst>
          </p:cNvPr>
          <p:cNvGrpSpPr/>
          <p:nvPr/>
        </p:nvGrpSpPr>
        <p:grpSpPr>
          <a:xfrm>
            <a:off x="2911396" y="4398728"/>
            <a:ext cx="1415773" cy="1415416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3F5BC9FD-66C2-D9B7-9430-17311C29701E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6B06F6A3-118A-7EA6-6505-C20C140F1194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6148D7B8-9567-FB16-B70F-BD3FE37D653A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27DA0CCB-9001-6180-5F3D-4A4F9C075E0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D6CE44D8-899D-3BA9-81FF-71F0B82CF402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A653A23-45B7-310D-8933-922BD068509D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77672F3-2E53-60DC-DF9C-D3C84D45CDB1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E7E9B45A-41DD-3840-66C6-A122C8240F6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8D89F4E1-4E9E-EEBE-C355-86CA5347A357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5E97DBDC-BDDD-60EE-4340-75B60CDFAA44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44806E2B-BAB3-F437-5750-2C9D3CC831A3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F14DC5A5-DBC4-51FE-B94E-DAA38ECCFB2E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40B07587-77A6-4946-E6E7-63FA42218C25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3034D448-4F54-D185-BC99-3DCA1A0D7EE1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348703FB-BE56-ADFA-A285-05120F83254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848C2992-83A3-8F02-E3B3-7191678E8958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B1BA8032-B5E6-D79C-BF9D-C9BE7CD9E434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7DBC176C-4A46-CCCD-D703-1E130C7F4BEE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39D651BC-59B8-B5FF-F426-026479B3E2BA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E7ACB17A-63BE-0F84-963F-F75D965B71E7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452145BC-3465-1EFC-09E9-E3F6921EE08D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47F4A2B5-DA03-446E-11E6-DCCFC3F149AD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90F28EF9-44FA-EFEC-FFEB-DA175C46409A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C4A2675-7295-4F28-D1DD-F8DA346ACEB3}"/>
              </a:ext>
            </a:extLst>
          </p:cNvPr>
          <p:cNvGrpSpPr/>
          <p:nvPr/>
        </p:nvGrpSpPr>
        <p:grpSpPr>
          <a:xfrm>
            <a:off x="1281316" y="2465397"/>
            <a:ext cx="2909528" cy="667300"/>
            <a:chOff x="944675" y="2045121"/>
            <a:chExt cx="2909528" cy="6673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75295AE-1E9C-F86C-80A1-EB0E30E04D5B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6993F81-81CC-A52D-C6F4-9AA6EB68AFBC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B120B38-7C9D-68B1-F448-5B0D8C4844E6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B4B01976-99CC-0C5E-9C1F-37A77ACEF90B}"/>
                  </a:ext>
                </a:extLst>
              </p:cNvPr>
              <p:cNvSpPr/>
              <p:nvPr/>
            </p:nvSpPr>
            <p:spPr>
              <a:xfrm>
                <a:off x="1171700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DA4899-3D10-0A73-71AE-E15D166F5FC9}"/>
                </a:ext>
              </a:extLst>
            </p:cNvPr>
            <p:cNvSpPr txBox="1"/>
            <p:nvPr/>
          </p:nvSpPr>
          <p:spPr>
            <a:xfrm>
              <a:off x="1699109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工作规划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110043-B020-6DF1-E7E2-81F857A8C111}"/>
              </a:ext>
            </a:extLst>
          </p:cNvPr>
          <p:cNvSpPr txBox="1"/>
          <p:nvPr/>
        </p:nvSpPr>
        <p:spPr>
          <a:xfrm>
            <a:off x="5257961" y="2035417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6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16DAE3-B079-DFAB-77E8-7F4C5B7327DA}"/>
              </a:ext>
            </a:extLst>
          </p:cNvPr>
          <p:cNvSpPr txBox="1"/>
          <p:nvPr/>
        </p:nvSpPr>
        <p:spPr>
          <a:xfrm>
            <a:off x="1174874" y="3339321"/>
            <a:ext cx="405015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D2DFE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04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CCC48-2B8D-A37A-B180-C40E83C0F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5FE17254-1D3D-B700-1E26-E8842941716D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5EDF17B6-C91D-5331-3AF5-CC441B855190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CDB57B6B-03B3-12F0-24AC-E9D66123A5AC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580C1D8E-E1EB-591C-9BB8-98BC5D4C44B5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BDFF7A98-2F69-8C9B-906E-493522B1BA80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3D7D7577-CAB6-F230-6105-F56603A7DEF3}"/>
              </a:ext>
            </a:extLst>
          </p:cNvPr>
          <p:cNvSpPr txBox="1"/>
          <p:nvPr/>
        </p:nvSpPr>
        <p:spPr>
          <a:xfrm>
            <a:off x="208173" y="211512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81F5C165-202A-5941-59C8-BE3E1505FB0F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工作规划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41488" y="1367316"/>
            <a:ext cx="10080628" cy="3978228"/>
            <a:chOff x="1055685" y="1908199"/>
            <a:chExt cx="10080628" cy="3978228"/>
          </a:xfrm>
        </p:grpSpPr>
        <p:grpSp>
          <p:nvGrpSpPr>
            <p:cNvPr id="32" name="组合 31"/>
            <p:cNvGrpSpPr/>
            <p:nvPr/>
          </p:nvGrpSpPr>
          <p:grpSpPr>
            <a:xfrm>
              <a:off x="1055685" y="1908199"/>
              <a:ext cx="10080628" cy="3978228"/>
              <a:chOff x="2032385" y="1914550"/>
              <a:chExt cx="8127228" cy="2974405"/>
            </a:xfrm>
          </p:grpSpPr>
          <p:sp>
            <p:nvSpPr>
              <p:cNvPr id="41" name="任意多边形: 形状 9"/>
              <p:cNvSpPr/>
              <p:nvPr/>
            </p:nvSpPr>
            <p:spPr>
              <a:xfrm>
                <a:off x="2032385" y="2734097"/>
                <a:ext cx="1685037" cy="1389803"/>
              </a:xfrm>
              <a:custGeom>
                <a:avLst/>
                <a:gdLst>
                  <a:gd name="connsiteX0" fmla="*/ 0 w 1685037"/>
                  <a:gd name="connsiteY0" fmla="*/ 138980 h 1389803"/>
                  <a:gd name="connsiteX1" fmla="*/ 138980 w 1685037"/>
                  <a:gd name="connsiteY1" fmla="*/ 0 h 1389803"/>
                  <a:gd name="connsiteX2" fmla="*/ 1546057 w 1685037"/>
                  <a:gd name="connsiteY2" fmla="*/ 0 h 1389803"/>
                  <a:gd name="connsiteX3" fmla="*/ 1685037 w 1685037"/>
                  <a:gd name="connsiteY3" fmla="*/ 138980 h 1389803"/>
                  <a:gd name="connsiteX4" fmla="*/ 1685037 w 1685037"/>
                  <a:gd name="connsiteY4" fmla="*/ 1250823 h 1389803"/>
                  <a:gd name="connsiteX5" fmla="*/ 1546057 w 1685037"/>
                  <a:gd name="connsiteY5" fmla="*/ 1389803 h 1389803"/>
                  <a:gd name="connsiteX6" fmla="*/ 138980 w 1685037"/>
                  <a:gd name="connsiteY6" fmla="*/ 1389803 h 1389803"/>
                  <a:gd name="connsiteX7" fmla="*/ 0 w 1685037"/>
                  <a:gd name="connsiteY7" fmla="*/ 1250823 h 1389803"/>
                  <a:gd name="connsiteX8" fmla="*/ 0 w 1685037"/>
                  <a:gd name="connsiteY8" fmla="*/ 138980 h 138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5037" h="1389803">
                    <a:moveTo>
                      <a:pt x="0" y="138980"/>
                    </a:moveTo>
                    <a:cubicBezTo>
                      <a:pt x="0" y="62223"/>
                      <a:pt x="62223" y="0"/>
                      <a:pt x="138980" y="0"/>
                    </a:cubicBezTo>
                    <a:lnTo>
                      <a:pt x="1546057" y="0"/>
                    </a:lnTo>
                    <a:cubicBezTo>
                      <a:pt x="1622814" y="0"/>
                      <a:pt x="1685037" y="62223"/>
                      <a:pt x="1685037" y="138980"/>
                    </a:cubicBezTo>
                    <a:lnTo>
                      <a:pt x="1685037" y="1250823"/>
                    </a:lnTo>
                    <a:cubicBezTo>
                      <a:pt x="1685037" y="1327580"/>
                      <a:pt x="1622814" y="1389803"/>
                      <a:pt x="1546057" y="1389803"/>
                    </a:cubicBezTo>
                    <a:lnTo>
                      <a:pt x="138980" y="1389803"/>
                    </a:lnTo>
                    <a:cubicBezTo>
                      <a:pt x="62223" y="1389803"/>
                      <a:pt x="0" y="1327580"/>
                      <a:pt x="0" y="1250823"/>
                    </a:cubicBezTo>
                    <a:lnTo>
                      <a:pt x="0" y="138980"/>
                    </a:lnTo>
                    <a:close/>
                  </a:path>
                </a:pathLst>
              </a:custGeom>
              <a:solidFill>
                <a:srgbClr val="F4F7FA"/>
              </a:solidFill>
              <a:ln w="12700" cap="flat" cmpd="sng" algn="ctr">
                <a:solidFill>
                  <a:srgbClr val="455A64"/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71988" tIns="71988" rIns="71988" bIns="369803" numCol="1" spcCol="1270" anchor="t" anchorCtr="0">
                <a:noAutofit/>
              </a:bodyPr>
              <a:lstStyle/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形状 41"/>
              <p:cNvSpPr/>
              <p:nvPr/>
            </p:nvSpPr>
            <p:spPr>
              <a:xfrm>
                <a:off x="2999418" y="3137249"/>
                <a:ext cx="1751706" cy="1751706"/>
              </a:xfrm>
              <a:prstGeom prst="leftCircularArrow">
                <a:avLst>
                  <a:gd name="adj1" fmla="val 2550"/>
                  <a:gd name="adj2" fmla="val 309429"/>
                  <a:gd name="adj3" fmla="val 2084940"/>
                  <a:gd name="adj4" fmla="val 9024489"/>
                  <a:gd name="adj5" fmla="val 2975"/>
                </a:avLst>
              </a:prstGeom>
              <a:solidFill>
                <a:srgbClr val="455A64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矩形: 圆角 11"/>
              <p:cNvSpPr/>
              <p:nvPr/>
            </p:nvSpPr>
            <p:spPr>
              <a:xfrm>
                <a:off x="2406837" y="3826086"/>
                <a:ext cx="1497810" cy="595630"/>
              </a:xfrm>
              <a:prstGeom prst="roundRect">
                <a:avLst/>
              </a:prstGeom>
              <a:solidFill>
                <a:srgbClr val="455A64"/>
              </a:solidFill>
              <a:ln w="28575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63165" tIns="47925" rIns="63165" bIns="47925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4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矩形: 圆角 12"/>
              <p:cNvSpPr/>
              <p:nvPr/>
            </p:nvSpPr>
            <p:spPr>
              <a:xfrm>
                <a:off x="4117373" y="2734097"/>
                <a:ext cx="1685037" cy="1389803"/>
              </a:xfrm>
              <a:prstGeom prst="roundRect">
                <a:avLst>
                  <a:gd name="adj" fmla="val 10000"/>
                </a:avLst>
              </a:prstGeom>
              <a:solidFill>
                <a:srgbClr val="F4F7FA"/>
              </a:solidFill>
              <a:ln w="12700" cap="flat" cmpd="sng" algn="ctr">
                <a:solidFill>
                  <a:srgbClr val="455A64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箭头: 环形 13"/>
              <p:cNvSpPr/>
              <p:nvPr/>
            </p:nvSpPr>
            <p:spPr>
              <a:xfrm>
                <a:off x="5070365" y="1914550"/>
                <a:ext cx="1967016" cy="1967016"/>
              </a:xfrm>
              <a:prstGeom prst="circularArrow">
                <a:avLst>
                  <a:gd name="adj1" fmla="val 2271"/>
                  <a:gd name="adj2" fmla="val 273786"/>
                  <a:gd name="adj3" fmla="val 19550703"/>
                  <a:gd name="adj4" fmla="val 12575511"/>
                  <a:gd name="adj5" fmla="val 2650"/>
                </a:avLst>
              </a:prstGeom>
              <a:solidFill>
                <a:srgbClr val="455A64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: 圆角 14"/>
              <p:cNvSpPr/>
              <p:nvPr/>
            </p:nvSpPr>
            <p:spPr>
              <a:xfrm>
                <a:off x="4491826" y="2436282"/>
                <a:ext cx="1497810" cy="595630"/>
              </a:xfrm>
              <a:prstGeom prst="roundRect">
                <a:avLst/>
              </a:prstGeom>
              <a:solidFill>
                <a:srgbClr val="455A64"/>
              </a:solidFill>
              <a:ln w="28575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63165" tIns="47925" rIns="63165" bIns="47925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15"/>
              <p:cNvSpPr/>
              <p:nvPr/>
            </p:nvSpPr>
            <p:spPr>
              <a:xfrm>
                <a:off x="6202362" y="2734097"/>
                <a:ext cx="1685037" cy="1389803"/>
              </a:xfrm>
              <a:custGeom>
                <a:avLst/>
                <a:gdLst>
                  <a:gd name="connsiteX0" fmla="*/ 0 w 1685037"/>
                  <a:gd name="connsiteY0" fmla="*/ 138980 h 1389803"/>
                  <a:gd name="connsiteX1" fmla="*/ 138980 w 1685037"/>
                  <a:gd name="connsiteY1" fmla="*/ 0 h 1389803"/>
                  <a:gd name="connsiteX2" fmla="*/ 1546057 w 1685037"/>
                  <a:gd name="connsiteY2" fmla="*/ 0 h 1389803"/>
                  <a:gd name="connsiteX3" fmla="*/ 1685037 w 1685037"/>
                  <a:gd name="connsiteY3" fmla="*/ 138980 h 1389803"/>
                  <a:gd name="connsiteX4" fmla="*/ 1685037 w 1685037"/>
                  <a:gd name="connsiteY4" fmla="*/ 1250823 h 1389803"/>
                  <a:gd name="connsiteX5" fmla="*/ 1546057 w 1685037"/>
                  <a:gd name="connsiteY5" fmla="*/ 1389803 h 1389803"/>
                  <a:gd name="connsiteX6" fmla="*/ 138980 w 1685037"/>
                  <a:gd name="connsiteY6" fmla="*/ 1389803 h 1389803"/>
                  <a:gd name="connsiteX7" fmla="*/ 0 w 1685037"/>
                  <a:gd name="connsiteY7" fmla="*/ 1250823 h 1389803"/>
                  <a:gd name="connsiteX8" fmla="*/ 0 w 1685037"/>
                  <a:gd name="connsiteY8" fmla="*/ 138980 h 138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5037" h="1389803">
                    <a:moveTo>
                      <a:pt x="0" y="138980"/>
                    </a:moveTo>
                    <a:cubicBezTo>
                      <a:pt x="0" y="62223"/>
                      <a:pt x="62223" y="0"/>
                      <a:pt x="138980" y="0"/>
                    </a:cubicBezTo>
                    <a:lnTo>
                      <a:pt x="1546057" y="0"/>
                    </a:lnTo>
                    <a:cubicBezTo>
                      <a:pt x="1622814" y="0"/>
                      <a:pt x="1685037" y="62223"/>
                      <a:pt x="1685037" y="138980"/>
                    </a:cubicBezTo>
                    <a:lnTo>
                      <a:pt x="1685037" y="1250823"/>
                    </a:lnTo>
                    <a:cubicBezTo>
                      <a:pt x="1685037" y="1327580"/>
                      <a:pt x="1622814" y="1389803"/>
                      <a:pt x="1546057" y="1389803"/>
                    </a:cubicBezTo>
                    <a:lnTo>
                      <a:pt x="138980" y="1389803"/>
                    </a:lnTo>
                    <a:cubicBezTo>
                      <a:pt x="62223" y="1389803"/>
                      <a:pt x="0" y="1327580"/>
                      <a:pt x="0" y="1250823"/>
                    </a:cubicBezTo>
                    <a:lnTo>
                      <a:pt x="0" y="138980"/>
                    </a:lnTo>
                    <a:close/>
                  </a:path>
                </a:pathLst>
              </a:custGeom>
              <a:solidFill>
                <a:srgbClr val="F4F7FA"/>
              </a:solidFill>
              <a:ln w="12700" cap="flat" cmpd="sng" algn="ctr">
                <a:solidFill>
                  <a:srgbClr val="455A64"/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71988" tIns="71988" rIns="71988" bIns="369803" numCol="1" spcCol="1270" anchor="t" anchorCtr="0">
                <a:noAutofit/>
              </a:bodyPr>
              <a:lstStyle/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形状 47"/>
              <p:cNvSpPr/>
              <p:nvPr/>
            </p:nvSpPr>
            <p:spPr>
              <a:xfrm>
                <a:off x="7169396" y="3137249"/>
                <a:ext cx="1751706" cy="1751706"/>
              </a:xfrm>
              <a:prstGeom prst="leftCircularArrow">
                <a:avLst>
                  <a:gd name="adj1" fmla="val 2550"/>
                  <a:gd name="adj2" fmla="val 309429"/>
                  <a:gd name="adj3" fmla="val 2084940"/>
                  <a:gd name="adj4" fmla="val 9024489"/>
                  <a:gd name="adj5" fmla="val 2975"/>
                </a:avLst>
              </a:prstGeom>
              <a:solidFill>
                <a:srgbClr val="455A64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: 圆角 17"/>
              <p:cNvSpPr/>
              <p:nvPr/>
            </p:nvSpPr>
            <p:spPr>
              <a:xfrm>
                <a:off x="6576815" y="3826086"/>
                <a:ext cx="1497810" cy="595630"/>
              </a:xfrm>
              <a:prstGeom prst="roundRect">
                <a:avLst/>
              </a:prstGeom>
              <a:solidFill>
                <a:srgbClr val="455A64"/>
              </a:solidFill>
              <a:ln w="28575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63165" tIns="47925" rIns="63165" bIns="47925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18"/>
              <p:cNvSpPr/>
              <p:nvPr/>
            </p:nvSpPr>
            <p:spPr>
              <a:xfrm>
                <a:off x="8287351" y="2734097"/>
                <a:ext cx="1685037" cy="1389803"/>
              </a:xfrm>
              <a:custGeom>
                <a:avLst/>
                <a:gdLst>
                  <a:gd name="connsiteX0" fmla="*/ 0 w 1685037"/>
                  <a:gd name="connsiteY0" fmla="*/ 138980 h 1389803"/>
                  <a:gd name="connsiteX1" fmla="*/ 138980 w 1685037"/>
                  <a:gd name="connsiteY1" fmla="*/ 0 h 1389803"/>
                  <a:gd name="connsiteX2" fmla="*/ 1546057 w 1685037"/>
                  <a:gd name="connsiteY2" fmla="*/ 0 h 1389803"/>
                  <a:gd name="connsiteX3" fmla="*/ 1685037 w 1685037"/>
                  <a:gd name="connsiteY3" fmla="*/ 138980 h 1389803"/>
                  <a:gd name="connsiteX4" fmla="*/ 1685037 w 1685037"/>
                  <a:gd name="connsiteY4" fmla="*/ 1250823 h 1389803"/>
                  <a:gd name="connsiteX5" fmla="*/ 1546057 w 1685037"/>
                  <a:gd name="connsiteY5" fmla="*/ 1389803 h 1389803"/>
                  <a:gd name="connsiteX6" fmla="*/ 138980 w 1685037"/>
                  <a:gd name="connsiteY6" fmla="*/ 1389803 h 1389803"/>
                  <a:gd name="connsiteX7" fmla="*/ 0 w 1685037"/>
                  <a:gd name="connsiteY7" fmla="*/ 1250823 h 1389803"/>
                  <a:gd name="connsiteX8" fmla="*/ 0 w 1685037"/>
                  <a:gd name="connsiteY8" fmla="*/ 138980 h 138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5037" h="1389803">
                    <a:moveTo>
                      <a:pt x="0" y="138980"/>
                    </a:moveTo>
                    <a:cubicBezTo>
                      <a:pt x="0" y="62223"/>
                      <a:pt x="62223" y="0"/>
                      <a:pt x="138980" y="0"/>
                    </a:cubicBezTo>
                    <a:lnTo>
                      <a:pt x="1546057" y="0"/>
                    </a:lnTo>
                    <a:cubicBezTo>
                      <a:pt x="1622814" y="0"/>
                      <a:pt x="1685037" y="62223"/>
                      <a:pt x="1685037" y="138980"/>
                    </a:cubicBezTo>
                    <a:lnTo>
                      <a:pt x="1685037" y="1250823"/>
                    </a:lnTo>
                    <a:cubicBezTo>
                      <a:pt x="1685037" y="1327580"/>
                      <a:pt x="1622814" y="1389803"/>
                      <a:pt x="1546057" y="1389803"/>
                    </a:cubicBezTo>
                    <a:lnTo>
                      <a:pt x="138980" y="1389803"/>
                    </a:lnTo>
                    <a:cubicBezTo>
                      <a:pt x="62223" y="1389803"/>
                      <a:pt x="0" y="1327580"/>
                      <a:pt x="0" y="1250823"/>
                    </a:cubicBezTo>
                    <a:lnTo>
                      <a:pt x="0" y="138980"/>
                    </a:lnTo>
                    <a:close/>
                  </a:path>
                </a:pathLst>
              </a:custGeom>
              <a:solidFill>
                <a:srgbClr val="F4F7FA"/>
              </a:solidFill>
              <a:ln w="12700" cap="flat" cmpd="sng" algn="ctr">
                <a:solidFill>
                  <a:srgbClr val="455A64"/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71988" tIns="369803" rIns="71988" bIns="71988" numCol="1" spcCol="1270" anchor="t" anchorCtr="0">
                <a:noAutofit/>
              </a:bodyPr>
              <a:lstStyle/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  <a:p>
                <a:pPr marL="228600" lvl="1" indent="-228600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endParaRPr lang="zh-CN" altLang="en-US" sz="2100" ker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: 圆角 19"/>
              <p:cNvSpPr/>
              <p:nvPr/>
            </p:nvSpPr>
            <p:spPr>
              <a:xfrm>
                <a:off x="8661803" y="2436282"/>
                <a:ext cx="1497810" cy="595630"/>
              </a:xfrm>
              <a:prstGeom prst="roundRect">
                <a:avLst/>
              </a:prstGeom>
              <a:solidFill>
                <a:srgbClr val="455A64"/>
              </a:solidFill>
              <a:ln w="28575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63165" tIns="47925" rIns="63165" bIns="47925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21"/>
            <p:cNvSpPr txBox="1"/>
            <p:nvPr/>
          </p:nvSpPr>
          <p:spPr>
            <a:xfrm>
              <a:off x="1850773" y="46622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文本框 23"/>
            <p:cNvSpPr txBox="1"/>
            <p:nvPr/>
          </p:nvSpPr>
          <p:spPr>
            <a:xfrm>
              <a:off x="7014644" y="46622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24"/>
            <p:cNvSpPr txBox="1"/>
            <p:nvPr/>
          </p:nvSpPr>
          <p:spPr>
            <a:xfrm>
              <a:off x="4429870" y="27889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文本框 25"/>
            <p:cNvSpPr txBox="1"/>
            <p:nvPr/>
          </p:nvSpPr>
          <p:spPr>
            <a:xfrm>
              <a:off x="9602112" y="27889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833EF4-647D-68B1-15EC-D26D030E50CA}"/>
              </a:ext>
            </a:extLst>
          </p:cNvPr>
          <p:cNvSpPr txBox="1"/>
          <p:nvPr/>
        </p:nvSpPr>
        <p:spPr>
          <a:xfrm>
            <a:off x="1295283" y="2728901"/>
            <a:ext cx="16536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A60A4F-B1EF-DF8F-184F-23C02BF29C7F}"/>
              </a:ext>
            </a:extLst>
          </p:cNvPr>
          <p:cNvSpPr txBox="1"/>
          <p:nvPr/>
        </p:nvSpPr>
        <p:spPr>
          <a:xfrm>
            <a:off x="6433486" y="2728901"/>
            <a:ext cx="16536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E89154-5EE6-FB29-5C88-7B8F8C0AE7A0}"/>
              </a:ext>
            </a:extLst>
          </p:cNvPr>
          <p:cNvSpPr txBox="1"/>
          <p:nvPr/>
        </p:nvSpPr>
        <p:spPr>
          <a:xfrm>
            <a:off x="3849534" y="3062524"/>
            <a:ext cx="16536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9C2934-A356-4CB0-BD30-DAC19DE941C8}"/>
              </a:ext>
            </a:extLst>
          </p:cNvPr>
          <p:cNvSpPr txBox="1"/>
          <p:nvPr/>
        </p:nvSpPr>
        <p:spPr>
          <a:xfrm>
            <a:off x="9050506" y="3062524"/>
            <a:ext cx="16536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587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40A79-A25A-DC25-CDCF-4EE881A17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3B5F8F6-0549-83EB-4678-BD2F3B966DC5}"/>
              </a:ext>
            </a:extLst>
          </p:cNvPr>
          <p:cNvSpPr/>
          <p:nvPr/>
        </p:nvSpPr>
        <p:spPr>
          <a:xfrm>
            <a:off x="-277886" y="0"/>
            <a:ext cx="10743524" cy="6858000"/>
          </a:xfrm>
          <a:custGeom>
            <a:avLst/>
            <a:gdLst>
              <a:gd name="connsiteX0" fmla="*/ 0 w 10743524"/>
              <a:gd name="connsiteY0" fmla="*/ 0 h 6858000"/>
              <a:gd name="connsiteX1" fmla="*/ 811575 w 10743524"/>
              <a:gd name="connsiteY1" fmla="*/ 0 h 6858000"/>
              <a:gd name="connsiteX2" fmla="*/ 2818724 w 10743524"/>
              <a:gd name="connsiteY2" fmla="*/ 0 h 6858000"/>
              <a:gd name="connsiteX3" fmla="*/ 3542383 w 10743524"/>
              <a:gd name="connsiteY3" fmla="*/ 0 h 6858000"/>
              <a:gd name="connsiteX4" fmla="*/ 4353958 w 10743524"/>
              <a:gd name="connsiteY4" fmla="*/ 0 h 6858000"/>
              <a:gd name="connsiteX5" fmla="*/ 6361107 w 10743524"/>
              <a:gd name="connsiteY5" fmla="*/ 0 h 6858000"/>
              <a:gd name="connsiteX6" fmla="*/ 6436920 w 10743524"/>
              <a:gd name="connsiteY6" fmla="*/ 133860 h 6858000"/>
              <a:gd name="connsiteX7" fmla="*/ 7143981 w 10743524"/>
              <a:gd name="connsiteY7" fmla="*/ 1045029 h 6858000"/>
              <a:gd name="connsiteX8" fmla="*/ 8421238 w 10743524"/>
              <a:gd name="connsiteY8" fmla="*/ 1524000 h 6858000"/>
              <a:gd name="connsiteX9" fmla="*/ 9219524 w 10743524"/>
              <a:gd name="connsiteY9" fmla="*/ 2917371 h 6858000"/>
              <a:gd name="connsiteX10" fmla="*/ 10743524 w 10743524"/>
              <a:gd name="connsiteY10" fmla="*/ 3222171 h 6858000"/>
              <a:gd name="connsiteX11" fmla="*/ 8508324 w 10743524"/>
              <a:gd name="connsiteY11" fmla="*/ 4209143 h 6858000"/>
              <a:gd name="connsiteX12" fmla="*/ 7202039 w 10743524"/>
              <a:gd name="connsiteY12" fmla="*/ 5762171 h 6858000"/>
              <a:gd name="connsiteX13" fmla="*/ 5619981 w 10743524"/>
              <a:gd name="connsiteY13" fmla="*/ 6052457 h 6858000"/>
              <a:gd name="connsiteX14" fmla="*/ 5194532 w 10743524"/>
              <a:gd name="connsiteY14" fmla="*/ 6781347 h 6858000"/>
              <a:gd name="connsiteX15" fmla="*/ 5170571 w 10743524"/>
              <a:gd name="connsiteY15" fmla="*/ 6858000 h 6858000"/>
              <a:gd name="connsiteX16" fmla="*/ 3163422 w 10743524"/>
              <a:gd name="connsiteY16" fmla="*/ 6858000 h 6858000"/>
              <a:gd name="connsiteX17" fmla="*/ 2818724 w 10743524"/>
              <a:gd name="connsiteY17" fmla="*/ 6858000 h 6858000"/>
              <a:gd name="connsiteX18" fmla="*/ 2351847 w 10743524"/>
              <a:gd name="connsiteY18" fmla="*/ 6858000 h 6858000"/>
              <a:gd name="connsiteX19" fmla="*/ 811575 w 10743524"/>
              <a:gd name="connsiteY19" fmla="*/ 6858000 h 6858000"/>
              <a:gd name="connsiteX20" fmla="*/ 0 w 10743524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43524" h="6858000">
                <a:moveTo>
                  <a:pt x="0" y="0"/>
                </a:moveTo>
                <a:lnTo>
                  <a:pt x="811575" y="0"/>
                </a:lnTo>
                <a:lnTo>
                  <a:pt x="2818724" y="0"/>
                </a:lnTo>
                <a:lnTo>
                  <a:pt x="3542383" y="0"/>
                </a:lnTo>
                <a:lnTo>
                  <a:pt x="4353958" y="0"/>
                </a:lnTo>
                <a:lnTo>
                  <a:pt x="6361107" y="0"/>
                </a:lnTo>
                <a:lnTo>
                  <a:pt x="6436920" y="133860"/>
                </a:lnTo>
                <a:cubicBezTo>
                  <a:pt x="6647094" y="493712"/>
                  <a:pt x="6870024" y="825500"/>
                  <a:pt x="7143981" y="1045029"/>
                </a:cubicBezTo>
                <a:cubicBezTo>
                  <a:pt x="7509257" y="1337734"/>
                  <a:pt x="8075314" y="1211943"/>
                  <a:pt x="8421238" y="1524000"/>
                </a:cubicBezTo>
                <a:cubicBezTo>
                  <a:pt x="8767162" y="1836057"/>
                  <a:pt x="8832476" y="2634343"/>
                  <a:pt x="9219524" y="2917371"/>
                </a:cubicBezTo>
                <a:cubicBezTo>
                  <a:pt x="9606572" y="3200400"/>
                  <a:pt x="10175048" y="3211285"/>
                  <a:pt x="10743524" y="3222171"/>
                </a:cubicBezTo>
                <a:cubicBezTo>
                  <a:pt x="9998457" y="3551162"/>
                  <a:pt x="9098572" y="3785810"/>
                  <a:pt x="8508324" y="4209143"/>
                </a:cubicBezTo>
                <a:cubicBezTo>
                  <a:pt x="7918077" y="4632476"/>
                  <a:pt x="7683429" y="5454952"/>
                  <a:pt x="7202039" y="5762171"/>
                </a:cubicBezTo>
                <a:cubicBezTo>
                  <a:pt x="6720648" y="6069390"/>
                  <a:pt x="5997352" y="5716209"/>
                  <a:pt x="5619981" y="6052457"/>
                </a:cubicBezTo>
                <a:cubicBezTo>
                  <a:pt x="5431296" y="6220581"/>
                  <a:pt x="5298853" y="6478512"/>
                  <a:pt x="5194532" y="6781347"/>
                </a:cubicBezTo>
                <a:lnTo>
                  <a:pt x="5170571" y="6858000"/>
                </a:lnTo>
                <a:lnTo>
                  <a:pt x="3163422" y="6858000"/>
                </a:lnTo>
                <a:lnTo>
                  <a:pt x="2818724" y="6858000"/>
                </a:lnTo>
                <a:lnTo>
                  <a:pt x="2351847" y="6858000"/>
                </a:lnTo>
                <a:lnTo>
                  <a:pt x="8115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E062627-D5E2-F039-36BF-B4482117DC98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92C68529-714E-A1EE-9042-8E26F77BB4DD}"/>
              </a:ext>
            </a:extLst>
          </p:cNvPr>
          <p:cNvGrpSpPr/>
          <p:nvPr/>
        </p:nvGrpSpPr>
        <p:grpSpPr>
          <a:xfrm>
            <a:off x="9442130" y="2164776"/>
            <a:ext cx="2447295" cy="2623723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FBBD7509-CC3B-8244-F818-C7E4BDD17874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BF6A7F03-0135-79FC-2E50-4569060F7A4D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8F1A02C-606A-2012-4E2B-7D387BB20120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E4C0E5E5-F978-FEF3-6AFB-88B9B7BE370F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33B15E7E-AA81-0612-26F6-B9E8CCC876A5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385A6D92-3AFE-14FF-9758-6C09C8083C72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14456F62-A67D-E7E1-E5B7-89369BEB635E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26DFABD2-6274-D8B2-7FEA-1F3C9FAF87F0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D3AAC434-DD65-C875-8FFD-DC8A07F2B399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27A3D991-438F-91D1-5881-B9E070C17342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EC83026E-C4E9-59A2-B2A0-26FEF4EFAB20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475352C-A782-DB44-8A5B-CBDFB23D0BE0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3012A5F1-A920-8EFD-3D0D-DE314917EC0C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3144B49-F029-AE81-905D-AEE3EBAA7CC4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F8F95F09-6252-DABA-A1A3-6A9C2AA1118C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CEA5D29A-5985-C55F-4FB6-C9668B21CB6E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EFDF6E8B-F8D0-FA72-553C-424E2EA04879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083F92A4-2AC8-EEFA-9A52-E53E1FD2E2F8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C9BAFCD9-4B87-C38F-EAE5-F65AFF01DD03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7090BFEE-ADB6-FB13-ABEB-F5239118DD82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56E91728-6D5B-F6F2-1A85-4B7AC6F06E1E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2FE2403-23D0-F2CC-A6C2-33230732DAC9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E5434235-D489-04CB-B2C9-AD230324489D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086A5080-D4FF-DD56-9039-63DF7A05C49D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B374BC10-BA32-444D-4C3C-A5BEFB65FCC9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448EECA4-3C69-03BF-8065-C1073B75DF79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844CF91E-A2A7-CE33-C812-87D5DDB0B05A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B751E945-BF5A-BAE2-39C9-F8B32D4D75B6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0F039D5-89CF-3583-4815-98AE2BE8B1A4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F0625B73-B2BC-71D1-BC05-B086F09E35E0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CDF4CB12-EC31-0E87-9C7C-C6482C960CAD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4140054-EC77-CFEF-E396-25DB2E51E398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776A5EED-C87C-094F-96F0-B8F102E3264F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FBB1E13-CD18-D1CE-51E3-E7450AFC08C8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1E943F1-3582-00F5-618A-DD3578C004EE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6B316B54-4ADA-9D46-5FD6-B195EF458EB2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31C7C305-72BE-7D9A-BEAC-8325E36B72A6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5187012-996E-DC6B-D618-28600CA5A7E4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F400998F-11C6-BDAF-12BF-696F9E59A98B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BC21CD74-D054-D4E0-AE97-546BF2FDAACD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CB3C7687-9230-0D13-70EE-879FF465A5A6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62D2CE69-93A9-E0FE-298C-4B2417E2D3C4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B26EC0ED-CA7D-886E-F5F8-C60AD548E2FE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04CEAB53-E840-FF5D-7BB7-4689694B0C4A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7FAA08A2-5C1A-A942-CCC0-2DA35D999B89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F07B03-8E5B-3623-D3BD-0860422B2FA5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49F65D55-B79D-F4CE-9CDD-981E224084C5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0DF5003-821C-1A91-C9CF-4F92C9F9F1C0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705BC1D-2E2F-1B9E-7164-89FE44CDCC08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80D03B7-EE14-0486-CAA1-BC0DE03B683D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B029CDB5-DFFB-5509-4B3F-1F423975E68D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F47B5BB4-6AB6-BBCE-39C4-C712AD18A295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38E4E731-A497-81BC-EF0C-0BD07E62AB45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EE18B63-52B8-53C1-BB7C-4EFC064A2340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0DA00358-D0E6-DACC-5A0C-E6B87F1FBF9D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0622B74-224A-E460-6FFA-1DB625F8EB50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57DBD7EF-2A3D-560B-494E-04B6CE600FB5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406FCE8-87DD-AFB6-FC2C-687FAE2B77FF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C0F6F0C5-DD0B-850B-7E35-742B661279AF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FE1D036F-1571-E52E-800B-B9CAF60FD4DE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8F038C6-59A8-4633-9CF0-F47DEBC8C35B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431C1F7C-98C8-23F1-715E-4FDAE1DB08EA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9F748FC4-3CFE-F90A-605E-70B1E6CA9FA6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83EA0C70-A8ED-3624-D048-39BFEC4D8087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84B5DA64-4B75-C780-6FD1-2AA0A9EE2187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57F1D19-C272-BA6A-789F-6442B97DFF88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F221B642-B1A1-7E21-6316-91F4F947B1F5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338DDC2-FEDD-A815-B9D6-FFC9DCADA1BC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DE43A6D1-0EDC-819F-4D04-A81AA45DA03D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9A6F83BF-0677-B109-B9BB-B41406A82D20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BFDDC934-C1F7-0ED8-8AD9-5ABE6A7A550D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802F0DF-1C2F-3D49-DF60-0B04006E501D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336CCE1D-B624-600C-2E8B-1D7961D7F5AC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426A479B-1694-1BE8-7DF7-7152BFD35DD6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83E12B18-8E80-3809-5AEA-F33BBD86B0EC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77EA658C-05BB-745B-EC9C-A7725A984F7E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773C9E6A-483F-BD9D-26B1-7D859A395434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C5F4896-54BC-B05F-4A32-F77D82BABA85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79F07226-6E7B-762D-260A-0FD9E6FC6ADF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BFA439D-608C-89BB-C3D0-FF9BD8704602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3F947612-32C1-D539-359C-2C249F76BE52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EFA6EC23-2A3D-1511-D0BB-8BB5AA59CE12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EAB1B011-7C00-AB2D-070E-235C23655ADD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AC874A10-EED6-E792-A28B-A5DC96D9A833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DE9800-2B99-688A-FD45-C34CD708044C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AFC9A045-D10F-3B4A-9BEA-0EF0A0E4C998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7E5C3CBE-F5D9-2B71-1C73-DE82ACFCF621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901DC248-71BA-3542-8E81-A29894D3A623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D37AECB2-64E0-C48E-07E5-C72253E041C8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E19A52CB-1F67-7EF2-34D1-FFEDBF73DCFB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33F052A-38DF-A567-01DB-40BF8A2A3FF2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CB0B5022-CABD-4E76-FE74-8A25E7E1FC2F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6C23F237-F308-23C0-B0C0-994AB569446B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76704DB-A581-B073-6EB8-4FA6E8101DFE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4FD5157D-B86A-8F19-6E97-6B768E8A2336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D75EF31-4B67-4DED-B1F2-095A428C2551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13AC98D-EBD1-40BA-C938-77FDA8CB5D05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ABD2139E-F9D4-DBEF-BF4E-A9511EA06C97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D6567DC3-6862-BDDA-89C7-FC062839CD5B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E2AE3252-73D6-AFC5-D431-960F7F95358A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BA4465D-508A-9F94-C966-1981279DABB7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A2A80E84-BFFE-F52E-4D67-46889D5217DF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F969BFA-9428-176E-9D24-0A0F7BEEACB9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9A344E0-C3BD-F17F-86E4-54742508B370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6CE65D23-1C0B-B894-4C97-44E3FC5A35E4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F5B6767F-929D-5259-B7EF-322723C8BB4A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8D07CF9B-227A-1FF7-C2FA-E35317D4C6AC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BEE90247-4255-AF33-4722-67C367D76366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BE23EDDA-89ED-1A33-8CC4-7F5CC02AD799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B69CB350-1D86-FABA-C441-85C0EEF55D9F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2810D12-202C-BDEE-469C-693C054E1674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46470041-A16A-D8FB-810F-5CF888BE0851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F896C78A-32A3-3031-69E4-51DAF0D423BC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3F60B63D-724D-0633-84B6-614EA5260F26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6D045B8-5B4F-F575-F4A9-2D6E31D1EEB0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61409AF4-F586-8EF7-7737-EAED67EBF0AB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A69E4831-BBD0-7933-6093-AD3D678AE047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2A662936-3B76-19BC-A0D5-FC7DDBC52641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E0C0C6EA-DECB-D071-3010-36C1A3301DBF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FE954D17-EA30-B5D2-5287-2C516905FA93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589F0BA0-9EF6-7CCC-BEE0-2A7F736E4236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F48016A-3610-160E-A018-41FEB08C94FF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684F2B05-A0E6-0515-E1A2-9DE77A52C232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1C75412E-57C3-6364-B34D-9409CF2A0CAF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2D57F9C0-B7E0-3461-8E5B-F478F083BD19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144CC916-E2B3-654A-A720-133A9CFAE2D5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938823DF-54EF-CFAF-B6AC-7D1F384421F7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1EEB5C9D-8EF4-6D29-DF7E-080385E12068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97" name="文本框 496">
            <a:extLst>
              <a:ext uri="{FF2B5EF4-FFF2-40B4-BE49-F238E27FC236}">
                <a16:creationId xmlns:a16="http://schemas.microsoft.com/office/drawing/2014/main" id="{98D5C7D5-4F33-8ABD-C44B-38488F3FAA42}"/>
              </a:ext>
            </a:extLst>
          </p:cNvPr>
          <p:cNvSpPr txBox="1"/>
          <p:nvPr/>
        </p:nvSpPr>
        <p:spPr>
          <a:xfrm>
            <a:off x="7412520" y="298444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30D5519-A3F5-8B2D-31F7-3C7EE0629631}"/>
              </a:ext>
            </a:extLst>
          </p:cNvPr>
          <p:cNvGrpSpPr/>
          <p:nvPr/>
        </p:nvGrpSpPr>
        <p:grpSpPr>
          <a:xfrm>
            <a:off x="944675" y="2336464"/>
            <a:ext cx="2909528" cy="667300"/>
            <a:chOff x="944675" y="2045121"/>
            <a:chExt cx="2909528" cy="66730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048A33A-7CBE-0894-46E2-167D76C2BC23}"/>
                </a:ext>
              </a:extLst>
            </p:cNvPr>
            <p:cNvSpPr txBox="1"/>
            <p:nvPr/>
          </p:nvSpPr>
          <p:spPr>
            <a:xfrm>
              <a:off x="1176221" y="2139293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D4F2007-067D-97B8-48D3-B275ACFF5F53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C379B05-AF7D-572F-3446-02410E2A6871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F8A9E94-98A1-03DD-71C3-206C1E48E5B4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AE15271-2ADB-8483-1753-5A8C4F8867D1}"/>
                </a:ext>
              </a:extLst>
            </p:cNvPr>
            <p:cNvSpPr txBox="1"/>
            <p:nvPr/>
          </p:nvSpPr>
          <p:spPr>
            <a:xfrm>
              <a:off x="2040532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岗位经历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2DC96CC-6729-5EFC-BA9D-632356845EF3}"/>
              </a:ext>
            </a:extLst>
          </p:cNvPr>
          <p:cNvGrpSpPr/>
          <p:nvPr/>
        </p:nvGrpSpPr>
        <p:grpSpPr>
          <a:xfrm>
            <a:off x="4175231" y="2336464"/>
            <a:ext cx="2909528" cy="667300"/>
            <a:chOff x="944675" y="2045121"/>
            <a:chExt cx="2909528" cy="66730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E7CAA42-355A-8AE2-CB1C-B47771B7E601}"/>
                </a:ext>
              </a:extLst>
            </p:cNvPr>
            <p:cNvSpPr txBox="1"/>
            <p:nvPr/>
          </p:nvSpPr>
          <p:spPr>
            <a:xfrm>
              <a:off x="1161707" y="2139293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60653C0-A94A-C0BB-CF37-628FD9D61508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11135C2-C50B-C375-8C0D-2BC0A9D61F8A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67DBF47-51FC-94B7-556D-DFDE9403D153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F9D9713-EB1F-138F-ED55-D885A63507BE}"/>
                </a:ext>
              </a:extLst>
            </p:cNvPr>
            <p:cNvSpPr txBox="1"/>
            <p:nvPr/>
          </p:nvSpPr>
          <p:spPr>
            <a:xfrm>
              <a:off x="2040532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工作成效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50DF89F-542E-AAAB-4505-5A12A92F1466}"/>
              </a:ext>
            </a:extLst>
          </p:cNvPr>
          <p:cNvGrpSpPr/>
          <p:nvPr/>
        </p:nvGrpSpPr>
        <p:grpSpPr>
          <a:xfrm>
            <a:off x="944675" y="3845080"/>
            <a:ext cx="2909528" cy="667300"/>
            <a:chOff x="944675" y="2045121"/>
            <a:chExt cx="2909528" cy="66730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9FB31E-EAAF-4D15-AA56-777FE335B951}"/>
                </a:ext>
              </a:extLst>
            </p:cNvPr>
            <p:cNvSpPr txBox="1"/>
            <p:nvPr/>
          </p:nvSpPr>
          <p:spPr>
            <a:xfrm>
              <a:off x="1147193" y="2139293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6A7D58D-29AB-6F50-CC6A-AD64C278BB95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A6D7262-0803-0488-944E-46A739699D6F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5E4E854-38A8-25F5-147E-897A2ABD832D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33CE76-D724-50FF-2FBA-2617AB62D828}"/>
                </a:ext>
              </a:extLst>
            </p:cNvPr>
            <p:cNvSpPr txBox="1"/>
            <p:nvPr/>
          </p:nvSpPr>
          <p:spPr>
            <a:xfrm>
              <a:off x="2040532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履职能力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E02B99A-CC3B-89F0-B8F4-8C65598CC45B}"/>
              </a:ext>
            </a:extLst>
          </p:cNvPr>
          <p:cNvGrpSpPr/>
          <p:nvPr/>
        </p:nvGrpSpPr>
        <p:grpSpPr>
          <a:xfrm>
            <a:off x="4175231" y="3845080"/>
            <a:ext cx="2909528" cy="667300"/>
            <a:chOff x="944675" y="2045121"/>
            <a:chExt cx="2909528" cy="66730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571ADBC-274A-7B57-2B51-ABCC9F050B07}"/>
                </a:ext>
              </a:extLst>
            </p:cNvPr>
            <p:cNvSpPr txBox="1"/>
            <p:nvPr/>
          </p:nvSpPr>
          <p:spPr>
            <a:xfrm>
              <a:off x="1161707" y="2139293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450E727-3157-07F1-C981-5581DF00E267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DB3F61D-7144-DEF4-7E21-65E1F7421ECB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AAAECD0-AD12-FE3A-8F10-5652BC3F3AA5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F00E95D-A186-CE59-AABB-B282BABDA1EA}"/>
                </a:ext>
              </a:extLst>
            </p:cNvPr>
            <p:cNvSpPr txBox="1"/>
            <p:nvPr/>
          </p:nvSpPr>
          <p:spPr>
            <a:xfrm>
              <a:off x="2040532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工作规划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2B9F8C-E435-853F-0D70-635E3F81E7BE}"/>
              </a:ext>
            </a:extLst>
          </p:cNvPr>
          <p:cNvGrpSpPr/>
          <p:nvPr/>
        </p:nvGrpSpPr>
        <p:grpSpPr>
          <a:xfrm rot="20623564">
            <a:off x="675801" y="1093271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A09D391-DF1B-29B7-705A-6109F17D2B21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467E63-CE30-6BC0-F4D7-F11DFD1A2F63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图形 1">
              <a:extLst>
                <a:ext uri="{FF2B5EF4-FFF2-40B4-BE49-F238E27FC236}">
                  <a16:creationId xmlns:a16="http://schemas.microsoft.com/office/drawing/2014/main" id="{0B349B88-BB94-2F8B-B2A4-996419468F8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2AEB776-2A45-BB89-8226-A6D6E7E37C5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AEA4F9B-F52E-2D42-458C-07133FAAD40A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896A73E-0FB2-C31B-758F-FA4F9AD8C38A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4213C6A-BA9F-9B25-495E-8B337F8CE235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F3CB1E-5BEE-13F3-A293-C2A8C79B8325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1B16EC5-C4F7-8D87-26AA-F935EA7785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AB6A778-FC42-6D2C-6E75-83A916C68E03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081F6B7-8C45-15E7-7092-82D591CCAC7A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786AE8C-05F4-52F6-0536-62EC37FF50E9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1E5D583-1A35-4BDA-EAE5-39DC9AABB39C}"/>
              </a:ext>
            </a:extLst>
          </p:cNvPr>
          <p:cNvGrpSpPr/>
          <p:nvPr/>
        </p:nvGrpSpPr>
        <p:grpSpPr>
          <a:xfrm>
            <a:off x="2911396" y="4398728"/>
            <a:ext cx="1415773" cy="1415416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6964723-E74C-3668-FFD2-EFEAE7049AB7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55" name="图形 322">
              <a:extLst>
                <a:ext uri="{FF2B5EF4-FFF2-40B4-BE49-F238E27FC236}">
                  <a16:creationId xmlns:a16="http://schemas.microsoft.com/office/drawing/2014/main" id="{DF9A791A-EE2B-1130-E421-DB929B8C405D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44E24875-9D58-F6C2-CDE9-152D71F87C6C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269CAA4A-B1CD-90F5-0FD9-B1078EC03A49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6" name="图形 322">
              <a:extLst>
                <a:ext uri="{FF2B5EF4-FFF2-40B4-BE49-F238E27FC236}">
                  <a16:creationId xmlns:a16="http://schemas.microsoft.com/office/drawing/2014/main" id="{5FB4FD0D-B393-4BFA-8D81-3F7B7D132395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25153B40-EEA4-1873-9525-916FF8848674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C775E2CD-FE20-5C42-BDF0-7179CB130744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7" name="图形 322">
              <a:extLst>
                <a:ext uri="{FF2B5EF4-FFF2-40B4-BE49-F238E27FC236}">
                  <a16:creationId xmlns:a16="http://schemas.microsoft.com/office/drawing/2014/main" id="{FFA9973F-CBAC-24A9-801C-A112DE342F30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9862CB45-4B3D-7398-8466-93D41936D8A5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943B3C05-1E38-3A9E-EEC4-07348B3BEE4F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8" name="图形 322">
              <a:extLst>
                <a:ext uri="{FF2B5EF4-FFF2-40B4-BE49-F238E27FC236}">
                  <a16:creationId xmlns:a16="http://schemas.microsoft.com/office/drawing/2014/main" id="{8D2A6108-BBD0-836F-66C9-0CE6CFDD283B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7C7CD1-AD07-17EE-9429-6E731BD2BF76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A68D8043-FF12-801C-7540-72E14099709A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9" name="图形 322">
              <a:extLst>
                <a:ext uri="{FF2B5EF4-FFF2-40B4-BE49-F238E27FC236}">
                  <a16:creationId xmlns:a16="http://schemas.microsoft.com/office/drawing/2014/main" id="{C04982A8-573C-E305-B5BF-AB4C6BF6F197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7B2B5157-8D6F-4D5E-1ED6-DEC3810F9973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9F518E16-7D90-1F6C-9CE8-9903708535E0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0" name="图形 322">
              <a:extLst>
                <a:ext uri="{FF2B5EF4-FFF2-40B4-BE49-F238E27FC236}">
                  <a16:creationId xmlns:a16="http://schemas.microsoft.com/office/drawing/2014/main" id="{21A9B3FD-CC08-95B4-FC02-DF80261A74F8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809C3313-5FAC-171F-58C9-28A3FD7020B8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5D316C-6744-1F54-2291-FCB7AAF66C08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1" name="图形 322">
              <a:extLst>
                <a:ext uri="{FF2B5EF4-FFF2-40B4-BE49-F238E27FC236}">
                  <a16:creationId xmlns:a16="http://schemas.microsoft.com/office/drawing/2014/main" id="{5704724B-4897-B496-D1B3-C902685C3492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F90B878-E4D6-D5B8-19BF-3F84087E5CCF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B9BB32EE-AB5D-D565-EBA9-49A682FC000A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99EE849-9A93-31B6-B224-EE683DFB750A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969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8CE86-D845-7141-A9AD-EECD622DC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033B6D4-638C-BC15-6BB9-2CFDDAA84AC8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34A1D07C-D4D0-43D0-A701-008D69B4CE00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26524AE7-151A-D1E7-D46F-E5F5B362574E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956F7DE9-7B9A-4F7E-91A4-D3EDE9D42A6F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23BEB242-F97F-7344-0274-118349661622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C3D32F2F-9D1F-38FB-3B07-C9E25CDD0FB2}"/>
              </a:ext>
            </a:extLst>
          </p:cNvPr>
          <p:cNvSpPr txBox="1"/>
          <p:nvPr/>
        </p:nvSpPr>
        <p:spPr>
          <a:xfrm>
            <a:off x="208173" y="211512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E1E22FBF-44CB-6998-2FAC-E620E3B3C67F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工作规划</a:t>
            </a:r>
          </a:p>
        </p:txBody>
      </p:sp>
      <p:grpSp>
        <p:nvGrpSpPr>
          <p:cNvPr id="3" name="Group 337">
            <a:extLst>
              <a:ext uri="{FF2B5EF4-FFF2-40B4-BE49-F238E27FC236}">
                <a16:creationId xmlns:a16="http://schemas.microsoft.com/office/drawing/2014/main" id="{EC5C9012-7195-00A1-7321-EEE8C48707A9}"/>
              </a:ext>
            </a:extLst>
          </p:cNvPr>
          <p:cNvGrpSpPr/>
          <p:nvPr/>
        </p:nvGrpSpPr>
        <p:grpSpPr>
          <a:xfrm>
            <a:off x="1103994" y="1993033"/>
            <a:ext cx="2196190" cy="1435967"/>
            <a:chOff x="1" y="0"/>
            <a:chExt cx="4392858" cy="2872248"/>
          </a:xfrm>
        </p:grpSpPr>
        <p:sp>
          <p:nvSpPr>
            <p:cNvPr id="4" name="Shape 333">
              <a:extLst>
                <a:ext uri="{FF2B5EF4-FFF2-40B4-BE49-F238E27FC236}">
                  <a16:creationId xmlns:a16="http://schemas.microsoft.com/office/drawing/2014/main" id="{77291F97-6A9C-5CCE-6000-0B741F739317}"/>
                </a:ext>
              </a:extLst>
            </p:cNvPr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63165" tIns="47925" rIns="63165" bIns="47925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sz="2400" kern="0">
                <a:solidFill>
                  <a:prstClr val="white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335">
              <a:extLst>
                <a:ext uri="{FF2B5EF4-FFF2-40B4-BE49-F238E27FC236}">
                  <a16:creationId xmlns:a16="http://schemas.microsoft.com/office/drawing/2014/main" id="{C9B25937-EB43-9C90-3F2C-32C64835C179}"/>
                </a:ext>
              </a:extLst>
            </p:cNvPr>
            <p:cNvSpPr/>
            <p:nvPr/>
          </p:nvSpPr>
          <p:spPr>
            <a:xfrm>
              <a:off x="1853103" y="1220443"/>
              <a:ext cx="1333843" cy="466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7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添加标题</a:t>
              </a:r>
              <a:endParaRPr lang="id-ID" altLang="zh-CN" sz="1327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42">
            <a:extLst>
              <a:ext uri="{FF2B5EF4-FFF2-40B4-BE49-F238E27FC236}">
                <a16:creationId xmlns:a16="http://schemas.microsoft.com/office/drawing/2014/main" id="{F6033B8C-3A23-8906-A2D3-3A1F1EB12BD2}"/>
              </a:ext>
            </a:extLst>
          </p:cNvPr>
          <p:cNvGrpSpPr/>
          <p:nvPr/>
        </p:nvGrpSpPr>
        <p:grpSpPr>
          <a:xfrm>
            <a:off x="3016764" y="1993033"/>
            <a:ext cx="2196190" cy="1435967"/>
            <a:chOff x="0" y="0"/>
            <a:chExt cx="4392859" cy="2872248"/>
          </a:xfrm>
          <a:solidFill>
            <a:srgbClr val="E60000"/>
          </a:solidFill>
        </p:grpSpPr>
        <p:sp>
          <p:nvSpPr>
            <p:cNvPr id="7" name="Shape 338">
              <a:extLst>
                <a:ext uri="{FF2B5EF4-FFF2-40B4-BE49-F238E27FC236}">
                  <a16:creationId xmlns:a16="http://schemas.microsoft.com/office/drawing/2014/main" id="{89839911-A932-3696-1671-077959ABFCF7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b="1">
                <a:solidFill>
                  <a:schemeClr val="lt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340">
              <a:extLst>
                <a:ext uri="{FF2B5EF4-FFF2-40B4-BE49-F238E27FC236}">
                  <a16:creationId xmlns:a16="http://schemas.microsoft.com/office/drawing/2014/main" id="{0B7A26A7-042C-6000-3141-6175B22BAD44}"/>
                </a:ext>
              </a:extLst>
            </p:cNvPr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7" b="1" dirty="0">
                  <a:solidFill>
                    <a:srgbClr val="455A64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添加标题</a:t>
              </a:r>
              <a:endParaRPr lang="id-ID" altLang="zh-CN" sz="1327" b="1" dirty="0">
                <a:solidFill>
                  <a:srgbClr val="455A64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47">
            <a:extLst>
              <a:ext uri="{FF2B5EF4-FFF2-40B4-BE49-F238E27FC236}">
                <a16:creationId xmlns:a16="http://schemas.microsoft.com/office/drawing/2014/main" id="{2765FCC5-0A0F-A6A8-DD74-2067A33B4981}"/>
              </a:ext>
            </a:extLst>
          </p:cNvPr>
          <p:cNvGrpSpPr/>
          <p:nvPr/>
        </p:nvGrpSpPr>
        <p:grpSpPr>
          <a:xfrm>
            <a:off x="4976789" y="1993033"/>
            <a:ext cx="2196190" cy="1435967"/>
            <a:chOff x="0" y="0"/>
            <a:chExt cx="4392859" cy="2872248"/>
          </a:xfrm>
        </p:grpSpPr>
        <p:sp>
          <p:nvSpPr>
            <p:cNvPr id="10" name="Shape 343">
              <a:extLst>
                <a:ext uri="{FF2B5EF4-FFF2-40B4-BE49-F238E27FC236}">
                  <a16:creationId xmlns:a16="http://schemas.microsoft.com/office/drawing/2014/main" id="{C03A3517-528B-8BF5-4599-982F2806F7FA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63165" tIns="47925" rIns="63165" bIns="47925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sz="2400" kern="0">
                <a:solidFill>
                  <a:prstClr val="white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5">
              <a:extLst>
                <a:ext uri="{FF2B5EF4-FFF2-40B4-BE49-F238E27FC236}">
                  <a16:creationId xmlns:a16="http://schemas.microsoft.com/office/drawing/2014/main" id="{880D6ACD-FA18-9E29-9612-C865E11C4A7D}"/>
                </a:ext>
              </a:extLst>
            </p:cNvPr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7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添加标题</a:t>
              </a:r>
              <a:endParaRPr lang="id-ID" altLang="zh-CN" sz="1327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52">
            <a:extLst>
              <a:ext uri="{FF2B5EF4-FFF2-40B4-BE49-F238E27FC236}">
                <a16:creationId xmlns:a16="http://schemas.microsoft.com/office/drawing/2014/main" id="{2E07FE44-A3C3-A7A2-70B9-422E6E67BA91}"/>
              </a:ext>
            </a:extLst>
          </p:cNvPr>
          <p:cNvGrpSpPr/>
          <p:nvPr/>
        </p:nvGrpSpPr>
        <p:grpSpPr>
          <a:xfrm>
            <a:off x="6920669" y="1993033"/>
            <a:ext cx="2196187" cy="1435967"/>
            <a:chOff x="0" y="0"/>
            <a:chExt cx="4392859" cy="2872248"/>
          </a:xfrm>
          <a:solidFill>
            <a:srgbClr val="E60000"/>
          </a:solidFill>
        </p:grpSpPr>
        <p:sp>
          <p:nvSpPr>
            <p:cNvPr id="13" name="Shape 348">
              <a:extLst>
                <a:ext uri="{FF2B5EF4-FFF2-40B4-BE49-F238E27FC236}">
                  <a16:creationId xmlns:a16="http://schemas.microsoft.com/office/drawing/2014/main" id="{9A0C3774-3B76-715A-FE20-641449DB6672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b="1">
                <a:solidFill>
                  <a:schemeClr val="lt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350">
              <a:extLst>
                <a:ext uri="{FF2B5EF4-FFF2-40B4-BE49-F238E27FC236}">
                  <a16:creationId xmlns:a16="http://schemas.microsoft.com/office/drawing/2014/main" id="{0FF871CD-BDEF-7364-55ED-7ADBD36DE385}"/>
                </a:ext>
              </a:extLst>
            </p:cNvPr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7" b="1">
                  <a:solidFill>
                    <a:srgbClr val="455A64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添加标题</a:t>
              </a:r>
              <a:endParaRPr lang="id-ID" altLang="zh-CN" sz="1327" b="1" dirty="0">
                <a:solidFill>
                  <a:srgbClr val="455A64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7">
            <a:extLst>
              <a:ext uri="{FF2B5EF4-FFF2-40B4-BE49-F238E27FC236}">
                <a16:creationId xmlns:a16="http://schemas.microsoft.com/office/drawing/2014/main" id="{CE8F8183-C10F-4CCD-3DCD-A8B3172406B7}"/>
              </a:ext>
            </a:extLst>
          </p:cNvPr>
          <p:cNvGrpSpPr/>
          <p:nvPr/>
        </p:nvGrpSpPr>
        <p:grpSpPr>
          <a:xfrm>
            <a:off x="8891820" y="1993033"/>
            <a:ext cx="2196187" cy="1435967"/>
            <a:chOff x="0" y="0"/>
            <a:chExt cx="4392859" cy="2872248"/>
          </a:xfrm>
        </p:grpSpPr>
        <p:sp>
          <p:nvSpPr>
            <p:cNvPr id="16" name="Shape 353">
              <a:extLst>
                <a:ext uri="{FF2B5EF4-FFF2-40B4-BE49-F238E27FC236}">
                  <a16:creationId xmlns:a16="http://schemas.microsoft.com/office/drawing/2014/main" id="{4EE7A86F-1E30-2B5D-E287-27F588222A87}"/>
                </a:ext>
              </a:extLst>
            </p:cNvPr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63165" tIns="47925" rIns="63165" bIns="47925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sz="2400" kern="0">
                <a:solidFill>
                  <a:prstClr val="white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355">
              <a:extLst>
                <a:ext uri="{FF2B5EF4-FFF2-40B4-BE49-F238E27FC236}">
                  <a16:creationId xmlns:a16="http://schemas.microsoft.com/office/drawing/2014/main" id="{2290457D-2364-6FC2-2E20-2C95E6F095B7}"/>
                </a:ext>
              </a:extLst>
            </p:cNvPr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7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添加标题</a:t>
              </a:r>
              <a:endParaRPr lang="id-ID" altLang="zh-CN" sz="1327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60">
            <a:extLst>
              <a:ext uri="{FF2B5EF4-FFF2-40B4-BE49-F238E27FC236}">
                <a16:creationId xmlns:a16="http://schemas.microsoft.com/office/drawing/2014/main" id="{222BC490-7EEE-7F7A-4521-96122176B07F}"/>
              </a:ext>
            </a:extLst>
          </p:cNvPr>
          <p:cNvGrpSpPr/>
          <p:nvPr/>
        </p:nvGrpSpPr>
        <p:grpSpPr>
          <a:xfrm>
            <a:off x="1989465" y="3223772"/>
            <a:ext cx="425251" cy="425251"/>
            <a:chOff x="0" y="0"/>
            <a:chExt cx="850594" cy="850594"/>
          </a:xfrm>
        </p:grpSpPr>
        <p:sp>
          <p:nvSpPr>
            <p:cNvPr id="19" name="Shape 358">
              <a:extLst>
                <a:ext uri="{FF2B5EF4-FFF2-40B4-BE49-F238E27FC236}">
                  <a16:creationId xmlns:a16="http://schemas.microsoft.com/office/drawing/2014/main" id="{BACC5991-B46E-A3C0-2A4F-E152F6A6F5B5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55A6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10334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359">
              <a:extLst>
                <a:ext uri="{FF2B5EF4-FFF2-40B4-BE49-F238E27FC236}">
                  <a16:creationId xmlns:a16="http://schemas.microsoft.com/office/drawing/2014/main" id="{27E0FAB2-D499-BD9C-225F-0CA6E4ABE9A4}"/>
                </a:ext>
              </a:extLst>
            </p:cNvPr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327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1" name="Group 363">
            <a:extLst>
              <a:ext uri="{FF2B5EF4-FFF2-40B4-BE49-F238E27FC236}">
                <a16:creationId xmlns:a16="http://schemas.microsoft.com/office/drawing/2014/main" id="{F07DE4EB-F6AC-1E46-A067-47BE595BA01E}"/>
              </a:ext>
            </a:extLst>
          </p:cNvPr>
          <p:cNvGrpSpPr/>
          <p:nvPr/>
        </p:nvGrpSpPr>
        <p:grpSpPr>
          <a:xfrm>
            <a:off x="3906269" y="3223772"/>
            <a:ext cx="425251" cy="425251"/>
            <a:chOff x="0" y="0"/>
            <a:chExt cx="850594" cy="850594"/>
          </a:xfrm>
          <a:solidFill>
            <a:srgbClr val="E60000"/>
          </a:solidFill>
        </p:grpSpPr>
        <p:sp>
          <p:nvSpPr>
            <p:cNvPr id="22" name="Shape 361">
              <a:extLst>
                <a:ext uri="{FF2B5EF4-FFF2-40B4-BE49-F238E27FC236}">
                  <a16:creationId xmlns:a16="http://schemas.microsoft.com/office/drawing/2014/main" id="{9DC9F59E-F2E0-3314-D48D-6FF656D6DC4D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2DFEB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334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362">
              <a:extLst>
                <a:ext uri="{FF2B5EF4-FFF2-40B4-BE49-F238E27FC236}">
                  <a16:creationId xmlns:a16="http://schemas.microsoft.com/office/drawing/2014/main" id="{AEC2391D-8742-BC68-A7E3-3F68A4A00F87}"/>
                </a:ext>
              </a:extLst>
            </p:cNvPr>
            <p:cNvSpPr/>
            <p:nvPr/>
          </p:nvSpPr>
          <p:spPr>
            <a:xfrm>
              <a:off x="327691" y="191875"/>
              <a:ext cx="195589" cy="466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327" dirty="0">
                  <a:solidFill>
                    <a:srgbClr val="455A64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4" name="Group 366">
            <a:extLst>
              <a:ext uri="{FF2B5EF4-FFF2-40B4-BE49-F238E27FC236}">
                <a16:creationId xmlns:a16="http://schemas.microsoft.com/office/drawing/2014/main" id="{975D7ED0-17F3-D64F-2EC2-2FCF47B0751A}"/>
              </a:ext>
            </a:extLst>
          </p:cNvPr>
          <p:cNvGrpSpPr/>
          <p:nvPr/>
        </p:nvGrpSpPr>
        <p:grpSpPr>
          <a:xfrm>
            <a:off x="5862259" y="3223772"/>
            <a:ext cx="425251" cy="425251"/>
            <a:chOff x="0" y="0"/>
            <a:chExt cx="850594" cy="850594"/>
          </a:xfrm>
        </p:grpSpPr>
        <p:sp>
          <p:nvSpPr>
            <p:cNvPr id="25" name="Shape 364">
              <a:extLst>
                <a:ext uri="{FF2B5EF4-FFF2-40B4-BE49-F238E27FC236}">
                  <a16:creationId xmlns:a16="http://schemas.microsoft.com/office/drawing/2014/main" id="{454E50CD-20E4-BF28-D83D-E5B1E0348AE3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55A6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10334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65">
              <a:extLst>
                <a:ext uri="{FF2B5EF4-FFF2-40B4-BE49-F238E27FC236}">
                  <a16:creationId xmlns:a16="http://schemas.microsoft.com/office/drawing/2014/main" id="{6EBBCB73-0844-4B1A-4318-A05D967D2243}"/>
                </a:ext>
              </a:extLst>
            </p:cNvPr>
            <p:cNvSpPr/>
            <p:nvPr/>
          </p:nvSpPr>
          <p:spPr>
            <a:xfrm>
              <a:off x="327691" y="191875"/>
              <a:ext cx="195589" cy="466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327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7" name="Group 369">
            <a:extLst>
              <a:ext uri="{FF2B5EF4-FFF2-40B4-BE49-F238E27FC236}">
                <a16:creationId xmlns:a16="http://schemas.microsoft.com/office/drawing/2014/main" id="{1931AC23-18C7-8C39-BB71-C5B3AA1AD00C}"/>
              </a:ext>
            </a:extLst>
          </p:cNvPr>
          <p:cNvGrpSpPr/>
          <p:nvPr/>
        </p:nvGrpSpPr>
        <p:grpSpPr>
          <a:xfrm>
            <a:off x="7806137" y="3223772"/>
            <a:ext cx="425251" cy="425251"/>
            <a:chOff x="0" y="0"/>
            <a:chExt cx="850594" cy="850594"/>
          </a:xfrm>
          <a:solidFill>
            <a:srgbClr val="E60000"/>
          </a:solidFill>
        </p:grpSpPr>
        <p:sp>
          <p:nvSpPr>
            <p:cNvPr id="28" name="Shape 367">
              <a:extLst>
                <a:ext uri="{FF2B5EF4-FFF2-40B4-BE49-F238E27FC236}">
                  <a16:creationId xmlns:a16="http://schemas.microsoft.com/office/drawing/2014/main" id="{B6C52E62-29CA-AF86-70EE-531DDB3C4633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2DFEB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10334" b="1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68">
              <a:extLst>
                <a:ext uri="{FF2B5EF4-FFF2-40B4-BE49-F238E27FC236}">
                  <a16:creationId xmlns:a16="http://schemas.microsoft.com/office/drawing/2014/main" id="{51CD0477-0928-8C9A-7CA7-EA1C5B68E81A}"/>
                </a:ext>
              </a:extLst>
            </p:cNvPr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327" dirty="0">
                  <a:solidFill>
                    <a:srgbClr val="455A64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0" name="Group 372">
            <a:extLst>
              <a:ext uri="{FF2B5EF4-FFF2-40B4-BE49-F238E27FC236}">
                <a16:creationId xmlns:a16="http://schemas.microsoft.com/office/drawing/2014/main" id="{F33298E5-0066-14E0-FEDB-D90EF871559A}"/>
              </a:ext>
            </a:extLst>
          </p:cNvPr>
          <p:cNvGrpSpPr/>
          <p:nvPr/>
        </p:nvGrpSpPr>
        <p:grpSpPr>
          <a:xfrm>
            <a:off x="9777289" y="3223772"/>
            <a:ext cx="425251" cy="425251"/>
            <a:chOff x="0" y="0"/>
            <a:chExt cx="850594" cy="850594"/>
          </a:xfrm>
        </p:grpSpPr>
        <p:sp>
          <p:nvSpPr>
            <p:cNvPr id="31" name="Shape 370">
              <a:extLst>
                <a:ext uri="{FF2B5EF4-FFF2-40B4-BE49-F238E27FC236}">
                  <a16:creationId xmlns:a16="http://schemas.microsoft.com/office/drawing/2014/main" id="{998ACF46-1625-076C-F5BF-A7B23EEF5D4D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55A6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334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71">
              <a:extLst>
                <a:ext uri="{FF2B5EF4-FFF2-40B4-BE49-F238E27FC236}">
                  <a16:creationId xmlns:a16="http://schemas.microsoft.com/office/drawing/2014/main" id="{058F54BD-EB8A-0EA4-B119-9C31C56FF244}"/>
                </a:ext>
              </a:extLst>
            </p:cNvPr>
            <p:cNvSpPr/>
            <p:nvPr/>
          </p:nvSpPr>
          <p:spPr>
            <a:xfrm>
              <a:off x="327691" y="191875"/>
              <a:ext cx="195589" cy="466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327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278B97B-E40E-5EB8-B212-7B496FE7B589}"/>
              </a:ext>
            </a:extLst>
          </p:cNvPr>
          <p:cNvGrpSpPr/>
          <p:nvPr/>
        </p:nvGrpSpPr>
        <p:grpSpPr>
          <a:xfrm>
            <a:off x="1200425" y="4020645"/>
            <a:ext cx="1800214" cy="1278187"/>
            <a:chOff x="866704" y="1906534"/>
            <a:chExt cx="1800214" cy="127818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562094-1A36-442A-DA2B-0A29E885DB22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1AD1D9E-3ACE-C8E6-0F09-6D6C5D036EC0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3102D3-EF5B-5340-E9B4-29B65A08C325}"/>
              </a:ext>
            </a:extLst>
          </p:cNvPr>
          <p:cNvGrpSpPr/>
          <p:nvPr/>
        </p:nvGrpSpPr>
        <p:grpSpPr>
          <a:xfrm>
            <a:off x="3137080" y="4020645"/>
            <a:ext cx="1800214" cy="1278187"/>
            <a:chOff x="866704" y="1906534"/>
            <a:chExt cx="1800214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57F3A95-F419-85E8-246B-19F5D09C24CB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7EE4BCC-1A03-5026-0441-208A698245A0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D1E4788-C469-9876-BA38-751D50EA3581}"/>
              </a:ext>
            </a:extLst>
          </p:cNvPr>
          <p:cNvGrpSpPr/>
          <p:nvPr/>
        </p:nvGrpSpPr>
        <p:grpSpPr>
          <a:xfrm>
            <a:off x="5073735" y="4020645"/>
            <a:ext cx="1800214" cy="1278187"/>
            <a:chOff x="866704" y="1906534"/>
            <a:chExt cx="1800214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1417279-B88C-A43D-1A2B-AA474BF491FF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498CDD0-A342-59F2-4B7E-0BEB15230A0E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5A65317-A34D-A638-72C7-7B104A2CB1E1}"/>
              </a:ext>
            </a:extLst>
          </p:cNvPr>
          <p:cNvGrpSpPr/>
          <p:nvPr/>
        </p:nvGrpSpPr>
        <p:grpSpPr>
          <a:xfrm>
            <a:off x="7010390" y="4020645"/>
            <a:ext cx="1800214" cy="1278187"/>
            <a:chOff x="866704" y="1906534"/>
            <a:chExt cx="1800214" cy="12781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325F8AD-831D-0E9B-89E4-DE4CBB3B5B02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2A7F474-3ABD-E4C9-EE0C-D4E205631112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6208AA-0007-E0CC-10BD-D8D6F723005B}"/>
              </a:ext>
            </a:extLst>
          </p:cNvPr>
          <p:cNvGrpSpPr/>
          <p:nvPr/>
        </p:nvGrpSpPr>
        <p:grpSpPr>
          <a:xfrm>
            <a:off x="8947045" y="4020645"/>
            <a:ext cx="1800214" cy="1278187"/>
            <a:chOff x="866704" y="1906534"/>
            <a:chExt cx="1800214" cy="127818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B1E29D8-A1EA-CF63-920A-DB07068348D0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161CA75-642A-B979-4C33-D21C7462D72D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5761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8F519-9882-A61C-5A13-4DBCD9F28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五边形 3">
            <a:extLst>
              <a:ext uri="{FF2B5EF4-FFF2-40B4-BE49-F238E27FC236}">
                <a16:creationId xmlns:a16="http://schemas.microsoft.com/office/drawing/2014/main" id="{C0BD2094-FD4B-F37C-08F8-7A98712341DE}"/>
              </a:ext>
            </a:extLst>
          </p:cNvPr>
          <p:cNvSpPr/>
          <p:nvPr/>
        </p:nvSpPr>
        <p:spPr>
          <a:xfrm>
            <a:off x="878549" y="2739571"/>
            <a:ext cx="10438739" cy="1378857"/>
          </a:xfrm>
          <a:prstGeom prst="homePlat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376B714-8B0F-573A-D093-6C575E7355A8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0CB659B4-484C-6299-441A-0933CF06A1B8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ACE735FA-80D3-C15D-596C-5FFEE789AED3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1C496C54-585E-ADF9-5334-B28791EC6818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70DBE7AF-E685-4CEF-A856-0C45AE00AE65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9C02A3CD-FAA8-B654-DD8E-A166C6D875D6}"/>
              </a:ext>
            </a:extLst>
          </p:cNvPr>
          <p:cNvSpPr txBox="1"/>
          <p:nvPr/>
        </p:nvSpPr>
        <p:spPr>
          <a:xfrm>
            <a:off x="208173" y="211512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BDEA311C-B6CB-FE04-E460-8BB09F5B8962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工作规划</a:t>
            </a:r>
          </a:p>
        </p:txBody>
      </p:sp>
      <p:sp>
        <p:nvSpPr>
          <p:cNvPr id="3" name="Фигура" descr="D:\51PPT模板网\51pptmoban.com\图片.jpg">
            <a:extLst>
              <a:ext uri="{FF2B5EF4-FFF2-40B4-BE49-F238E27FC236}">
                <a16:creationId xmlns:a16="http://schemas.microsoft.com/office/drawing/2014/main" id="{90221DF2-D156-6AE1-A1D5-603520035974}"/>
              </a:ext>
            </a:extLst>
          </p:cNvPr>
          <p:cNvSpPr/>
          <p:nvPr/>
        </p:nvSpPr>
        <p:spPr>
          <a:xfrm>
            <a:off x="1333947" y="2023207"/>
            <a:ext cx="2033367" cy="2811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532" extrusionOk="0">
                <a:moveTo>
                  <a:pt x="13053" y="0"/>
                </a:moveTo>
                <a:cubicBezTo>
                  <a:pt x="12225" y="0"/>
                  <a:pt x="11396" y="228"/>
                  <a:pt x="10764" y="685"/>
                </a:cubicBezTo>
                <a:cubicBezTo>
                  <a:pt x="9501" y="1598"/>
                  <a:pt x="9501" y="3080"/>
                  <a:pt x="10764" y="3993"/>
                </a:cubicBezTo>
                <a:cubicBezTo>
                  <a:pt x="12028" y="4907"/>
                  <a:pt x="14076" y="4907"/>
                  <a:pt x="15340" y="3993"/>
                </a:cubicBezTo>
                <a:cubicBezTo>
                  <a:pt x="16603" y="3080"/>
                  <a:pt x="16603" y="1598"/>
                  <a:pt x="15340" y="685"/>
                </a:cubicBezTo>
                <a:cubicBezTo>
                  <a:pt x="14708" y="228"/>
                  <a:pt x="13881" y="0"/>
                  <a:pt x="13053" y="0"/>
                </a:cubicBezTo>
                <a:close/>
                <a:moveTo>
                  <a:pt x="12285" y="5334"/>
                </a:moveTo>
                <a:cubicBezTo>
                  <a:pt x="11886" y="5335"/>
                  <a:pt x="11483" y="5391"/>
                  <a:pt x="11094" y="5507"/>
                </a:cubicBezTo>
                <a:lnTo>
                  <a:pt x="6777" y="6805"/>
                </a:lnTo>
                <a:cubicBezTo>
                  <a:pt x="6629" y="6847"/>
                  <a:pt x="6491" y="6906"/>
                  <a:pt x="6372" y="6982"/>
                </a:cubicBezTo>
                <a:cubicBezTo>
                  <a:pt x="6261" y="7053"/>
                  <a:pt x="6167" y="7137"/>
                  <a:pt x="6094" y="7230"/>
                </a:cubicBezTo>
                <a:lnTo>
                  <a:pt x="4349" y="10278"/>
                </a:lnTo>
                <a:cubicBezTo>
                  <a:pt x="4162" y="10615"/>
                  <a:pt x="4296" y="11000"/>
                  <a:pt x="4680" y="11233"/>
                </a:cubicBezTo>
                <a:cubicBezTo>
                  <a:pt x="5315" y="11618"/>
                  <a:pt x="6282" y="11460"/>
                  <a:pt x="6627" y="10915"/>
                </a:cubicBezTo>
                <a:lnTo>
                  <a:pt x="8048" y="8309"/>
                </a:lnTo>
                <a:lnTo>
                  <a:pt x="9651" y="7795"/>
                </a:lnTo>
                <a:lnTo>
                  <a:pt x="9642" y="11700"/>
                </a:lnTo>
                <a:cubicBezTo>
                  <a:pt x="9697" y="12327"/>
                  <a:pt x="10192" y="12848"/>
                  <a:pt x="10882" y="13133"/>
                </a:cubicBezTo>
                <a:lnTo>
                  <a:pt x="15123" y="17085"/>
                </a:lnTo>
                <a:lnTo>
                  <a:pt x="16372" y="20600"/>
                </a:lnTo>
                <a:cubicBezTo>
                  <a:pt x="16590" y="21205"/>
                  <a:pt x="17396" y="21600"/>
                  <a:pt x="18254" y="21522"/>
                </a:cubicBezTo>
                <a:cubicBezTo>
                  <a:pt x="19348" y="21423"/>
                  <a:pt x="20059" y="20640"/>
                  <a:pt x="19751" y="19874"/>
                </a:cubicBezTo>
                <a:lnTo>
                  <a:pt x="18580" y="16329"/>
                </a:lnTo>
                <a:cubicBezTo>
                  <a:pt x="18536" y="16243"/>
                  <a:pt x="18483" y="16160"/>
                  <a:pt x="18420" y="16081"/>
                </a:cubicBezTo>
                <a:cubicBezTo>
                  <a:pt x="18350" y="15993"/>
                  <a:pt x="18269" y="15909"/>
                  <a:pt x="18178" y="15832"/>
                </a:cubicBezTo>
                <a:lnTo>
                  <a:pt x="14330" y="12263"/>
                </a:lnTo>
                <a:cubicBezTo>
                  <a:pt x="14446" y="12043"/>
                  <a:pt x="14508" y="11806"/>
                  <a:pt x="14488" y="11558"/>
                </a:cubicBezTo>
                <a:lnTo>
                  <a:pt x="14488" y="6628"/>
                </a:lnTo>
                <a:cubicBezTo>
                  <a:pt x="14505" y="6361"/>
                  <a:pt x="14388" y="6098"/>
                  <a:pt x="14160" y="5889"/>
                </a:cubicBezTo>
                <a:cubicBezTo>
                  <a:pt x="13791" y="5550"/>
                  <a:pt x="13232" y="5397"/>
                  <a:pt x="12680" y="5350"/>
                </a:cubicBezTo>
                <a:cubicBezTo>
                  <a:pt x="12549" y="5338"/>
                  <a:pt x="12417" y="5333"/>
                  <a:pt x="12285" y="5334"/>
                </a:cubicBezTo>
                <a:close/>
                <a:moveTo>
                  <a:pt x="15052" y="6777"/>
                </a:moveTo>
                <a:lnTo>
                  <a:pt x="15052" y="9617"/>
                </a:lnTo>
                <a:cubicBezTo>
                  <a:pt x="15172" y="9688"/>
                  <a:pt x="15307" y="9746"/>
                  <a:pt x="15450" y="9789"/>
                </a:cubicBezTo>
                <a:cubicBezTo>
                  <a:pt x="15636" y="9845"/>
                  <a:pt x="15835" y="9876"/>
                  <a:pt x="16037" y="9879"/>
                </a:cubicBezTo>
                <a:lnTo>
                  <a:pt x="20084" y="10255"/>
                </a:lnTo>
                <a:cubicBezTo>
                  <a:pt x="20822" y="10332"/>
                  <a:pt x="21495" y="9936"/>
                  <a:pt x="21537" y="9397"/>
                </a:cubicBezTo>
                <a:cubicBezTo>
                  <a:pt x="21571" y="8955"/>
                  <a:pt x="21149" y="8561"/>
                  <a:pt x="20549" y="8474"/>
                </a:cubicBezTo>
                <a:lnTo>
                  <a:pt x="16572" y="8176"/>
                </a:lnTo>
                <a:lnTo>
                  <a:pt x="15052" y="6777"/>
                </a:lnTo>
                <a:close/>
                <a:moveTo>
                  <a:pt x="9163" y="12497"/>
                </a:moveTo>
                <a:lnTo>
                  <a:pt x="6665" y="14552"/>
                </a:lnTo>
                <a:lnTo>
                  <a:pt x="1532" y="14739"/>
                </a:lnTo>
                <a:cubicBezTo>
                  <a:pt x="644" y="14793"/>
                  <a:pt x="-29" y="15341"/>
                  <a:pt x="1" y="15985"/>
                </a:cubicBezTo>
                <a:cubicBezTo>
                  <a:pt x="29" y="16598"/>
                  <a:pt x="691" y="17097"/>
                  <a:pt x="1537" y="17143"/>
                </a:cubicBezTo>
                <a:lnTo>
                  <a:pt x="7568" y="16946"/>
                </a:lnTo>
                <a:cubicBezTo>
                  <a:pt x="7808" y="16944"/>
                  <a:pt x="8045" y="16905"/>
                  <a:pt x="8261" y="16830"/>
                </a:cubicBezTo>
                <a:cubicBezTo>
                  <a:pt x="8453" y="16764"/>
                  <a:pt x="8626" y="16670"/>
                  <a:pt x="8769" y="16556"/>
                </a:cubicBezTo>
                <a:lnTo>
                  <a:pt x="11517" y="14420"/>
                </a:lnTo>
                <a:lnTo>
                  <a:pt x="10355" y="13368"/>
                </a:lnTo>
                <a:cubicBezTo>
                  <a:pt x="10060" y="13289"/>
                  <a:pt x="9795" y="13161"/>
                  <a:pt x="9581" y="12995"/>
                </a:cubicBezTo>
                <a:cubicBezTo>
                  <a:pt x="9397" y="12852"/>
                  <a:pt x="9254" y="12682"/>
                  <a:pt x="9163" y="12497"/>
                </a:cubicBezTo>
                <a:close/>
              </a:path>
            </a:pathLst>
          </a:custGeom>
          <a:solidFill>
            <a:srgbClr val="455A64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7C8A8F8-D0B2-1EDF-951E-3F7C5CC4B078}"/>
              </a:ext>
            </a:extLst>
          </p:cNvPr>
          <p:cNvCxnSpPr>
            <a:cxnSpLocks/>
          </p:cNvCxnSpPr>
          <p:nvPr/>
        </p:nvCxnSpPr>
        <p:spPr>
          <a:xfrm flipV="1">
            <a:off x="4034972" y="1770743"/>
            <a:ext cx="0" cy="1254397"/>
          </a:xfrm>
          <a:prstGeom prst="line">
            <a:avLst/>
          </a:prstGeom>
          <a:ln>
            <a:solidFill>
              <a:srgbClr val="455A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97320D66-DCF6-CD33-A44C-630F0B8CF3CD}"/>
              </a:ext>
            </a:extLst>
          </p:cNvPr>
          <p:cNvSpPr txBox="1"/>
          <p:nvPr/>
        </p:nvSpPr>
        <p:spPr>
          <a:xfrm>
            <a:off x="3724630" y="3113036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6BA446-0742-9255-B13D-287A9D944C81}"/>
              </a:ext>
            </a:extLst>
          </p:cNvPr>
          <p:cNvSpPr txBox="1"/>
          <p:nvPr/>
        </p:nvSpPr>
        <p:spPr>
          <a:xfrm>
            <a:off x="5705830" y="3113036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E8765A-6592-0E26-7298-24DC4915AFD2}"/>
              </a:ext>
            </a:extLst>
          </p:cNvPr>
          <p:cNvSpPr txBox="1"/>
          <p:nvPr/>
        </p:nvSpPr>
        <p:spPr>
          <a:xfrm>
            <a:off x="7687030" y="3113036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C6FB90-4F9A-B296-2C98-C2F12277E185}"/>
              </a:ext>
            </a:extLst>
          </p:cNvPr>
          <p:cNvSpPr txBox="1"/>
          <p:nvPr/>
        </p:nvSpPr>
        <p:spPr>
          <a:xfrm>
            <a:off x="9668230" y="3113036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9DB7FF-AA02-B599-8BF6-DFE373341136}"/>
              </a:ext>
            </a:extLst>
          </p:cNvPr>
          <p:cNvCxnSpPr>
            <a:cxnSpLocks/>
          </p:cNvCxnSpPr>
          <p:nvPr/>
        </p:nvCxnSpPr>
        <p:spPr>
          <a:xfrm flipV="1">
            <a:off x="8018210" y="1770743"/>
            <a:ext cx="0" cy="1254397"/>
          </a:xfrm>
          <a:prstGeom prst="line">
            <a:avLst/>
          </a:prstGeom>
          <a:ln>
            <a:solidFill>
              <a:srgbClr val="455A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FF9B985-D10D-C2B0-8CB7-1347CF02B382}"/>
              </a:ext>
            </a:extLst>
          </p:cNvPr>
          <p:cNvCxnSpPr>
            <a:cxnSpLocks/>
          </p:cNvCxnSpPr>
          <p:nvPr/>
        </p:nvCxnSpPr>
        <p:spPr>
          <a:xfrm flipV="1">
            <a:off x="6096000" y="3860800"/>
            <a:ext cx="0" cy="1254397"/>
          </a:xfrm>
          <a:prstGeom prst="line">
            <a:avLst/>
          </a:prstGeom>
          <a:ln>
            <a:solidFill>
              <a:srgbClr val="455A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C9736FD-F499-BBA2-4268-7264C0A010CC}"/>
              </a:ext>
            </a:extLst>
          </p:cNvPr>
          <p:cNvCxnSpPr>
            <a:cxnSpLocks/>
          </p:cNvCxnSpPr>
          <p:nvPr/>
        </p:nvCxnSpPr>
        <p:spPr>
          <a:xfrm flipV="1">
            <a:off x="10003418" y="3860800"/>
            <a:ext cx="0" cy="1254397"/>
          </a:xfrm>
          <a:prstGeom prst="line">
            <a:avLst/>
          </a:prstGeom>
          <a:ln>
            <a:solidFill>
              <a:srgbClr val="455A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894CB1-B52A-9067-8CCA-8A1B715DF811}"/>
              </a:ext>
            </a:extLst>
          </p:cNvPr>
          <p:cNvGrpSpPr/>
          <p:nvPr/>
        </p:nvGrpSpPr>
        <p:grpSpPr>
          <a:xfrm>
            <a:off x="4172271" y="1775947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7B15B3-59B1-0E93-1CF0-89AA3D5AC77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3E64C86-CC42-7887-D2F0-18D6515C83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F3E0C1-8669-9A22-D714-7C8108356DF4}"/>
              </a:ext>
            </a:extLst>
          </p:cNvPr>
          <p:cNvGrpSpPr/>
          <p:nvPr/>
        </p:nvGrpSpPr>
        <p:grpSpPr>
          <a:xfrm>
            <a:off x="2995349" y="4313189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1B0DC0-A40B-4378-39F5-8E7D32B2AE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DF89DDB-AEFE-F303-6243-CBA882C73C3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400B1B-C5E7-2EBD-CA72-4015375EBDE0}"/>
              </a:ext>
            </a:extLst>
          </p:cNvPr>
          <p:cNvGrpSpPr/>
          <p:nvPr/>
        </p:nvGrpSpPr>
        <p:grpSpPr>
          <a:xfrm>
            <a:off x="8144353" y="1775947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CD3690-1506-6C40-FAB7-E63DC9B4CF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3A1D28F-8B41-A795-8C98-3199D786F90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D739205-4186-91B2-5462-143DD30D6BA2}"/>
              </a:ext>
            </a:extLst>
          </p:cNvPr>
          <p:cNvGrpSpPr/>
          <p:nvPr/>
        </p:nvGrpSpPr>
        <p:grpSpPr>
          <a:xfrm>
            <a:off x="6900663" y="4313189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4FC1EC5-9EDF-9987-9977-4411B04453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AC3E848-687D-4069-04A6-3720AE7F69B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500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35029-8CF0-4BF3-B10B-E1DC243AC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4B3D2F58-6827-3285-9112-F3C168716B86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FE5BAACD-3C6E-4E01-EF86-6BE99F3FA784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B4A845BF-E0C9-90F0-042F-68572C1E0C50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772B69D9-FED1-A4D4-322F-1783A0D3E639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EA28639A-23D5-38BD-1D30-3E28254F0094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A78080FA-DD98-E5C3-5388-375069336382}"/>
              </a:ext>
            </a:extLst>
          </p:cNvPr>
          <p:cNvSpPr txBox="1"/>
          <p:nvPr/>
        </p:nvSpPr>
        <p:spPr>
          <a:xfrm>
            <a:off x="208173" y="211512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5BD59428-27A7-2068-2CB0-16DDA588EE97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工作规划</a:t>
            </a:r>
          </a:p>
        </p:txBody>
      </p:sp>
      <p:sp>
        <p:nvSpPr>
          <p:cNvPr id="18" name="任意多边形 7">
            <a:extLst>
              <a:ext uri="{FF2B5EF4-FFF2-40B4-BE49-F238E27FC236}">
                <a16:creationId xmlns:a16="http://schemas.microsoft.com/office/drawing/2014/main" id="{C7F98F9C-3FFA-BB2F-4DAA-360ABA5FAB0A}"/>
              </a:ext>
            </a:extLst>
          </p:cNvPr>
          <p:cNvSpPr/>
          <p:nvPr/>
        </p:nvSpPr>
        <p:spPr>
          <a:xfrm>
            <a:off x="7821758" y="3429000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4">
            <a:extLst>
              <a:ext uri="{FF2B5EF4-FFF2-40B4-BE49-F238E27FC236}">
                <a16:creationId xmlns:a16="http://schemas.microsoft.com/office/drawing/2014/main" id="{CA64270B-4574-4164-8A5C-21AFC3B1D8BF}"/>
              </a:ext>
            </a:extLst>
          </p:cNvPr>
          <p:cNvSpPr/>
          <p:nvPr/>
        </p:nvSpPr>
        <p:spPr>
          <a:xfrm>
            <a:off x="1038336" y="1735864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5">
            <a:extLst>
              <a:ext uri="{FF2B5EF4-FFF2-40B4-BE49-F238E27FC236}">
                <a16:creationId xmlns:a16="http://schemas.microsoft.com/office/drawing/2014/main" id="{0484CFF0-E95B-8BFD-4328-0AB21B8748EF}"/>
              </a:ext>
            </a:extLst>
          </p:cNvPr>
          <p:cNvSpPr/>
          <p:nvPr/>
        </p:nvSpPr>
        <p:spPr>
          <a:xfrm>
            <a:off x="1038336" y="4041678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2A8326-6422-6EC5-E333-99756E5DAA5D}"/>
              </a:ext>
            </a:extLst>
          </p:cNvPr>
          <p:cNvGrpSpPr/>
          <p:nvPr/>
        </p:nvGrpSpPr>
        <p:grpSpPr>
          <a:xfrm>
            <a:off x="4165567" y="1022527"/>
            <a:ext cx="2509880" cy="2508819"/>
            <a:chOff x="4145307" y="1406319"/>
            <a:chExt cx="2509880" cy="2508819"/>
          </a:xfrm>
        </p:grpSpPr>
        <p:sp>
          <p:nvSpPr>
            <p:cNvPr id="22" name="任意多边形 17">
              <a:extLst>
                <a:ext uri="{FF2B5EF4-FFF2-40B4-BE49-F238E27FC236}">
                  <a16:creationId xmlns:a16="http://schemas.microsoft.com/office/drawing/2014/main" id="{87672973-D10A-552A-103B-E065BB7CE0B4}"/>
                </a:ext>
              </a:extLst>
            </p:cNvPr>
            <p:cNvSpPr/>
            <p:nvPr/>
          </p:nvSpPr>
          <p:spPr>
            <a:xfrm>
              <a:off x="4145307" y="1406319"/>
              <a:ext cx="2509880" cy="2508819"/>
            </a:xfrm>
            <a:custGeom>
              <a:avLst/>
              <a:gdLst>
                <a:gd name="connsiteX0" fmla="*/ 1029203 w 2059217"/>
                <a:gd name="connsiteY0" fmla="*/ 0 h 2058346"/>
                <a:gd name="connsiteX1" fmla="*/ 2059217 w 2059217"/>
                <a:gd name="connsiteY1" fmla="*/ 1030014 h 2058346"/>
                <a:gd name="connsiteX2" fmla="*/ 1134516 w 2059217"/>
                <a:gd name="connsiteY2" fmla="*/ 2054710 h 2058346"/>
                <a:gd name="connsiteX3" fmla="*/ 1062524 w 2059217"/>
                <a:gd name="connsiteY3" fmla="*/ 2058346 h 2058346"/>
                <a:gd name="connsiteX4" fmla="*/ 1062524 w 2059217"/>
                <a:gd name="connsiteY4" fmla="*/ 1573304 h 2058346"/>
                <a:gd name="connsiteX5" fmla="*/ 1139372 w 2059217"/>
                <a:gd name="connsiteY5" fmla="*/ 1565557 h 2058346"/>
                <a:gd name="connsiteX6" fmla="*/ 1575852 w 2059217"/>
                <a:gd name="connsiteY6" fmla="*/ 1030014 h 2058346"/>
                <a:gd name="connsiteX7" fmla="*/ 1029203 w 2059217"/>
                <a:gd name="connsiteY7" fmla="*/ 483365 h 2058346"/>
                <a:gd name="connsiteX8" fmla="*/ 493660 w 2059217"/>
                <a:gd name="connsiteY8" fmla="*/ 919845 h 2058346"/>
                <a:gd name="connsiteX9" fmla="*/ 484172 w 2059217"/>
                <a:gd name="connsiteY9" fmla="*/ 1013968 h 2058346"/>
                <a:gd name="connsiteX10" fmla="*/ 0 w 2059217"/>
                <a:gd name="connsiteY10" fmla="*/ 1013968 h 2058346"/>
                <a:gd name="connsiteX11" fmla="*/ 4507 w 2059217"/>
                <a:gd name="connsiteY11" fmla="*/ 924701 h 2058346"/>
                <a:gd name="connsiteX12" fmla="*/ 1029203 w 2059217"/>
                <a:gd name="connsiteY12" fmla="*/ 0 h 205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9217" h="2058346">
                  <a:moveTo>
                    <a:pt x="1029203" y="0"/>
                  </a:moveTo>
                  <a:cubicBezTo>
                    <a:pt x="1598064" y="0"/>
                    <a:pt x="2059217" y="461153"/>
                    <a:pt x="2059217" y="1030014"/>
                  </a:cubicBezTo>
                  <a:cubicBezTo>
                    <a:pt x="2059217" y="1563321"/>
                    <a:pt x="1653907" y="2001963"/>
                    <a:pt x="1134516" y="2054710"/>
                  </a:cubicBezTo>
                  <a:lnTo>
                    <a:pt x="1062524" y="2058346"/>
                  </a:lnTo>
                  <a:lnTo>
                    <a:pt x="1062524" y="1573304"/>
                  </a:lnTo>
                  <a:lnTo>
                    <a:pt x="1139372" y="1565557"/>
                  </a:lnTo>
                  <a:cubicBezTo>
                    <a:pt x="1388471" y="1514584"/>
                    <a:pt x="1575852" y="1294182"/>
                    <a:pt x="1575852" y="1030014"/>
                  </a:cubicBezTo>
                  <a:cubicBezTo>
                    <a:pt x="1575852" y="728108"/>
                    <a:pt x="1331109" y="483365"/>
                    <a:pt x="1029203" y="483365"/>
                  </a:cubicBezTo>
                  <a:cubicBezTo>
                    <a:pt x="765035" y="483365"/>
                    <a:pt x="544633" y="670746"/>
                    <a:pt x="493660" y="919845"/>
                  </a:cubicBezTo>
                  <a:lnTo>
                    <a:pt x="484172" y="1013968"/>
                  </a:lnTo>
                  <a:lnTo>
                    <a:pt x="0" y="1013968"/>
                  </a:lnTo>
                  <a:lnTo>
                    <a:pt x="4507" y="924701"/>
                  </a:lnTo>
                  <a:cubicBezTo>
                    <a:pt x="57254" y="405310"/>
                    <a:pt x="495896" y="0"/>
                    <a:pt x="1029203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1C5828AE-841E-CFFC-502D-F3E9D77C7304}"/>
                </a:ext>
              </a:extLst>
            </p:cNvPr>
            <p:cNvSpPr/>
            <p:nvPr/>
          </p:nvSpPr>
          <p:spPr>
            <a:xfrm>
              <a:off x="4842987" y="2106538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455A64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C51F83D-C02F-B832-2144-6D9B398C543B}"/>
                </a:ext>
              </a:extLst>
            </p:cNvPr>
            <p:cNvSpPr/>
            <p:nvPr/>
          </p:nvSpPr>
          <p:spPr>
            <a:xfrm>
              <a:off x="4976375" y="2337931"/>
              <a:ext cx="84774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BF984C-2C05-39AB-B4DD-807A4A1F7812}"/>
              </a:ext>
            </a:extLst>
          </p:cNvPr>
          <p:cNvGrpSpPr/>
          <p:nvPr/>
        </p:nvGrpSpPr>
        <p:grpSpPr>
          <a:xfrm>
            <a:off x="4177387" y="2941451"/>
            <a:ext cx="2510869" cy="2510869"/>
            <a:chOff x="4157127" y="3325243"/>
            <a:chExt cx="2510869" cy="2510869"/>
          </a:xfrm>
        </p:grpSpPr>
        <p:sp>
          <p:nvSpPr>
            <p:cNvPr id="27" name="任意多边形 22">
              <a:extLst>
                <a:ext uri="{FF2B5EF4-FFF2-40B4-BE49-F238E27FC236}">
                  <a16:creationId xmlns:a16="http://schemas.microsoft.com/office/drawing/2014/main" id="{3F972E20-90BB-A88D-DC1B-45D98C8A1E00}"/>
                </a:ext>
              </a:extLst>
            </p:cNvPr>
            <p:cNvSpPr/>
            <p:nvPr/>
          </p:nvSpPr>
          <p:spPr>
            <a:xfrm>
              <a:off x="4157127" y="3325243"/>
              <a:ext cx="2510869" cy="2510869"/>
            </a:xfrm>
            <a:custGeom>
              <a:avLst/>
              <a:gdLst>
                <a:gd name="connsiteX0" fmla="*/ 1030014 w 2060028"/>
                <a:gd name="connsiteY0" fmla="*/ 0 h 2060028"/>
                <a:gd name="connsiteX1" fmla="*/ 1057518 w 2060028"/>
                <a:gd name="connsiteY1" fmla="*/ 1389 h 2060028"/>
                <a:gd name="connsiteX2" fmla="*/ 1057518 w 2060028"/>
                <a:gd name="connsiteY2" fmla="*/ 486138 h 2060028"/>
                <a:gd name="connsiteX3" fmla="*/ 1030014 w 2060028"/>
                <a:gd name="connsiteY3" fmla="*/ 483365 h 2060028"/>
                <a:gd name="connsiteX4" fmla="*/ 483365 w 2060028"/>
                <a:gd name="connsiteY4" fmla="*/ 1030014 h 2060028"/>
                <a:gd name="connsiteX5" fmla="*/ 1030014 w 2060028"/>
                <a:gd name="connsiteY5" fmla="*/ 1576663 h 2060028"/>
                <a:gd name="connsiteX6" fmla="*/ 1576663 w 2060028"/>
                <a:gd name="connsiteY6" fmla="*/ 1030014 h 2060028"/>
                <a:gd name="connsiteX7" fmla="*/ 1576486 w 2060028"/>
                <a:gd name="connsiteY7" fmla="*/ 1028255 h 2060028"/>
                <a:gd name="connsiteX8" fmla="*/ 2059939 w 2060028"/>
                <a:gd name="connsiteY8" fmla="*/ 1028255 h 2060028"/>
                <a:gd name="connsiteX9" fmla="*/ 2060028 w 2060028"/>
                <a:gd name="connsiteY9" fmla="*/ 1030014 h 2060028"/>
                <a:gd name="connsiteX10" fmla="*/ 1030014 w 2060028"/>
                <a:gd name="connsiteY10" fmla="*/ 2060028 h 2060028"/>
                <a:gd name="connsiteX11" fmla="*/ 0 w 2060028"/>
                <a:gd name="connsiteY11" fmla="*/ 1030014 h 2060028"/>
                <a:gd name="connsiteX12" fmla="*/ 1030014 w 2060028"/>
                <a:gd name="connsiteY12" fmla="*/ 0 h 206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0028" h="2060028">
                  <a:moveTo>
                    <a:pt x="1030014" y="0"/>
                  </a:moveTo>
                  <a:lnTo>
                    <a:pt x="1057518" y="1389"/>
                  </a:lnTo>
                  <a:lnTo>
                    <a:pt x="1057518" y="486138"/>
                  </a:lnTo>
                  <a:lnTo>
                    <a:pt x="1030014" y="483365"/>
                  </a:lnTo>
                  <a:cubicBezTo>
                    <a:pt x="728108" y="483365"/>
                    <a:pt x="483365" y="728108"/>
                    <a:pt x="483365" y="1030014"/>
                  </a:cubicBezTo>
                  <a:cubicBezTo>
                    <a:pt x="483365" y="1331920"/>
                    <a:pt x="728108" y="1576663"/>
                    <a:pt x="1030014" y="1576663"/>
                  </a:cubicBezTo>
                  <a:cubicBezTo>
                    <a:pt x="1331920" y="1576663"/>
                    <a:pt x="1576663" y="1331920"/>
                    <a:pt x="1576663" y="1030014"/>
                  </a:cubicBezTo>
                  <a:lnTo>
                    <a:pt x="1576486" y="1028255"/>
                  </a:lnTo>
                  <a:lnTo>
                    <a:pt x="2059939" y="1028255"/>
                  </a:lnTo>
                  <a:lnTo>
                    <a:pt x="2060028" y="1030014"/>
                  </a:lnTo>
                  <a:cubicBezTo>
                    <a:pt x="2060028" y="1598875"/>
                    <a:pt x="1598875" y="2060028"/>
                    <a:pt x="1030014" y="2060028"/>
                  </a:cubicBezTo>
                  <a:cubicBezTo>
                    <a:pt x="461153" y="2060028"/>
                    <a:pt x="0" y="1598875"/>
                    <a:pt x="0" y="1030014"/>
                  </a:cubicBezTo>
                  <a:cubicBezTo>
                    <a:pt x="0" y="461153"/>
                    <a:pt x="461153" y="0"/>
                    <a:pt x="1030014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9A40B416-3FBF-C430-246F-587619279A17}"/>
                </a:ext>
              </a:extLst>
            </p:cNvPr>
            <p:cNvSpPr/>
            <p:nvPr/>
          </p:nvSpPr>
          <p:spPr>
            <a:xfrm rot="8100000">
              <a:off x="4860517" y="4023418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455A64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8504B9C-BBFE-F5F6-CBC7-7C931DD582CC}"/>
                </a:ext>
              </a:extLst>
            </p:cNvPr>
            <p:cNvSpPr/>
            <p:nvPr/>
          </p:nvSpPr>
          <p:spPr>
            <a:xfrm>
              <a:off x="4997006" y="4345114"/>
              <a:ext cx="83111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892D4DF-6D4D-7A69-75EF-8AD2BBF4FA8A}"/>
              </a:ext>
            </a:extLst>
          </p:cNvPr>
          <p:cNvGrpSpPr/>
          <p:nvPr/>
        </p:nvGrpSpPr>
        <p:grpSpPr>
          <a:xfrm>
            <a:off x="6095301" y="3010956"/>
            <a:ext cx="2507625" cy="2509942"/>
            <a:chOff x="6075041" y="3394748"/>
            <a:chExt cx="2507625" cy="2509942"/>
          </a:xfrm>
        </p:grpSpPr>
        <p:sp>
          <p:nvSpPr>
            <p:cNvPr id="31" name="任意多边形 26">
              <a:extLst>
                <a:ext uri="{FF2B5EF4-FFF2-40B4-BE49-F238E27FC236}">
                  <a16:creationId xmlns:a16="http://schemas.microsoft.com/office/drawing/2014/main" id="{19B62FC7-1E65-92B1-AB70-2DB17B998835}"/>
                </a:ext>
              </a:extLst>
            </p:cNvPr>
            <p:cNvSpPr/>
            <p:nvPr/>
          </p:nvSpPr>
          <p:spPr>
            <a:xfrm>
              <a:off x="6075041" y="3394748"/>
              <a:ext cx="2507625" cy="2509942"/>
            </a:xfrm>
            <a:custGeom>
              <a:avLst/>
              <a:gdLst>
                <a:gd name="connsiteX0" fmla="*/ 1027353 w 2057367"/>
                <a:gd name="connsiteY0" fmla="*/ 0 h 2059268"/>
                <a:gd name="connsiteX1" fmla="*/ 2057367 w 2057367"/>
                <a:gd name="connsiteY1" fmla="*/ 1030014 h 2059268"/>
                <a:gd name="connsiteX2" fmla="*/ 1132666 w 2057367"/>
                <a:gd name="connsiteY2" fmla="*/ 2054710 h 2059268"/>
                <a:gd name="connsiteX3" fmla="*/ 1042417 w 2057367"/>
                <a:gd name="connsiteY3" fmla="*/ 2059268 h 2059268"/>
                <a:gd name="connsiteX4" fmla="*/ 1042417 w 2057367"/>
                <a:gd name="connsiteY4" fmla="*/ 1575145 h 2059268"/>
                <a:gd name="connsiteX5" fmla="*/ 1137522 w 2057367"/>
                <a:gd name="connsiteY5" fmla="*/ 1565557 h 2059268"/>
                <a:gd name="connsiteX6" fmla="*/ 1574002 w 2057367"/>
                <a:gd name="connsiteY6" fmla="*/ 1030014 h 2059268"/>
                <a:gd name="connsiteX7" fmla="*/ 1027353 w 2057367"/>
                <a:gd name="connsiteY7" fmla="*/ 483365 h 2059268"/>
                <a:gd name="connsiteX8" fmla="*/ 491810 w 2057367"/>
                <a:gd name="connsiteY8" fmla="*/ 919845 h 2059268"/>
                <a:gd name="connsiteX9" fmla="*/ 486016 w 2057367"/>
                <a:gd name="connsiteY9" fmla="*/ 977324 h 2059268"/>
                <a:gd name="connsiteX10" fmla="*/ 0 w 2057367"/>
                <a:gd name="connsiteY10" fmla="*/ 977324 h 2059268"/>
                <a:gd name="connsiteX11" fmla="*/ 2657 w 2057367"/>
                <a:gd name="connsiteY11" fmla="*/ 924701 h 2059268"/>
                <a:gd name="connsiteX12" fmla="*/ 1027353 w 2057367"/>
                <a:gd name="connsiteY12" fmla="*/ 0 h 205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7367" h="2059268">
                  <a:moveTo>
                    <a:pt x="1027353" y="0"/>
                  </a:moveTo>
                  <a:cubicBezTo>
                    <a:pt x="1596214" y="0"/>
                    <a:pt x="2057367" y="461153"/>
                    <a:pt x="2057367" y="1030014"/>
                  </a:cubicBezTo>
                  <a:cubicBezTo>
                    <a:pt x="2057367" y="1563321"/>
                    <a:pt x="1652057" y="2001963"/>
                    <a:pt x="1132666" y="2054710"/>
                  </a:cubicBezTo>
                  <a:lnTo>
                    <a:pt x="1042417" y="2059268"/>
                  </a:lnTo>
                  <a:lnTo>
                    <a:pt x="1042417" y="1575145"/>
                  </a:lnTo>
                  <a:lnTo>
                    <a:pt x="1137522" y="1565557"/>
                  </a:lnTo>
                  <a:cubicBezTo>
                    <a:pt x="1386621" y="1514584"/>
                    <a:pt x="1574002" y="1294182"/>
                    <a:pt x="1574002" y="1030014"/>
                  </a:cubicBezTo>
                  <a:cubicBezTo>
                    <a:pt x="1574002" y="728108"/>
                    <a:pt x="1329259" y="483365"/>
                    <a:pt x="1027353" y="483365"/>
                  </a:cubicBezTo>
                  <a:cubicBezTo>
                    <a:pt x="763185" y="483365"/>
                    <a:pt x="542783" y="670747"/>
                    <a:pt x="491810" y="919845"/>
                  </a:cubicBezTo>
                  <a:lnTo>
                    <a:pt x="486016" y="977324"/>
                  </a:lnTo>
                  <a:lnTo>
                    <a:pt x="0" y="977324"/>
                  </a:lnTo>
                  <a:lnTo>
                    <a:pt x="2657" y="924701"/>
                  </a:lnTo>
                  <a:cubicBezTo>
                    <a:pt x="55404" y="405310"/>
                    <a:pt x="494046" y="0"/>
                    <a:pt x="1027353" y="0"/>
                  </a:cubicBezTo>
                  <a:close/>
                </a:path>
              </a:pathLst>
            </a:custGeom>
            <a:solidFill>
              <a:srgbClr val="D2DFEB"/>
            </a:solidFill>
            <a:ln>
              <a:solidFill>
                <a:srgbClr val="455A6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5D54715B-40E6-04F6-F4BD-C81A1BF6C3EC}"/>
                </a:ext>
              </a:extLst>
            </p:cNvPr>
            <p:cNvSpPr/>
            <p:nvPr/>
          </p:nvSpPr>
          <p:spPr>
            <a:xfrm rot="18900000">
              <a:off x="6778431" y="4089336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455A64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109BA59-94D4-62E1-288E-8FFB2A0C40A0}"/>
                </a:ext>
              </a:extLst>
            </p:cNvPr>
            <p:cNvSpPr/>
            <p:nvPr/>
          </p:nvSpPr>
          <p:spPr>
            <a:xfrm>
              <a:off x="6913327" y="4354207"/>
              <a:ext cx="8881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0A4DE6-7FAA-761C-1530-33A00C57D4A5}"/>
              </a:ext>
            </a:extLst>
          </p:cNvPr>
          <p:cNvGrpSpPr/>
          <p:nvPr/>
        </p:nvGrpSpPr>
        <p:grpSpPr>
          <a:xfrm>
            <a:off x="922091" y="1867293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B5A7CD-B566-85F3-EC85-8A69F7A443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15A4031-E89D-0D9F-D260-44A1F54EA0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463CCD2-072A-A431-5C4A-08D79FEEA917}"/>
              </a:ext>
            </a:extLst>
          </p:cNvPr>
          <p:cNvGrpSpPr/>
          <p:nvPr/>
        </p:nvGrpSpPr>
        <p:grpSpPr>
          <a:xfrm>
            <a:off x="8335037" y="2472545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B3AAC6C-8702-C2DB-A839-4F3CF22C052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ACBCA77-690D-DFFD-584F-236508E6833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44235F2-26DA-D328-C4D7-5938AD2A2F28}"/>
              </a:ext>
            </a:extLst>
          </p:cNvPr>
          <p:cNvGrpSpPr/>
          <p:nvPr/>
        </p:nvGrpSpPr>
        <p:grpSpPr>
          <a:xfrm>
            <a:off x="922091" y="4161443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22FF51-6CFA-BECD-F0B6-A94FC897CA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A1E606C-B979-360E-1130-98D19EB9B4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7759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77EBF-DE92-242E-A89A-84EE935F7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任意多边形: 形状 500">
            <a:extLst>
              <a:ext uri="{FF2B5EF4-FFF2-40B4-BE49-F238E27FC236}">
                <a16:creationId xmlns:a16="http://schemas.microsoft.com/office/drawing/2014/main" id="{B90C0615-C22A-6C13-B77D-0C2626D6EF28}"/>
              </a:ext>
            </a:extLst>
          </p:cNvPr>
          <p:cNvSpPr/>
          <p:nvPr/>
        </p:nvSpPr>
        <p:spPr>
          <a:xfrm>
            <a:off x="0" y="0"/>
            <a:ext cx="7924800" cy="6858000"/>
          </a:xfrm>
          <a:custGeom>
            <a:avLst/>
            <a:gdLst>
              <a:gd name="connsiteX0" fmla="*/ 0 w 7924800"/>
              <a:gd name="connsiteY0" fmla="*/ 0 h 6858000"/>
              <a:gd name="connsiteX1" fmla="*/ 3542383 w 7924800"/>
              <a:gd name="connsiteY1" fmla="*/ 0 h 6858000"/>
              <a:gd name="connsiteX2" fmla="*/ 3618196 w 7924800"/>
              <a:gd name="connsiteY2" fmla="*/ 133860 h 6858000"/>
              <a:gd name="connsiteX3" fmla="*/ 4325257 w 7924800"/>
              <a:gd name="connsiteY3" fmla="*/ 1045029 h 6858000"/>
              <a:gd name="connsiteX4" fmla="*/ 5602514 w 7924800"/>
              <a:gd name="connsiteY4" fmla="*/ 1524000 h 6858000"/>
              <a:gd name="connsiteX5" fmla="*/ 6400800 w 7924800"/>
              <a:gd name="connsiteY5" fmla="*/ 2917371 h 6858000"/>
              <a:gd name="connsiteX6" fmla="*/ 7924800 w 7924800"/>
              <a:gd name="connsiteY6" fmla="*/ 3222171 h 6858000"/>
              <a:gd name="connsiteX7" fmla="*/ 5689600 w 7924800"/>
              <a:gd name="connsiteY7" fmla="*/ 4209143 h 6858000"/>
              <a:gd name="connsiteX8" fmla="*/ 4383315 w 7924800"/>
              <a:gd name="connsiteY8" fmla="*/ 5762171 h 6858000"/>
              <a:gd name="connsiteX9" fmla="*/ 2801257 w 7924800"/>
              <a:gd name="connsiteY9" fmla="*/ 6052457 h 6858000"/>
              <a:gd name="connsiteX10" fmla="*/ 2375808 w 7924800"/>
              <a:gd name="connsiteY10" fmla="*/ 6781347 h 6858000"/>
              <a:gd name="connsiteX11" fmla="*/ 2351847 w 7924800"/>
              <a:gd name="connsiteY11" fmla="*/ 6858000 h 6858000"/>
              <a:gd name="connsiteX12" fmla="*/ 0 w 79248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24800" h="6858000">
                <a:moveTo>
                  <a:pt x="0" y="0"/>
                </a:moveTo>
                <a:lnTo>
                  <a:pt x="3542383" y="0"/>
                </a:lnTo>
                <a:lnTo>
                  <a:pt x="3618196" y="133860"/>
                </a:lnTo>
                <a:cubicBezTo>
                  <a:pt x="3828370" y="493712"/>
                  <a:pt x="4051300" y="825500"/>
                  <a:pt x="4325257" y="1045029"/>
                </a:cubicBezTo>
                <a:cubicBezTo>
                  <a:pt x="4690533" y="1337734"/>
                  <a:pt x="5256590" y="1211943"/>
                  <a:pt x="5602514" y="1524000"/>
                </a:cubicBezTo>
                <a:cubicBezTo>
                  <a:pt x="5948438" y="1836057"/>
                  <a:pt x="6013752" y="2634343"/>
                  <a:pt x="6400800" y="2917371"/>
                </a:cubicBezTo>
                <a:cubicBezTo>
                  <a:pt x="6787848" y="3200400"/>
                  <a:pt x="7356324" y="3211285"/>
                  <a:pt x="7924800" y="3222171"/>
                </a:cubicBezTo>
                <a:cubicBezTo>
                  <a:pt x="7179733" y="3551162"/>
                  <a:pt x="6279848" y="3785810"/>
                  <a:pt x="5689600" y="4209143"/>
                </a:cubicBezTo>
                <a:cubicBezTo>
                  <a:pt x="5099353" y="4632476"/>
                  <a:pt x="4864705" y="5454952"/>
                  <a:pt x="4383315" y="5762171"/>
                </a:cubicBezTo>
                <a:cubicBezTo>
                  <a:pt x="3901924" y="6069390"/>
                  <a:pt x="3178628" y="5716209"/>
                  <a:pt x="2801257" y="6052457"/>
                </a:cubicBezTo>
                <a:cubicBezTo>
                  <a:pt x="2612572" y="6220581"/>
                  <a:pt x="2480129" y="6478512"/>
                  <a:pt x="2375808" y="6781347"/>
                </a:cubicBezTo>
                <a:lnTo>
                  <a:pt x="235184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8B365FD0-B657-23CC-DD82-28DE04D9F0BF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 descr="D:\51PPT模板网\51pptmoban.com\图片.jpg">
            <a:extLst>
              <a:ext uri="{FF2B5EF4-FFF2-40B4-BE49-F238E27FC236}">
                <a16:creationId xmlns:a16="http://schemas.microsoft.com/office/drawing/2014/main" id="{00DCBDC9-5C19-AD6A-E0EC-38D85F6EAC09}"/>
              </a:ext>
            </a:extLst>
          </p:cNvPr>
          <p:cNvGrpSpPr/>
          <p:nvPr/>
        </p:nvGrpSpPr>
        <p:grpSpPr>
          <a:xfrm>
            <a:off x="6564737" y="1078252"/>
            <a:ext cx="5388822" cy="5777308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02BEF0B9-ACB4-C540-078E-00F519C3F2B5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B4C1C91C-0F6F-AF0F-48C2-3F0CD58DDF40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1308EA9-4E8A-8F66-0BAD-F99D94702CD7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C9531234-EB92-1931-7A46-5D2746E68066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89FBB36A-7611-91E5-50EF-2BA26435CF6A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90A41D8B-2012-8934-32A0-70BC92635365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AD08FF1-7A80-47C4-0223-9479F15311E8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1D696A7C-C477-E804-73D5-876A235687F7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2019E03-1575-D441-254D-E71291E4ACA9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9E6C02EE-3C2E-F0A3-4A06-92174B567A16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1BB795A6-45DC-2CA4-D72A-DEE160F11386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DC04CADE-03A7-C5A8-8874-0F6FCE650406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7EA8CEED-5BC4-F9AA-5178-E2091D92C33C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72BFFE8-215C-D6C9-0A7A-0421CBD9715F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F329A9A5-08C4-78FA-8305-8A815EE21C9B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167255A-8D66-F6E7-1CB6-43938A1CAAD2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E8B84032-4037-BA29-D022-C287BBE74571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C7B8C01-9DAE-21B3-FD73-7AFB762845F5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5D3C8627-B956-9BD0-B73B-60AEAA622060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6D0B1FB8-A9CF-6AC3-BBE1-823C69F61F56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D315291-F8BA-7F1F-DF8C-3A526A32D51C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F49E78B0-45F0-F49F-4BA1-08C1B86F026B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24C58CD-3640-6EDB-B991-FC249B3B487F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FA394C6B-A21C-DDE3-FFD9-198B8FB6F3C7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6CB25A9F-36A1-8E4C-C5D8-6D3BC457A81B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FC70126F-C254-F6B6-3371-F19D2B338C83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F2C4579A-C489-0CBC-63CC-2F5CF32C2FBD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4943CDEE-784D-B867-35D5-03D715E4C4D7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999B60C-9F3C-B219-6AE0-07AA52F38D6B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1A8EA49B-C8F3-0B10-9248-01F757FCC607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91DD4334-7F69-B21C-B23F-96C302DE457C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16242C2F-AAE3-67E6-1BEF-76700774ED76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8332D3C-E5FE-A551-C3D3-2927C55CFAC0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71FF5E96-DCCA-A2CA-AC61-CCFD93E448FC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B3F2D922-0EC4-9976-B5BB-FA56FA9ACB4F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64E4D33-53B1-1666-9DB4-26137978F9A4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75DD5C52-E810-0DD8-6DDC-76B8BD62DB60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CEC9BE3-B59A-C46F-B8B4-8CBFC53A6DE2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78A913DD-8038-CDAB-1A18-D5635BFD2029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AD6EEAE-672E-1ED1-909E-2B9036803F19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B16DE2D2-4B47-28E1-90F2-1651B312F944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81FE5C18-CDFE-FED2-EB3D-7FCD8EA94EA8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880AED04-1080-4507-37B7-69E5F8908791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1A80A5D-4FE9-1F32-B823-70AF55CE7160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1711FD7-D5AE-169E-0D71-BA22B711A1B6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76955E62-2B67-693B-AC4A-2829596A8D8F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C094E0E4-6BA1-32F0-398D-A21EEA83A513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ED5199C6-DA71-592C-609A-94D61B5AC52D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590059FB-8D73-7A00-47F1-7B367158CBE1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B5BABD36-E77C-4719-2C29-E4042D7A158B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883BDBE-D852-1968-1F3C-D9DD6107BAC9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F11545F2-BAE0-E8D4-9F70-F667FC553309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A4656A54-E112-2883-1CD2-1AD87815FC72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5720F363-0DF2-4E1A-D2C2-2C8D8360A390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AC4ADBA-FBDA-A871-A997-42B8F755B8A5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3886C3B7-2784-A152-4C6D-2F1B98D45EC9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8A8FD61-E135-5B2E-CCFE-538596AF851C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1A27C106-C394-0823-92B9-D8BF77FBFA21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DFFF2B6A-5F91-3BB2-3751-6C53B2B294B7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C9FE1B5-6714-8C0C-0C0D-229D49A3EA65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F7073D97-E94E-DCA3-2A18-442CC4F62F2F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8E27D49-ECAD-BDE9-8051-EEAFF9CCEBCD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EB51B172-90F3-531C-87D1-5A93C45B4805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D9C71B0-F259-62FB-9347-61EB2BAF5691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D36F092B-78A8-AE35-5841-4B971100BC50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8180F6A-0E94-D014-02FF-27D355A82570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802315F2-0A4F-A7DA-35F7-2F8223991827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6A3198E2-8837-739B-A540-93320026AC38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EE600AE3-10F6-D103-53C2-1FD14C7A232A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F31C6564-BC47-3CBF-DAB9-E41236A722EC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8F8B284C-5594-EDE1-C99D-586F81EE3E63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8E0B6953-A1B2-BC25-C879-F103E0E586DA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CEF1867C-A517-89C6-2BA7-E5CB23832115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D98F3FDF-E2D7-2E76-6073-BF05D046466A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A108CA7-675A-30BD-6C0F-B1F67B57719E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C83797-F368-2800-255C-F5C5237EED13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E68A4FE0-A1A0-2CE6-9A05-D4690F531A3D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582C243-9A3C-E335-7B84-3A29871B1FEF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6C29503-09C3-0456-A986-3BCFA2594A2E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9E6F4A0-4FEC-6C57-63C4-C45F173B3CCC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6A9D167-6CCC-3C10-8931-0F161B733E4D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72042D1A-F477-9C71-122E-90E35354E7A0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99A6E6C1-9034-861A-4C30-9988FBCFDA17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07D614E0-AA5C-F629-83BC-0FFAF810599D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3826BD6-574A-1897-616B-F4C812BF0426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A8B66258-331D-5823-1E6E-E706FAE5B20E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7BA3CB06-2945-1850-3A68-5BEA3939FFAF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6B026A7D-AF54-8D1B-732C-5E7A69A933DC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BCC9C74D-11D3-18CB-C0CB-192EA6010B8A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756924CD-7276-1D88-0836-23D7C05D63B2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86BF519B-F69C-52CC-098F-C9F8C70D2017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635C36D-ED49-82DD-984A-5D21D2C4014A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24084C2-490E-C618-D21C-DFAED524EFBC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FC0655E0-3038-D880-B7E5-5F0DE8B342C1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FE6AB8C6-415D-960B-1773-1243F6F74F7B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8C68DDB-F061-C625-1809-0FF03DC50519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0478BBD-E715-B73E-BE0B-ED16405B909F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6B0466BF-B94B-A287-331D-CAEE463FB440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651C92B-7878-7C7E-0C41-DEEA9D17934A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B0752126-5851-36E6-DB35-6933D52044A8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619FDB27-555A-4687-DE8B-907447380FA7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35AE636E-9B78-2366-8EF6-F21E8C03B786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CD1989B8-C4E7-C574-F6E0-42E42663281B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D93F9EEB-F78E-3B15-B56F-23E6DCCA4970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169FF2F5-CE8C-9C71-6362-9A8A8F45A90A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1DA3C524-1061-247E-53BC-DC644FA68EA8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EF3AF5C5-8EAA-24D5-6D91-12E956494BE9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41F4F7F0-2903-5DDB-9BA3-516B43D3E398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BD17762A-99C4-88BA-E5D1-F595D6418986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DEFBA55F-C273-356D-E9CF-15AE6A8882D1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1929289B-4384-16E7-3C00-CF9999ECD761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4F6AC9EE-D526-E839-5E9A-3D4C276046EC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FBEB26B-1929-1E01-3E22-8B680655540A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E6C56ED-55B5-F106-C9A8-CD81B81198ED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DBD614E1-C496-7F72-2BD3-D79BFC5D2926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B59D28DC-515D-9511-E31A-7966F41D85A4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A4B63016-3415-1A0D-F421-E5FD20E179EF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E246BE5E-EE76-446C-9151-EA255E5B924F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A33FD75D-9BDE-F4BE-D294-97FFDF293BA0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662BB84C-872A-2E81-CDD8-03A7B15E973A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357D5BBB-0988-5203-8B0E-A248B7EB4EB3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995432B2-E126-F893-88C9-7FB4B980527B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02F86307-7988-D021-9531-82AC502E8BB5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D4F54668-CB71-4586-CB8B-E2F659D82801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893E90FC-F926-C090-2DD7-51CEB913FEE5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5A5AD588-7B4B-9855-76E1-5972910B0E69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CFB950D3-65E3-8031-9B31-3BC85D053649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1B6A9CD8-9F7D-0F1F-1159-D0F08C0A9258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97" name="文本框 496">
            <a:extLst>
              <a:ext uri="{FF2B5EF4-FFF2-40B4-BE49-F238E27FC236}">
                <a16:creationId xmlns:a16="http://schemas.microsoft.com/office/drawing/2014/main" id="{9F184D3F-8A9E-57DC-750B-7798DBBF1C98}"/>
              </a:ext>
            </a:extLst>
          </p:cNvPr>
          <p:cNvSpPr txBox="1"/>
          <p:nvPr/>
        </p:nvSpPr>
        <p:spPr>
          <a:xfrm>
            <a:off x="2143977" y="250971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DCFC9B93-27F9-C17E-D200-E35E28D971E2}"/>
              </a:ext>
            </a:extLst>
          </p:cNvPr>
          <p:cNvGrpSpPr/>
          <p:nvPr/>
        </p:nvGrpSpPr>
        <p:grpSpPr>
          <a:xfrm>
            <a:off x="5288243" y="5820306"/>
            <a:ext cx="4746416" cy="315056"/>
            <a:chOff x="1253246" y="4118390"/>
            <a:chExt cx="4746416" cy="315056"/>
          </a:xfrm>
        </p:grpSpPr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id="{B1A5CA81-7968-766F-7D3E-5A5F1184DB34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455A64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526" name="iconfont-10019-4889788">
              <a:extLst>
                <a:ext uri="{FF2B5EF4-FFF2-40B4-BE49-F238E27FC236}">
                  <a16:creationId xmlns:a16="http://schemas.microsoft.com/office/drawing/2014/main" id="{048A9A07-66FF-E14E-E035-685634034B25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55A64"/>
            </a:solidFill>
            <a:ln w="1404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rgbClr val="455A64"/>
                </a:solidFill>
              </a:endParaRPr>
            </a:p>
          </p:txBody>
        </p: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6C39DA6A-739E-B31D-E8D6-4B3438E55F05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455A64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455A64"/>
                  </a:solidFill>
                  <a:sym typeface="+mn-lt"/>
                </a:rPr>
                <a:t>2024.02.28</a:t>
              </a:r>
              <a:endParaRPr lang="zh-CN" altLang="en-US" sz="1400" dirty="0">
                <a:solidFill>
                  <a:srgbClr val="455A64"/>
                </a:solidFill>
                <a:sym typeface="+mn-lt"/>
              </a:endParaRPr>
            </a:p>
          </p:txBody>
        </p:sp>
        <p:sp>
          <p:nvSpPr>
            <p:cNvPr id="528" name="iconfont-11899-5651509">
              <a:extLst>
                <a:ext uri="{FF2B5EF4-FFF2-40B4-BE49-F238E27FC236}">
                  <a16:creationId xmlns:a16="http://schemas.microsoft.com/office/drawing/2014/main" id="{8D65BF07-2354-BE18-278E-55D45CE40CCE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55A64"/>
            </a:solidFill>
            <a:ln w="1404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rgbClr val="455A64"/>
                </a:solidFill>
              </a:endParaRPr>
            </a:p>
          </p:txBody>
        </p:sp>
      </p:grpSp>
      <p:sp>
        <p:nvSpPr>
          <p:cNvPr id="529" name="文本框 528">
            <a:extLst>
              <a:ext uri="{FF2B5EF4-FFF2-40B4-BE49-F238E27FC236}">
                <a16:creationId xmlns:a16="http://schemas.microsoft.com/office/drawing/2014/main" id="{3769D7F4-25B8-74F8-60B9-1B247390D08A}"/>
              </a:ext>
            </a:extLst>
          </p:cNvPr>
          <p:cNvSpPr txBox="1"/>
          <p:nvPr/>
        </p:nvSpPr>
        <p:spPr>
          <a:xfrm>
            <a:off x="2247693" y="3617989"/>
            <a:ext cx="339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</a:rPr>
              <a:t>个人岗位竞聘述职报告</a:t>
            </a:r>
            <a:r>
              <a:rPr lang="en-US" altLang="zh-CN" b="1" dirty="0">
                <a:solidFill>
                  <a:schemeClr val="bg1"/>
                </a:solidFill>
              </a:rPr>
              <a:t>PPT</a:t>
            </a:r>
            <a:r>
              <a:rPr lang="zh-CN" altLang="en-US" b="1" dirty="0">
                <a:solidFill>
                  <a:schemeClr val="bg1"/>
                </a:solidFill>
              </a:rPr>
              <a:t>模板</a:t>
            </a:r>
          </a:p>
        </p:txBody>
      </p:sp>
      <p:sp>
        <p:nvSpPr>
          <p:cNvPr id="612" name="Фигура">
            <a:extLst>
              <a:ext uri="{FF2B5EF4-FFF2-40B4-BE49-F238E27FC236}">
                <a16:creationId xmlns:a16="http://schemas.microsoft.com/office/drawing/2014/main" id="{EFF423BF-D737-8161-ACA1-9CE3E4FB774D}"/>
              </a:ext>
            </a:extLst>
          </p:cNvPr>
          <p:cNvSpPr/>
          <p:nvPr/>
        </p:nvSpPr>
        <p:spPr>
          <a:xfrm>
            <a:off x="4062633" y="2314377"/>
            <a:ext cx="345575" cy="477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532" extrusionOk="0">
                <a:moveTo>
                  <a:pt x="13053" y="0"/>
                </a:moveTo>
                <a:cubicBezTo>
                  <a:pt x="12225" y="0"/>
                  <a:pt x="11396" y="228"/>
                  <a:pt x="10764" y="685"/>
                </a:cubicBezTo>
                <a:cubicBezTo>
                  <a:pt x="9501" y="1598"/>
                  <a:pt x="9501" y="3080"/>
                  <a:pt x="10764" y="3993"/>
                </a:cubicBezTo>
                <a:cubicBezTo>
                  <a:pt x="12028" y="4907"/>
                  <a:pt x="14076" y="4907"/>
                  <a:pt x="15340" y="3993"/>
                </a:cubicBezTo>
                <a:cubicBezTo>
                  <a:pt x="16603" y="3080"/>
                  <a:pt x="16603" y="1598"/>
                  <a:pt x="15340" y="685"/>
                </a:cubicBezTo>
                <a:cubicBezTo>
                  <a:pt x="14708" y="228"/>
                  <a:pt x="13881" y="0"/>
                  <a:pt x="13053" y="0"/>
                </a:cubicBezTo>
                <a:close/>
                <a:moveTo>
                  <a:pt x="12285" y="5334"/>
                </a:moveTo>
                <a:cubicBezTo>
                  <a:pt x="11886" y="5335"/>
                  <a:pt x="11483" y="5391"/>
                  <a:pt x="11094" y="5507"/>
                </a:cubicBezTo>
                <a:lnTo>
                  <a:pt x="6777" y="6805"/>
                </a:lnTo>
                <a:cubicBezTo>
                  <a:pt x="6629" y="6847"/>
                  <a:pt x="6491" y="6906"/>
                  <a:pt x="6372" y="6982"/>
                </a:cubicBezTo>
                <a:cubicBezTo>
                  <a:pt x="6261" y="7053"/>
                  <a:pt x="6167" y="7137"/>
                  <a:pt x="6094" y="7230"/>
                </a:cubicBezTo>
                <a:lnTo>
                  <a:pt x="4349" y="10278"/>
                </a:lnTo>
                <a:cubicBezTo>
                  <a:pt x="4162" y="10615"/>
                  <a:pt x="4296" y="11000"/>
                  <a:pt x="4680" y="11233"/>
                </a:cubicBezTo>
                <a:cubicBezTo>
                  <a:pt x="5315" y="11618"/>
                  <a:pt x="6282" y="11460"/>
                  <a:pt x="6627" y="10915"/>
                </a:cubicBezTo>
                <a:lnTo>
                  <a:pt x="8048" y="8309"/>
                </a:lnTo>
                <a:lnTo>
                  <a:pt x="9651" y="7795"/>
                </a:lnTo>
                <a:lnTo>
                  <a:pt x="9642" y="11700"/>
                </a:lnTo>
                <a:cubicBezTo>
                  <a:pt x="9697" y="12327"/>
                  <a:pt x="10192" y="12848"/>
                  <a:pt x="10882" y="13133"/>
                </a:cubicBezTo>
                <a:lnTo>
                  <a:pt x="15123" y="17085"/>
                </a:lnTo>
                <a:lnTo>
                  <a:pt x="16372" y="20600"/>
                </a:lnTo>
                <a:cubicBezTo>
                  <a:pt x="16590" y="21205"/>
                  <a:pt x="17396" y="21600"/>
                  <a:pt x="18254" y="21522"/>
                </a:cubicBezTo>
                <a:cubicBezTo>
                  <a:pt x="19348" y="21423"/>
                  <a:pt x="20059" y="20640"/>
                  <a:pt x="19751" y="19874"/>
                </a:cubicBezTo>
                <a:lnTo>
                  <a:pt x="18580" y="16329"/>
                </a:lnTo>
                <a:cubicBezTo>
                  <a:pt x="18536" y="16243"/>
                  <a:pt x="18483" y="16160"/>
                  <a:pt x="18420" y="16081"/>
                </a:cubicBezTo>
                <a:cubicBezTo>
                  <a:pt x="18350" y="15993"/>
                  <a:pt x="18269" y="15909"/>
                  <a:pt x="18178" y="15832"/>
                </a:cubicBezTo>
                <a:lnTo>
                  <a:pt x="14330" y="12263"/>
                </a:lnTo>
                <a:cubicBezTo>
                  <a:pt x="14446" y="12043"/>
                  <a:pt x="14508" y="11806"/>
                  <a:pt x="14488" y="11558"/>
                </a:cubicBezTo>
                <a:lnTo>
                  <a:pt x="14488" y="6628"/>
                </a:lnTo>
                <a:cubicBezTo>
                  <a:pt x="14505" y="6361"/>
                  <a:pt x="14388" y="6098"/>
                  <a:pt x="14160" y="5889"/>
                </a:cubicBezTo>
                <a:cubicBezTo>
                  <a:pt x="13791" y="5550"/>
                  <a:pt x="13232" y="5397"/>
                  <a:pt x="12680" y="5350"/>
                </a:cubicBezTo>
                <a:cubicBezTo>
                  <a:pt x="12549" y="5338"/>
                  <a:pt x="12417" y="5333"/>
                  <a:pt x="12285" y="5334"/>
                </a:cubicBezTo>
                <a:close/>
                <a:moveTo>
                  <a:pt x="15052" y="6777"/>
                </a:moveTo>
                <a:lnTo>
                  <a:pt x="15052" y="9617"/>
                </a:lnTo>
                <a:cubicBezTo>
                  <a:pt x="15172" y="9688"/>
                  <a:pt x="15307" y="9746"/>
                  <a:pt x="15450" y="9789"/>
                </a:cubicBezTo>
                <a:cubicBezTo>
                  <a:pt x="15636" y="9845"/>
                  <a:pt x="15835" y="9876"/>
                  <a:pt x="16037" y="9879"/>
                </a:cubicBezTo>
                <a:lnTo>
                  <a:pt x="20084" y="10255"/>
                </a:lnTo>
                <a:cubicBezTo>
                  <a:pt x="20822" y="10332"/>
                  <a:pt x="21495" y="9936"/>
                  <a:pt x="21537" y="9397"/>
                </a:cubicBezTo>
                <a:cubicBezTo>
                  <a:pt x="21571" y="8955"/>
                  <a:pt x="21149" y="8561"/>
                  <a:pt x="20549" y="8474"/>
                </a:cubicBezTo>
                <a:lnTo>
                  <a:pt x="16572" y="8176"/>
                </a:lnTo>
                <a:lnTo>
                  <a:pt x="15052" y="6777"/>
                </a:lnTo>
                <a:close/>
                <a:moveTo>
                  <a:pt x="9163" y="12497"/>
                </a:moveTo>
                <a:lnTo>
                  <a:pt x="6665" y="14552"/>
                </a:lnTo>
                <a:lnTo>
                  <a:pt x="1532" y="14739"/>
                </a:lnTo>
                <a:cubicBezTo>
                  <a:pt x="644" y="14793"/>
                  <a:pt x="-29" y="15341"/>
                  <a:pt x="1" y="15985"/>
                </a:cubicBezTo>
                <a:cubicBezTo>
                  <a:pt x="29" y="16598"/>
                  <a:pt x="691" y="17097"/>
                  <a:pt x="1537" y="17143"/>
                </a:cubicBezTo>
                <a:lnTo>
                  <a:pt x="7568" y="16946"/>
                </a:lnTo>
                <a:cubicBezTo>
                  <a:pt x="7808" y="16944"/>
                  <a:pt x="8045" y="16905"/>
                  <a:pt x="8261" y="16830"/>
                </a:cubicBezTo>
                <a:cubicBezTo>
                  <a:pt x="8453" y="16764"/>
                  <a:pt x="8626" y="16670"/>
                  <a:pt x="8769" y="16556"/>
                </a:cubicBezTo>
                <a:lnTo>
                  <a:pt x="11517" y="14420"/>
                </a:lnTo>
                <a:lnTo>
                  <a:pt x="10355" y="13368"/>
                </a:lnTo>
                <a:cubicBezTo>
                  <a:pt x="10060" y="13289"/>
                  <a:pt x="9795" y="13161"/>
                  <a:pt x="9581" y="12995"/>
                </a:cubicBezTo>
                <a:cubicBezTo>
                  <a:pt x="9397" y="12852"/>
                  <a:pt x="9254" y="12682"/>
                  <a:pt x="9163" y="12497"/>
                </a:cubicBezTo>
                <a:close/>
              </a:path>
            </a:pathLst>
          </a:custGeom>
          <a:solidFill>
            <a:srgbClr val="F4F7FA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C1C25CA2-5EB9-665F-4E8F-88F2F83FAB02}"/>
              </a:ext>
            </a:extLst>
          </p:cNvPr>
          <p:cNvGrpSpPr/>
          <p:nvPr/>
        </p:nvGrpSpPr>
        <p:grpSpPr>
          <a:xfrm rot="20623564">
            <a:off x="958981" y="1673814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98022B58-56E2-B08D-7878-97189401C458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6AC94334-E3A8-32F3-223B-48A10A948449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E7BF224D-E772-0FBE-BE97-840DCFB1E97A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5005C045-B119-AF06-4C4F-300AF138E88B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700A65DA-47E3-4A2B-7DFC-208A3C89B33D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02D17C04-F1DB-4D77-2FEA-C41B2382698F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BB6A704-A01A-D03C-2D61-25F685A94405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1333F261-9B41-025C-A11B-136A11403B41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4ACD45CA-89BF-D99B-BD29-D3A14734AB7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56A3C4CF-A44A-3375-F1B4-DD4D6D2E21F6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99EC856D-A46C-136B-D49E-8BCC54BF6AC9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22A255A1-929D-8CA6-9659-4962F4DF0A6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id="{23F5467D-FF76-9F31-4516-29D3F9A77909}"/>
              </a:ext>
            </a:extLst>
          </p:cNvPr>
          <p:cNvGrpSpPr/>
          <p:nvPr/>
        </p:nvGrpSpPr>
        <p:grpSpPr>
          <a:xfrm>
            <a:off x="228503" y="3931812"/>
            <a:ext cx="2730959" cy="2730270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01BBD09B-CF6A-0E0D-D68B-558EC9E86424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B1DEB1B4-D557-97B9-98BA-9B6E6974B21A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5931B767-C827-DCAE-3ACA-A7399ABE680F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1927348A-FFD8-ED09-11E6-B911A03F95E8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D69EC40C-852E-D71D-B1D1-6F501B3AA277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66C5EB45-EBD0-A7D7-EDDF-3B8DE9E2729C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EBE7BF0A-FC7B-DFF1-640F-49BC3694E11C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497D5004-59E4-07D4-F489-8C7BF9E68C47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30EA5408-A8CA-9DC7-38C5-BB943B43DBB5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7086CFE2-9634-184E-9FDF-8F7C27DA031B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6762D7FC-F367-4F6E-79A6-9DFC5E6A4C37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13E9A7C9-4359-BC60-4D40-FFC135070291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9B40AF6-09FC-AB2E-2E28-EBA8A5777414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28A40C33-3CEC-1CEE-29B2-7077A4ED1EF6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08394BB-5948-34F9-EFE2-D8556DF57605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0A31E241-7911-4B8E-04F8-21342BC828F6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06BE1069-491E-9290-6046-D6E835158458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899FAC29-7717-27EE-2300-DFEBF83BD6FA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73A917BD-782A-377B-D8C1-57905E23D3C0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2659648B-1197-A0C4-A9E9-6F4FBCA459C5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F2DD508A-4227-EDB5-E297-2190653A0CA7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6F0246D2-2817-CF46-34B8-C9640703ECB4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7E995791-1669-79C7-0216-695895991637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8839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FDB6B-A1F5-C768-2AF9-30CA00F55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74BFBB8-EFAB-81AE-C54F-F7A6908AD9F8}"/>
              </a:ext>
            </a:extLst>
          </p:cNvPr>
          <p:cNvSpPr/>
          <p:nvPr/>
        </p:nvSpPr>
        <p:spPr>
          <a:xfrm>
            <a:off x="-277886" y="0"/>
            <a:ext cx="10743524" cy="6858000"/>
          </a:xfrm>
          <a:custGeom>
            <a:avLst/>
            <a:gdLst>
              <a:gd name="connsiteX0" fmla="*/ 0 w 10743524"/>
              <a:gd name="connsiteY0" fmla="*/ 0 h 6858000"/>
              <a:gd name="connsiteX1" fmla="*/ 811575 w 10743524"/>
              <a:gd name="connsiteY1" fmla="*/ 0 h 6858000"/>
              <a:gd name="connsiteX2" fmla="*/ 2818724 w 10743524"/>
              <a:gd name="connsiteY2" fmla="*/ 0 h 6858000"/>
              <a:gd name="connsiteX3" fmla="*/ 3542383 w 10743524"/>
              <a:gd name="connsiteY3" fmla="*/ 0 h 6858000"/>
              <a:gd name="connsiteX4" fmla="*/ 4353958 w 10743524"/>
              <a:gd name="connsiteY4" fmla="*/ 0 h 6858000"/>
              <a:gd name="connsiteX5" fmla="*/ 6361107 w 10743524"/>
              <a:gd name="connsiteY5" fmla="*/ 0 h 6858000"/>
              <a:gd name="connsiteX6" fmla="*/ 6436920 w 10743524"/>
              <a:gd name="connsiteY6" fmla="*/ 133860 h 6858000"/>
              <a:gd name="connsiteX7" fmla="*/ 7143981 w 10743524"/>
              <a:gd name="connsiteY7" fmla="*/ 1045029 h 6858000"/>
              <a:gd name="connsiteX8" fmla="*/ 8421238 w 10743524"/>
              <a:gd name="connsiteY8" fmla="*/ 1524000 h 6858000"/>
              <a:gd name="connsiteX9" fmla="*/ 9219524 w 10743524"/>
              <a:gd name="connsiteY9" fmla="*/ 2917371 h 6858000"/>
              <a:gd name="connsiteX10" fmla="*/ 10743524 w 10743524"/>
              <a:gd name="connsiteY10" fmla="*/ 3222171 h 6858000"/>
              <a:gd name="connsiteX11" fmla="*/ 8508324 w 10743524"/>
              <a:gd name="connsiteY11" fmla="*/ 4209143 h 6858000"/>
              <a:gd name="connsiteX12" fmla="*/ 7202039 w 10743524"/>
              <a:gd name="connsiteY12" fmla="*/ 5762171 h 6858000"/>
              <a:gd name="connsiteX13" fmla="*/ 5619981 w 10743524"/>
              <a:gd name="connsiteY13" fmla="*/ 6052457 h 6858000"/>
              <a:gd name="connsiteX14" fmla="*/ 5194532 w 10743524"/>
              <a:gd name="connsiteY14" fmla="*/ 6781347 h 6858000"/>
              <a:gd name="connsiteX15" fmla="*/ 5170571 w 10743524"/>
              <a:gd name="connsiteY15" fmla="*/ 6858000 h 6858000"/>
              <a:gd name="connsiteX16" fmla="*/ 3163422 w 10743524"/>
              <a:gd name="connsiteY16" fmla="*/ 6858000 h 6858000"/>
              <a:gd name="connsiteX17" fmla="*/ 2818724 w 10743524"/>
              <a:gd name="connsiteY17" fmla="*/ 6858000 h 6858000"/>
              <a:gd name="connsiteX18" fmla="*/ 2351847 w 10743524"/>
              <a:gd name="connsiteY18" fmla="*/ 6858000 h 6858000"/>
              <a:gd name="connsiteX19" fmla="*/ 811575 w 10743524"/>
              <a:gd name="connsiteY19" fmla="*/ 6858000 h 6858000"/>
              <a:gd name="connsiteX20" fmla="*/ 0 w 10743524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43524" h="6858000">
                <a:moveTo>
                  <a:pt x="0" y="0"/>
                </a:moveTo>
                <a:lnTo>
                  <a:pt x="811575" y="0"/>
                </a:lnTo>
                <a:lnTo>
                  <a:pt x="2818724" y="0"/>
                </a:lnTo>
                <a:lnTo>
                  <a:pt x="3542383" y="0"/>
                </a:lnTo>
                <a:lnTo>
                  <a:pt x="4353958" y="0"/>
                </a:lnTo>
                <a:lnTo>
                  <a:pt x="6361107" y="0"/>
                </a:lnTo>
                <a:lnTo>
                  <a:pt x="6436920" y="133860"/>
                </a:lnTo>
                <a:cubicBezTo>
                  <a:pt x="6647094" y="493712"/>
                  <a:pt x="6870024" y="825500"/>
                  <a:pt x="7143981" y="1045029"/>
                </a:cubicBezTo>
                <a:cubicBezTo>
                  <a:pt x="7509257" y="1337734"/>
                  <a:pt x="8075314" y="1211943"/>
                  <a:pt x="8421238" y="1524000"/>
                </a:cubicBezTo>
                <a:cubicBezTo>
                  <a:pt x="8767162" y="1836057"/>
                  <a:pt x="8832476" y="2634343"/>
                  <a:pt x="9219524" y="2917371"/>
                </a:cubicBezTo>
                <a:cubicBezTo>
                  <a:pt x="9606572" y="3200400"/>
                  <a:pt x="10175048" y="3211285"/>
                  <a:pt x="10743524" y="3222171"/>
                </a:cubicBezTo>
                <a:cubicBezTo>
                  <a:pt x="9998457" y="3551162"/>
                  <a:pt x="9098572" y="3785810"/>
                  <a:pt x="8508324" y="4209143"/>
                </a:cubicBezTo>
                <a:cubicBezTo>
                  <a:pt x="7918077" y="4632476"/>
                  <a:pt x="7683429" y="5454952"/>
                  <a:pt x="7202039" y="5762171"/>
                </a:cubicBezTo>
                <a:cubicBezTo>
                  <a:pt x="6720648" y="6069390"/>
                  <a:pt x="5997352" y="5716209"/>
                  <a:pt x="5619981" y="6052457"/>
                </a:cubicBezTo>
                <a:cubicBezTo>
                  <a:pt x="5431296" y="6220581"/>
                  <a:pt x="5298853" y="6478512"/>
                  <a:pt x="5194532" y="6781347"/>
                </a:cubicBezTo>
                <a:lnTo>
                  <a:pt x="5170571" y="6858000"/>
                </a:lnTo>
                <a:lnTo>
                  <a:pt x="3163422" y="6858000"/>
                </a:lnTo>
                <a:lnTo>
                  <a:pt x="2818724" y="6858000"/>
                </a:lnTo>
                <a:lnTo>
                  <a:pt x="2351847" y="6858000"/>
                </a:lnTo>
                <a:lnTo>
                  <a:pt x="8115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593984E4-7F22-5EFB-9E5D-8DD87406B6E4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 descr="D:\51PPT模板网\51pptmoban.com\图片.jpg">
            <a:extLst>
              <a:ext uri="{FF2B5EF4-FFF2-40B4-BE49-F238E27FC236}">
                <a16:creationId xmlns:a16="http://schemas.microsoft.com/office/drawing/2014/main" id="{947AE7E5-EF10-965D-5F98-5305A05E6142}"/>
              </a:ext>
            </a:extLst>
          </p:cNvPr>
          <p:cNvGrpSpPr/>
          <p:nvPr/>
        </p:nvGrpSpPr>
        <p:grpSpPr>
          <a:xfrm>
            <a:off x="9442130" y="2164776"/>
            <a:ext cx="2447295" cy="2623723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D95677BC-B025-ABBE-02A0-FCBF70A93783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40FF1F09-9EC2-71E9-3424-CE594D397B25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E3CC518B-8871-A91A-B485-5BF672022148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66F7C688-1A59-DC35-28F6-516BF709D017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1E2EF6BD-C561-E0A6-F909-2278241A49C7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396D261C-0886-4F3E-8659-64E6327EBD32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97EC4EA2-0EDB-6EEA-84FE-0A5E5577EA12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0FED4B6-1C53-7C2D-BC2D-9E7E1F610FC4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7E384F2-694F-585D-98D7-01278810AFAA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6D06B9BA-A1B0-C2D5-E60C-017A317D068B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A215AFE2-B6F0-D576-0D88-101E92607884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DD99430-5BCD-5B85-6532-300233617F41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75D7891A-97F3-8BC2-E9FC-14BCFFCB6608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997A18E-2021-AA77-7620-BFC3B552A948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F806E335-541B-ECF9-501B-BD9061C46962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956B806-7C52-CBEE-D622-F878C3484EB9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6FF77CB-E877-5265-4DBF-3CFED1F0702D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7C164A85-F923-A73E-605A-BD2D23991297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D06889AD-3072-AA17-D40D-7584812B8231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36DDF34A-F000-3C59-32F8-3FAE690AD942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2D242213-7780-0B98-9D0D-38F94F0A19DA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142D6AA2-1E68-383D-5A32-1E505F54F7F8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909CB8C-FE9D-8B51-130B-37854E102378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BBE59F3-13BA-A1FD-1DDF-2FC1D8203652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2BC3B205-59D4-542F-6294-93C5AF4A3A74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911D279-906C-B54D-2AFA-82F8C341D4FF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E67E8E7-3632-BD7E-FE7B-3590D7A4A0BC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864C6708-FB3F-393E-ADB7-F14BBE86BA5B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1EEC5289-5C8E-ACA0-D28E-CCA72446A685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6B54C6F3-C779-2F96-92D4-EB8D27E42AE2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437C94BA-A6E8-20C9-2CCD-93EA10A8571C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D0F9BE76-7693-179B-73BB-9AAE5AB5987F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930933BF-4F01-A145-0861-E85B2D1396C6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022885A-249B-79C3-B53E-C768AFE91B59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70019FA2-F3EC-17AC-600A-2F34B38BB3DD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EF9C3D8-91C0-9B5B-7556-E1DD7410E9B7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8D41EC4-422F-C076-2C6A-20841891B7EB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4677068A-5B32-2ACC-BF63-87D57C1C8CA0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EC3ADB94-2FF7-576D-B94F-548346D7B6FD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37A9EB0E-4EBA-3B1B-85BC-89A3042111DD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E4B922DE-5B94-88FB-33D8-0E5E18F96F74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32EC9703-3279-5207-E6CF-4E11B387B145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86547660-E4A6-A4A2-EEB4-4585F45D05BC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3EBAD231-8251-87F4-3131-49726B7437DB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B5ABCF70-C2AA-B6AC-855A-7B04FCDC5D61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4837CF8-04F7-2754-8264-183B18888B9A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438E079-D146-9BD1-2EA4-E9447098E602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CF42FCF-9EE2-C8CF-4089-6E8B27EE13FA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B069CBDF-93AC-02DE-B1C8-670620AF1604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F18F1B26-CBC0-EC0A-8FA0-B97670DF9BFD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32539554-7B7D-BA29-815B-ECB5F4DFFB6B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182FFE0E-30D2-951E-9CAE-A65652FE7E22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48E76DD-8743-7B39-135E-C28E062E2A33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F86BB06-F64B-9527-02F0-E7E13E1D611B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AAE37139-D09F-9F0C-F3C9-145F9AD71A45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CB063DA4-D710-E67D-EF50-F4684CE3B24A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50AAC5E7-807C-B206-3F3D-17C4619F0883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FC13455B-3F6B-C0A3-ECBD-E35563A80E21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81DB940-E36B-B1AA-603C-FF57224DC97D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F00607E5-A79C-C56D-A096-17F5156971B2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624EC1B-E6FA-68CB-7060-114A0040C580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231EEBB0-84A0-D68C-BECD-EF73DA688D5A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C2330C41-80F5-5D9C-1705-A4B2191E2C8A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9AD62BFE-3713-3E2C-AD7E-3828F0D250BA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4942705-65DB-DA93-7391-4E84CC2B3901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A84D05B-F2EE-C16B-79D8-42FECCD215AB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40C59C5-DC9C-B98D-1EA1-1BF57A4A98B2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F1D3373D-B4F3-F3B6-4828-BBAB2F0BF273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94D8880F-0940-8846-2A25-36A892FF3983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B05CC841-D291-A5E0-E031-509222BC56A2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5169EE2-0AAF-9D47-4E88-AC514E8CD02F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A1378974-501E-D322-A74A-9CB4829C072C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0B88C77D-4640-53C6-F75F-11E473554B0B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E4F850EC-23EB-0E4D-360A-92D8A7C0E9FC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83CD709B-F57C-A6F4-1890-F90525B074A3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C7960CE1-AE5B-032B-7EC4-53AE1AB7A353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A1AA9F26-DEF6-ED04-0CCC-0710B483BAAD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E3DC02-ECB1-E935-F590-62A5209D48FB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F2EA5325-E9EC-8CA2-D8D5-168CBF3095CD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2009920D-9EB8-43B1-08A2-BD25EA2734FD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C85CB19-2A74-F037-1763-650752F23494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5D5EBB1-0956-67AD-03C9-D9E8760B65C9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47C05FCF-E657-9BB1-7CB2-63B547BD4520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30BC568-41B3-0760-754A-40DACBA1F271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0C244D91-9B24-BD71-F980-39880DB2735B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1C165773-5DB7-672A-7604-2C7ABD69B42A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CB7CAFA5-7A80-2353-6852-D26EBD62092B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0550B05-DB79-D74B-D6E4-4C675AA73A74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314EFB4F-3136-E130-32A3-0808F12B8E96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30C33DAC-FE86-FCEE-89C4-2281DEB8C530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312D27C0-AEB8-C87F-3A3A-503C12DF692F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B42B0F97-EB5A-9052-5D6E-4B4B92E4A308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0E60E840-9758-A9EA-EB59-2EDFD54C7945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75C958F-2305-585B-E5C5-F433BF99F1A8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4121875A-D64F-BE33-C3D7-3C76A15C31FC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2F600B9-787F-9AA5-D495-FF4F5790B369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F5EACE89-A051-5885-CCA8-1F666174379F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92B272F-BDCB-EBF3-6753-C2BB5C03EEE3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C42E7DAF-4F6C-FCF5-B91E-926173F371A0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88C7F-DD56-9EF6-59A4-93B8DD563147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8A5FDC98-2471-274E-2E72-CBC40829D63C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B85383EF-9B81-FAD3-F2A2-50743CB1F1EC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ADEEEE7A-155F-2041-8CCF-76D7083DE330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9002B437-96A7-722D-8479-87B27FD0F2D0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79FFFF79-E15F-B72B-7E35-494ADE9B13BB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1855F837-4983-DE5E-6824-455D1CF9558D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6880F19-1DD1-70B4-8CCA-3F513422DDD8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205D2C7-AF32-57ED-05A7-399710CAB9A1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F417755D-A318-6227-58C7-F69C182F692C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5D41CDB-043C-28F0-F670-ECBEC317771E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47053BD-BA3E-5B76-2271-094BB8EEC6A3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4F1E445D-EB06-B92D-5193-0BEA55A2FA78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8B922B31-EDB5-22EB-38DD-8C79A8CF4510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72373C93-8901-D611-4E15-E412EEB7C360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29A7475F-4D40-A9A9-6260-A2F2ED19AA16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08023A0-43F8-DCAC-23E6-0EF9B8A1A237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6AFF02A1-1BCF-2266-4A31-8A268394A149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FCF41B6D-9674-C746-5E1B-00B2F6849305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639E590-18DC-3592-F358-5F3DD0FC6372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2617CCE-02DD-4D3A-6C8B-1078BC4C4A04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0A243AEF-AD2B-78A6-5316-A4C4BD0AE71C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BA4205B-D89A-F479-FC11-092DD32366B0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778F9815-30C0-9467-5D6C-C1D8F274A570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EBBC3822-2B3E-F4C4-9841-31AF1EB5543F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B5E6BCD6-8E3D-9DE5-927F-312A4AFDC7DE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F184082D-5937-898C-7376-D0F5ADE6894A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F7D0B935-5695-F853-4E12-73210454F98C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0B820D79-3A44-2128-6795-22F5FA14A25C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BE5F77CF-B2A4-9631-2EF2-AEF3DA7FC932}"/>
              </a:ext>
            </a:extLst>
          </p:cNvPr>
          <p:cNvGrpSpPr/>
          <p:nvPr/>
        </p:nvGrpSpPr>
        <p:grpSpPr>
          <a:xfrm rot="20623564">
            <a:off x="675801" y="1093271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0F111646-A142-5766-1CD5-B9015F773D89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39E78822-2B8E-E99C-D99F-3FD4319677E4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4E21EB1F-B803-9B32-7422-26CADA08179E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BCFA665E-B4FA-5A5E-9A56-D6345DFEBE4D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E71C404B-ED06-3C63-A1B3-EF6D6071A3E1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D237AD50-A4B9-5537-D69D-F3595BE26FFA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B925B5D3-3F1D-B242-0B80-A4963E4E6078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F54A51DF-492B-1263-5FAF-BE11A46A2958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6D81FE91-1D22-0A0D-564A-6ADB44BECAD7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6D280907-3ADE-2F89-2495-E8A1CE3934C6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22E983CE-B28D-4E0C-7317-741C4C615DC7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322CC40E-CFBE-AFF1-F658-1FE1BC0C92E8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 descr="D:\51PPT模板网\51pptmoban.com\图片.jpg">
            <a:extLst>
              <a:ext uri="{FF2B5EF4-FFF2-40B4-BE49-F238E27FC236}">
                <a16:creationId xmlns:a16="http://schemas.microsoft.com/office/drawing/2014/main" id="{EFCCF623-EB96-6E40-96F3-6C6AE4DF5A14}"/>
              </a:ext>
            </a:extLst>
          </p:cNvPr>
          <p:cNvGrpSpPr/>
          <p:nvPr/>
        </p:nvGrpSpPr>
        <p:grpSpPr>
          <a:xfrm>
            <a:off x="2911396" y="4398728"/>
            <a:ext cx="1415773" cy="1415416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EF2E94B9-034C-0064-30B4-6FFB5889E456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92357EC1-40B9-FB2E-F3C7-782B5892E212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D221389F-EF46-B6A8-8972-FB0F387D77F5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05025C46-E023-FEE8-260A-88ACC1F38E43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1362653C-52E1-7D0C-B71B-C97C72A4E733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04AFDCE1-B738-6DCE-8C1C-CB3F18F6106B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674DD734-A337-31BF-D67E-9CD3A257411A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B152D8E0-F559-47EF-F292-3A4E2A5F7437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C58F8E6B-C52F-48D2-46EE-B61232B87417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790C2DEA-B394-A081-9A1C-FB037BD0746D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B17F7251-3951-A597-4D55-6C596013BD11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B373EA9-3DF2-0E05-6B60-68D8D3402454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4DC10EB6-C25D-0A18-0721-A2FF9C1C1D1E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3F550A7B-3D6C-C975-4EB6-CB23B3B4F3FB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C40D1DA7-E739-E55F-290C-CA843D45F70A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BFF24DA8-62D9-CF44-7FCD-8C4A8F032DFD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84C46EFC-4F24-DC27-8ADE-CF46E58B1853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952EBECB-A9C6-D9BD-70DA-6DEBF02FC2E4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09452078-08DE-B4F5-D334-FE85D05287B8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85095EB1-3EB5-67AA-3513-F268FD0E1707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D620F2DE-5BCD-F413-1809-9D4C3F41FB87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72C9911B-8CCD-FEE3-FC2F-C9D3437C38B2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2ED4D8F2-83FF-C797-5D48-6443CDFF947D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D3B49FD-DDB6-03DA-EC51-7BA6E4BACA0D}"/>
              </a:ext>
            </a:extLst>
          </p:cNvPr>
          <p:cNvGrpSpPr/>
          <p:nvPr/>
        </p:nvGrpSpPr>
        <p:grpSpPr>
          <a:xfrm>
            <a:off x="1281316" y="2465397"/>
            <a:ext cx="2909528" cy="667300"/>
            <a:chOff x="944675" y="2045121"/>
            <a:chExt cx="2909528" cy="6673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478B520-448E-3CB6-0BF7-EB4FB97BD110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C69F2F3-31A0-92B4-53D4-9935C01455EE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A9FA00A-E528-3791-ACC4-A9F53E0B5905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6070D472-BC20-EE50-2FC2-94EAE8C56EA0}"/>
                  </a:ext>
                </a:extLst>
              </p:cNvPr>
              <p:cNvSpPr/>
              <p:nvPr/>
            </p:nvSpPr>
            <p:spPr>
              <a:xfrm>
                <a:off x="1171700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5505101-8BA8-F4FF-C877-95B379E62139}"/>
                </a:ext>
              </a:extLst>
            </p:cNvPr>
            <p:cNvSpPr txBox="1"/>
            <p:nvPr/>
          </p:nvSpPr>
          <p:spPr>
            <a:xfrm>
              <a:off x="1699109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岗位经历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DB4939-1071-E77C-54CA-3E6E5BA57A0A}"/>
              </a:ext>
            </a:extLst>
          </p:cNvPr>
          <p:cNvSpPr txBox="1"/>
          <p:nvPr/>
        </p:nvSpPr>
        <p:spPr>
          <a:xfrm>
            <a:off x="5257961" y="2035417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6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2BC0DA-903C-4B0B-9852-284C7047C1C8}"/>
              </a:ext>
            </a:extLst>
          </p:cNvPr>
          <p:cNvSpPr txBox="1"/>
          <p:nvPr/>
        </p:nvSpPr>
        <p:spPr>
          <a:xfrm>
            <a:off x="1174874" y="3339321"/>
            <a:ext cx="405015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D2DFE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95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BB64C-1236-3946-9EBD-924D92512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5F6A397A-BB38-F7C6-3764-91137116AEC7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EE8F0AA8-785E-4451-3A1F-51922C6C1BA4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85C0DF07-183C-26BE-376A-92FC48161725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51351A69-3ED6-84F9-EBA0-EEE2164CDBB8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1C838DF6-798B-7F21-A850-8E6E802BA6CC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0D753F2E-66A5-025C-12F5-F578056E15CF}"/>
              </a:ext>
            </a:extLst>
          </p:cNvPr>
          <p:cNvSpPr txBox="1"/>
          <p:nvPr/>
        </p:nvSpPr>
        <p:spPr>
          <a:xfrm>
            <a:off x="208173" y="21151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085BDE04-7AFD-5517-D1BC-1BBF5DC95A0B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岗位经历</a:t>
            </a:r>
          </a:p>
        </p:txBody>
      </p: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37FBBE44-1F84-BCBC-80E6-4E38A08F8D3E}"/>
              </a:ext>
            </a:extLst>
          </p:cNvPr>
          <p:cNvCxnSpPr/>
          <p:nvPr/>
        </p:nvCxnSpPr>
        <p:spPr>
          <a:xfrm flipV="1">
            <a:off x="1017931" y="3438207"/>
            <a:ext cx="9932421" cy="1"/>
          </a:xfrm>
          <a:prstGeom prst="line">
            <a:avLst/>
          </a:prstGeom>
          <a:noFill/>
          <a:ln w="13970" cap="flat" cmpd="sng" algn="ctr">
            <a:solidFill>
              <a:srgbClr val="080808"/>
            </a:solidFill>
            <a:prstDash val="dash"/>
            <a:headEnd type="none" w="med" len="med"/>
            <a:tailEnd type="stealth" w="med" len="med"/>
          </a:ln>
          <a:effectLst/>
        </p:spPr>
      </p:cxnSp>
      <p:cxnSp>
        <p:nvCxnSpPr>
          <p:cNvPr id="11" name="Straight Connector 31">
            <a:extLst>
              <a:ext uri="{FF2B5EF4-FFF2-40B4-BE49-F238E27FC236}">
                <a16:creationId xmlns:a16="http://schemas.microsoft.com/office/drawing/2014/main" id="{7D259A7F-FB34-C519-4A40-7493190959BC}"/>
              </a:ext>
            </a:extLst>
          </p:cNvPr>
          <p:cNvCxnSpPr/>
          <p:nvPr/>
        </p:nvCxnSpPr>
        <p:spPr>
          <a:xfrm flipV="1">
            <a:off x="2312740" y="2745774"/>
            <a:ext cx="7036" cy="696185"/>
          </a:xfrm>
          <a:prstGeom prst="line">
            <a:avLst/>
          </a:prstGeom>
          <a:noFill/>
          <a:ln w="13970" cap="flat" cmpd="sng" algn="ctr">
            <a:solidFill>
              <a:srgbClr val="080808"/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12" name="Oval 5">
            <a:extLst>
              <a:ext uri="{FF2B5EF4-FFF2-40B4-BE49-F238E27FC236}">
                <a16:creationId xmlns:a16="http://schemas.microsoft.com/office/drawing/2014/main" id="{BBA35DED-131A-DACB-304E-FB323BDD8085}"/>
              </a:ext>
            </a:extLst>
          </p:cNvPr>
          <p:cNvSpPr/>
          <p:nvPr/>
        </p:nvSpPr>
        <p:spPr>
          <a:xfrm>
            <a:off x="2248936" y="3378154"/>
            <a:ext cx="127609" cy="127609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3" name="Straight Connector 31">
            <a:extLst>
              <a:ext uri="{FF2B5EF4-FFF2-40B4-BE49-F238E27FC236}">
                <a16:creationId xmlns:a16="http://schemas.microsoft.com/office/drawing/2014/main" id="{CA3833C4-89D2-DD85-1940-4CBDAF012F5E}"/>
              </a:ext>
            </a:extLst>
          </p:cNvPr>
          <p:cNvCxnSpPr/>
          <p:nvPr/>
        </p:nvCxnSpPr>
        <p:spPr>
          <a:xfrm flipV="1">
            <a:off x="7265300" y="2745774"/>
            <a:ext cx="7036" cy="696185"/>
          </a:xfrm>
          <a:prstGeom prst="line">
            <a:avLst/>
          </a:prstGeom>
          <a:noFill/>
          <a:ln w="13970" cap="flat" cmpd="sng" algn="ctr">
            <a:solidFill>
              <a:srgbClr val="080808"/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14" name="Oval 5">
            <a:extLst>
              <a:ext uri="{FF2B5EF4-FFF2-40B4-BE49-F238E27FC236}">
                <a16:creationId xmlns:a16="http://schemas.microsoft.com/office/drawing/2014/main" id="{06AE14AE-E930-6912-62E2-505F3951F7E5}"/>
              </a:ext>
            </a:extLst>
          </p:cNvPr>
          <p:cNvSpPr/>
          <p:nvPr/>
        </p:nvSpPr>
        <p:spPr>
          <a:xfrm>
            <a:off x="7201496" y="3378154"/>
            <a:ext cx="127609" cy="127609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5" name="Straight Connector 31">
            <a:extLst>
              <a:ext uri="{FF2B5EF4-FFF2-40B4-BE49-F238E27FC236}">
                <a16:creationId xmlns:a16="http://schemas.microsoft.com/office/drawing/2014/main" id="{056449AC-491D-CA11-A1FD-B1C7E32ED777}"/>
              </a:ext>
            </a:extLst>
          </p:cNvPr>
          <p:cNvCxnSpPr/>
          <p:nvPr/>
        </p:nvCxnSpPr>
        <p:spPr>
          <a:xfrm flipV="1">
            <a:off x="4777755" y="3416041"/>
            <a:ext cx="7036" cy="696185"/>
          </a:xfrm>
          <a:prstGeom prst="line">
            <a:avLst/>
          </a:prstGeom>
          <a:noFill/>
          <a:ln w="13970" cap="flat" cmpd="sng" algn="ctr">
            <a:solidFill>
              <a:srgbClr val="080808"/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16" name="Oval 5">
            <a:extLst>
              <a:ext uri="{FF2B5EF4-FFF2-40B4-BE49-F238E27FC236}">
                <a16:creationId xmlns:a16="http://schemas.microsoft.com/office/drawing/2014/main" id="{4EDE4EE6-546C-60DA-075B-C6C496E33838}"/>
              </a:ext>
            </a:extLst>
          </p:cNvPr>
          <p:cNvSpPr/>
          <p:nvPr/>
        </p:nvSpPr>
        <p:spPr>
          <a:xfrm>
            <a:off x="4713951" y="3378154"/>
            <a:ext cx="127609" cy="127609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7" name="Straight Connector 31">
            <a:extLst>
              <a:ext uri="{FF2B5EF4-FFF2-40B4-BE49-F238E27FC236}">
                <a16:creationId xmlns:a16="http://schemas.microsoft.com/office/drawing/2014/main" id="{586A13B1-422C-C18D-D6EB-DD71B30457FF}"/>
              </a:ext>
            </a:extLst>
          </p:cNvPr>
          <p:cNvCxnSpPr/>
          <p:nvPr/>
        </p:nvCxnSpPr>
        <p:spPr>
          <a:xfrm flipV="1">
            <a:off x="9741697" y="3416041"/>
            <a:ext cx="7036" cy="696185"/>
          </a:xfrm>
          <a:prstGeom prst="line">
            <a:avLst/>
          </a:prstGeom>
          <a:noFill/>
          <a:ln w="13970" cap="flat" cmpd="sng" algn="ctr">
            <a:solidFill>
              <a:srgbClr val="080808"/>
            </a:solidFill>
            <a:prstDash val="sysDash"/>
            <a:headEnd type="none" w="med" len="med"/>
            <a:tailEnd type="none" w="med" len="med"/>
          </a:ln>
          <a:effectLst/>
        </p:spPr>
      </p:cxnSp>
      <p:sp>
        <p:nvSpPr>
          <p:cNvPr id="18" name="Oval 5">
            <a:extLst>
              <a:ext uri="{FF2B5EF4-FFF2-40B4-BE49-F238E27FC236}">
                <a16:creationId xmlns:a16="http://schemas.microsoft.com/office/drawing/2014/main" id="{EFB8FA15-ED81-6B57-A498-960ABB489E5D}"/>
              </a:ext>
            </a:extLst>
          </p:cNvPr>
          <p:cNvSpPr/>
          <p:nvPr/>
        </p:nvSpPr>
        <p:spPr>
          <a:xfrm>
            <a:off x="9677893" y="3378154"/>
            <a:ext cx="127609" cy="127609"/>
          </a:xfrm>
          <a:prstGeom prst="ellipse">
            <a:avLst/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9E4A22F-1213-265F-13F8-2C228B429F0A}"/>
              </a:ext>
            </a:extLst>
          </p:cNvPr>
          <p:cNvGrpSpPr/>
          <p:nvPr/>
        </p:nvGrpSpPr>
        <p:grpSpPr>
          <a:xfrm>
            <a:off x="1684640" y="1663309"/>
            <a:ext cx="1250470" cy="1252999"/>
            <a:chOff x="1262027" y="1384450"/>
            <a:chExt cx="938264" cy="940162"/>
          </a:xfrm>
        </p:grpSpPr>
        <p:sp>
          <p:nvSpPr>
            <p:cNvPr id="24" name="任意多边形 82">
              <a:extLst>
                <a:ext uri="{FF2B5EF4-FFF2-40B4-BE49-F238E27FC236}">
                  <a16:creationId xmlns:a16="http://schemas.microsoft.com/office/drawing/2014/main" id="{0666C0E4-CCDB-4F10-66E9-610841FB8ECB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TextBox 17">
              <a:extLst>
                <a:ext uri="{FF2B5EF4-FFF2-40B4-BE49-F238E27FC236}">
                  <a16:creationId xmlns:a16="http://schemas.microsoft.com/office/drawing/2014/main" id="{952AF47E-F71B-ADC8-4503-D5D04595C507}"/>
                </a:ext>
              </a:extLst>
            </p:cNvPr>
            <p:cNvSpPr txBox="1"/>
            <p:nvPr/>
          </p:nvSpPr>
          <p:spPr>
            <a:xfrm>
              <a:off x="1495873" y="1736189"/>
              <a:ext cx="480150" cy="277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1218702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355AA2-4C9E-F0B9-CE44-31BA21039965}"/>
              </a:ext>
            </a:extLst>
          </p:cNvPr>
          <p:cNvGrpSpPr/>
          <p:nvPr/>
        </p:nvGrpSpPr>
        <p:grpSpPr>
          <a:xfrm>
            <a:off x="6640063" y="1663309"/>
            <a:ext cx="1250470" cy="1252999"/>
            <a:chOff x="1262027" y="1384450"/>
            <a:chExt cx="938264" cy="940162"/>
          </a:xfrm>
        </p:grpSpPr>
        <p:sp>
          <p:nvSpPr>
            <p:cNvPr id="27" name="任意多边形 82">
              <a:extLst>
                <a:ext uri="{FF2B5EF4-FFF2-40B4-BE49-F238E27FC236}">
                  <a16:creationId xmlns:a16="http://schemas.microsoft.com/office/drawing/2014/main" id="{6CC1259D-BD4B-EC55-139C-615C03C23B6A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28" name="TextBox 20">
              <a:extLst>
                <a:ext uri="{FF2B5EF4-FFF2-40B4-BE49-F238E27FC236}">
                  <a16:creationId xmlns:a16="http://schemas.microsoft.com/office/drawing/2014/main" id="{F1BC3C87-8185-6A69-9825-F30CD54309B6}"/>
                </a:ext>
              </a:extLst>
            </p:cNvPr>
            <p:cNvSpPr txBox="1"/>
            <p:nvPr/>
          </p:nvSpPr>
          <p:spPr>
            <a:xfrm>
              <a:off x="1496365" y="1736189"/>
              <a:ext cx="480150" cy="277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702"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C5F6D4C-46C2-5922-3581-A27F15F60A73}"/>
              </a:ext>
            </a:extLst>
          </p:cNvPr>
          <p:cNvGrpSpPr/>
          <p:nvPr/>
        </p:nvGrpSpPr>
        <p:grpSpPr>
          <a:xfrm>
            <a:off x="4152518" y="4096702"/>
            <a:ext cx="1250470" cy="1252999"/>
            <a:chOff x="1262027" y="1384450"/>
            <a:chExt cx="938264" cy="940162"/>
          </a:xfrm>
        </p:grpSpPr>
        <p:sp>
          <p:nvSpPr>
            <p:cNvPr id="30" name="任意多边形 82">
              <a:extLst>
                <a:ext uri="{FF2B5EF4-FFF2-40B4-BE49-F238E27FC236}">
                  <a16:creationId xmlns:a16="http://schemas.microsoft.com/office/drawing/2014/main" id="{2DACF1A0-AA9E-5BE3-D24D-583EEF016A5B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31" name="TextBox 23">
              <a:extLst>
                <a:ext uri="{FF2B5EF4-FFF2-40B4-BE49-F238E27FC236}">
                  <a16:creationId xmlns:a16="http://schemas.microsoft.com/office/drawing/2014/main" id="{75521C90-DD5E-A05F-A239-4F903618F4C5}"/>
                </a:ext>
              </a:extLst>
            </p:cNvPr>
            <p:cNvSpPr txBox="1"/>
            <p:nvPr/>
          </p:nvSpPr>
          <p:spPr>
            <a:xfrm>
              <a:off x="1496365" y="1722949"/>
              <a:ext cx="480150" cy="277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702"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775E27D-7C87-5E00-1567-F06192923AF4}"/>
              </a:ext>
            </a:extLst>
          </p:cNvPr>
          <p:cNvGrpSpPr/>
          <p:nvPr/>
        </p:nvGrpSpPr>
        <p:grpSpPr>
          <a:xfrm>
            <a:off x="9113337" y="4096702"/>
            <a:ext cx="1250470" cy="1252999"/>
            <a:chOff x="1262027" y="1384450"/>
            <a:chExt cx="938264" cy="940162"/>
          </a:xfrm>
        </p:grpSpPr>
        <p:sp>
          <p:nvSpPr>
            <p:cNvPr id="33" name="任意多边形 82">
              <a:extLst>
                <a:ext uri="{FF2B5EF4-FFF2-40B4-BE49-F238E27FC236}">
                  <a16:creationId xmlns:a16="http://schemas.microsoft.com/office/drawing/2014/main" id="{5EF59944-6872-2118-926A-7F2F7032205A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TextBox 26">
              <a:extLst>
                <a:ext uri="{FF2B5EF4-FFF2-40B4-BE49-F238E27FC236}">
                  <a16:creationId xmlns:a16="http://schemas.microsoft.com/office/drawing/2014/main" id="{9404CF3B-48AC-F24A-C0E1-AAD3F5A77929}"/>
                </a:ext>
              </a:extLst>
            </p:cNvPr>
            <p:cNvSpPr txBox="1"/>
            <p:nvPr/>
          </p:nvSpPr>
          <p:spPr>
            <a:xfrm>
              <a:off x="1487489" y="1727002"/>
              <a:ext cx="480150" cy="277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702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B863CE4-D987-9794-95EB-C7EB67AAFC4F}"/>
              </a:ext>
            </a:extLst>
          </p:cNvPr>
          <p:cNvGrpSpPr/>
          <p:nvPr/>
        </p:nvGrpSpPr>
        <p:grpSpPr>
          <a:xfrm>
            <a:off x="3017716" y="1899334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F0B7031-2DE2-BE86-A235-7BB30E962B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612AC12-921B-37A6-1ED0-A31B7D607C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BA18469-3BA6-3BE0-2E00-8747762E3931}"/>
              </a:ext>
            </a:extLst>
          </p:cNvPr>
          <p:cNvGrpSpPr/>
          <p:nvPr/>
        </p:nvGrpSpPr>
        <p:grpSpPr>
          <a:xfrm>
            <a:off x="1098218" y="4314941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E9136D0-903A-3E33-CD08-68FC06BEE5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257E5E5-B8E6-8A6E-077F-DD7C680E615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703531B-44E3-B606-674B-FE69CB4D6D39}"/>
              </a:ext>
            </a:extLst>
          </p:cNvPr>
          <p:cNvGrpSpPr/>
          <p:nvPr/>
        </p:nvGrpSpPr>
        <p:grpSpPr>
          <a:xfrm>
            <a:off x="6034939" y="4314941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5498CB9-C95F-AC09-3044-841F93EE02A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2B852D8-2133-655E-B146-815FAEB443F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80B3126-0F09-006D-B6D7-5CF9BCC560B2}"/>
              </a:ext>
            </a:extLst>
          </p:cNvPr>
          <p:cNvGrpSpPr/>
          <p:nvPr/>
        </p:nvGrpSpPr>
        <p:grpSpPr>
          <a:xfrm>
            <a:off x="7983927" y="1899334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A3AA90C-80C8-84B8-0D9F-57E4D8DCA6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0B8B57D-321A-71B2-C915-01678678B01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9917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63DE8-8701-50E1-9526-2E8312DAC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70F945C3-FAC1-1E8C-44F4-F87811510E53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EE6718EB-0251-E520-5BCA-35D43B943048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484C3494-5629-9373-5F00-9789D9223492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BF063D72-650D-65B4-EE72-4F717ADEADAD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BDE3F3E4-CEFA-9D6B-A4A9-3475FD080733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5AD7A092-944B-9405-DE9D-26DC6104355C}"/>
              </a:ext>
            </a:extLst>
          </p:cNvPr>
          <p:cNvSpPr txBox="1"/>
          <p:nvPr/>
        </p:nvSpPr>
        <p:spPr>
          <a:xfrm>
            <a:off x="208173" y="21151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28E13682-8B8A-DDEB-8A1A-023DC639FA4B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岗位经历</a:t>
            </a: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1786101" y="2496530"/>
            <a:ext cx="2109611" cy="1298221"/>
          </a:xfrm>
          <a:custGeom>
            <a:avLst/>
            <a:gdLst>
              <a:gd name="T0" fmla="*/ 1232 w 1300"/>
              <a:gd name="T1" fmla="*/ 622 h 800"/>
              <a:gd name="T2" fmla="*/ 1232 w 1300"/>
              <a:gd name="T3" fmla="*/ 590 h 800"/>
              <a:gd name="T4" fmla="*/ 1226 w 1300"/>
              <a:gd name="T5" fmla="*/ 528 h 800"/>
              <a:gd name="T6" fmla="*/ 1212 w 1300"/>
              <a:gd name="T7" fmla="*/ 468 h 800"/>
              <a:gd name="T8" fmla="*/ 1194 w 1300"/>
              <a:gd name="T9" fmla="*/ 408 h 800"/>
              <a:gd name="T10" fmla="*/ 1170 w 1300"/>
              <a:gd name="T11" fmla="*/ 354 h 800"/>
              <a:gd name="T12" fmla="*/ 1142 w 1300"/>
              <a:gd name="T13" fmla="*/ 300 h 800"/>
              <a:gd name="T14" fmla="*/ 1108 w 1300"/>
              <a:gd name="T15" fmla="*/ 250 h 800"/>
              <a:gd name="T16" fmla="*/ 1070 w 1300"/>
              <a:gd name="T17" fmla="*/ 204 h 800"/>
              <a:gd name="T18" fmla="*/ 1028 w 1300"/>
              <a:gd name="T19" fmla="*/ 162 h 800"/>
              <a:gd name="T20" fmla="*/ 982 w 1300"/>
              <a:gd name="T21" fmla="*/ 124 h 800"/>
              <a:gd name="T22" fmla="*/ 932 w 1300"/>
              <a:gd name="T23" fmla="*/ 90 h 800"/>
              <a:gd name="T24" fmla="*/ 880 w 1300"/>
              <a:gd name="T25" fmla="*/ 62 h 800"/>
              <a:gd name="T26" fmla="*/ 824 w 1300"/>
              <a:gd name="T27" fmla="*/ 38 h 800"/>
              <a:gd name="T28" fmla="*/ 766 w 1300"/>
              <a:gd name="T29" fmla="*/ 20 h 800"/>
              <a:gd name="T30" fmla="*/ 704 w 1300"/>
              <a:gd name="T31" fmla="*/ 8 h 800"/>
              <a:gd name="T32" fmla="*/ 642 w 1300"/>
              <a:gd name="T33" fmla="*/ 2 h 800"/>
              <a:gd name="T34" fmla="*/ 610 w 1300"/>
              <a:gd name="T35" fmla="*/ 0 h 800"/>
              <a:gd name="T36" fmla="*/ 556 w 1300"/>
              <a:gd name="T37" fmla="*/ 4 h 800"/>
              <a:gd name="T38" fmla="*/ 450 w 1300"/>
              <a:gd name="T39" fmla="*/ 22 h 800"/>
              <a:gd name="T40" fmla="*/ 350 w 1300"/>
              <a:gd name="T41" fmla="*/ 58 h 800"/>
              <a:gd name="T42" fmla="*/ 260 w 1300"/>
              <a:gd name="T43" fmla="*/ 110 h 800"/>
              <a:gd name="T44" fmla="*/ 180 w 1300"/>
              <a:gd name="T45" fmla="*/ 174 h 800"/>
              <a:gd name="T46" fmla="*/ 110 w 1300"/>
              <a:gd name="T47" fmla="*/ 252 h 800"/>
              <a:gd name="T48" fmla="*/ 56 w 1300"/>
              <a:gd name="T49" fmla="*/ 340 h 800"/>
              <a:gd name="T50" fmla="*/ 16 w 1300"/>
              <a:gd name="T51" fmla="*/ 438 h 800"/>
              <a:gd name="T52" fmla="*/ 2 w 1300"/>
              <a:gd name="T53" fmla="*/ 490 h 800"/>
              <a:gd name="T54" fmla="*/ 0 w 1300"/>
              <a:gd name="T55" fmla="*/ 514 h 800"/>
              <a:gd name="T56" fmla="*/ 4 w 1300"/>
              <a:gd name="T57" fmla="*/ 540 h 800"/>
              <a:gd name="T58" fmla="*/ 12 w 1300"/>
              <a:gd name="T59" fmla="*/ 562 h 800"/>
              <a:gd name="T60" fmla="*/ 24 w 1300"/>
              <a:gd name="T61" fmla="*/ 582 h 800"/>
              <a:gd name="T62" fmla="*/ 42 w 1300"/>
              <a:gd name="T63" fmla="*/ 598 h 800"/>
              <a:gd name="T64" fmla="*/ 62 w 1300"/>
              <a:gd name="T65" fmla="*/ 612 h 800"/>
              <a:gd name="T66" fmla="*/ 84 w 1300"/>
              <a:gd name="T67" fmla="*/ 620 h 800"/>
              <a:gd name="T68" fmla="*/ 110 w 1300"/>
              <a:gd name="T69" fmla="*/ 622 h 800"/>
              <a:gd name="T70" fmla="*/ 110 w 1300"/>
              <a:gd name="T71" fmla="*/ 622 h 800"/>
              <a:gd name="T72" fmla="*/ 146 w 1300"/>
              <a:gd name="T73" fmla="*/ 616 h 800"/>
              <a:gd name="T74" fmla="*/ 178 w 1300"/>
              <a:gd name="T75" fmla="*/ 598 h 800"/>
              <a:gd name="T76" fmla="*/ 202 w 1300"/>
              <a:gd name="T77" fmla="*/ 572 h 800"/>
              <a:gd name="T78" fmla="*/ 216 w 1300"/>
              <a:gd name="T79" fmla="*/ 536 h 800"/>
              <a:gd name="T80" fmla="*/ 226 w 1300"/>
              <a:gd name="T81" fmla="*/ 504 h 800"/>
              <a:gd name="T82" fmla="*/ 252 w 1300"/>
              <a:gd name="T83" fmla="*/ 440 h 800"/>
              <a:gd name="T84" fmla="*/ 286 w 1300"/>
              <a:gd name="T85" fmla="*/ 382 h 800"/>
              <a:gd name="T86" fmla="*/ 330 w 1300"/>
              <a:gd name="T87" fmla="*/ 332 h 800"/>
              <a:gd name="T88" fmla="*/ 382 w 1300"/>
              <a:gd name="T89" fmla="*/ 290 h 800"/>
              <a:gd name="T90" fmla="*/ 442 w 1300"/>
              <a:gd name="T91" fmla="*/ 256 h 800"/>
              <a:gd name="T92" fmla="*/ 506 w 1300"/>
              <a:gd name="T93" fmla="*/ 234 h 800"/>
              <a:gd name="T94" fmla="*/ 574 w 1300"/>
              <a:gd name="T95" fmla="*/ 222 h 800"/>
              <a:gd name="T96" fmla="*/ 610 w 1300"/>
              <a:gd name="T97" fmla="*/ 220 h 800"/>
              <a:gd name="T98" fmla="*/ 692 w 1300"/>
              <a:gd name="T99" fmla="*/ 228 h 800"/>
              <a:gd name="T100" fmla="*/ 768 w 1300"/>
              <a:gd name="T101" fmla="*/ 252 h 800"/>
              <a:gd name="T102" fmla="*/ 836 w 1300"/>
              <a:gd name="T103" fmla="*/ 288 h 800"/>
              <a:gd name="T104" fmla="*/ 896 w 1300"/>
              <a:gd name="T105" fmla="*/ 338 h 800"/>
              <a:gd name="T106" fmla="*/ 944 w 1300"/>
              <a:gd name="T107" fmla="*/ 398 h 800"/>
              <a:gd name="T108" fmla="*/ 982 w 1300"/>
              <a:gd name="T109" fmla="*/ 466 h 800"/>
              <a:gd name="T110" fmla="*/ 1006 w 1300"/>
              <a:gd name="T111" fmla="*/ 542 h 800"/>
              <a:gd name="T112" fmla="*/ 1014 w 1300"/>
              <a:gd name="T113" fmla="*/ 622 h 800"/>
              <a:gd name="T114" fmla="*/ 944 w 1300"/>
              <a:gd name="T115" fmla="*/ 622 h 800"/>
              <a:gd name="T116" fmla="*/ 1300 w 1300"/>
              <a:gd name="T117" fmla="*/ 6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0" h="800">
                <a:moveTo>
                  <a:pt x="1232" y="622"/>
                </a:moveTo>
                <a:lnTo>
                  <a:pt x="1232" y="622"/>
                </a:lnTo>
                <a:lnTo>
                  <a:pt x="1232" y="622"/>
                </a:lnTo>
                <a:lnTo>
                  <a:pt x="1232" y="590"/>
                </a:lnTo>
                <a:lnTo>
                  <a:pt x="1230" y="558"/>
                </a:lnTo>
                <a:lnTo>
                  <a:pt x="1226" y="528"/>
                </a:lnTo>
                <a:lnTo>
                  <a:pt x="1220" y="498"/>
                </a:lnTo>
                <a:lnTo>
                  <a:pt x="1212" y="468"/>
                </a:lnTo>
                <a:lnTo>
                  <a:pt x="1204" y="438"/>
                </a:lnTo>
                <a:lnTo>
                  <a:pt x="1194" y="408"/>
                </a:lnTo>
                <a:lnTo>
                  <a:pt x="1184" y="380"/>
                </a:lnTo>
                <a:lnTo>
                  <a:pt x="1170" y="354"/>
                </a:lnTo>
                <a:lnTo>
                  <a:pt x="1158" y="326"/>
                </a:lnTo>
                <a:lnTo>
                  <a:pt x="1142" y="300"/>
                </a:lnTo>
                <a:lnTo>
                  <a:pt x="1126" y="276"/>
                </a:lnTo>
                <a:lnTo>
                  <a:pt x="1108" y="250"/>
                </a:lnTo>
                <a:lnTo>
                  <a:pt x="1090" y="228"/>
                </a:lnTo>
                <a:lnTo>
                  <a:pt x="1070" y="204"/>
                </a:lnTo>
                <a:lnTo>
                  <a:pt x="1050" y="182"/>
                </a:lnTo>
                <a:lnTo>
                  <a:pt x="1028" y="162"/>
                </a:lnTo>
                <a:lnTo>
                  <a:pt x="1006" y="142"/>
                </a:lnTo>
                <a:lnTo>
                  <a:pt x="982" y="124"/>
                </a:lnTo>
                <a:lnTo>
                  <a:pt x="958" y="106"/>
                </a:lnTo>
                <a:lnTo>
                  <a:pt x="932" y="90"/>
                </a:lnTo>
                <a:lnTo>
                  <a:pt x="906" y="76"/>
                </a:lnTo>
                <a:lnTo>
                  <a:pt x="880" y="62"/>
                </a:lnTo>
                <a:lnTo>
                  <a:pt x="852" y="50"/>
                </a:lnTo>
                <a:lnTo>
                  <a:pt x="824" y="38"/>
                </a:lnTo>
                <a:lnTo>
                  <a:pt x="796" y="28"/>
                </a:lnTo>
                <a:lnTo>
                  <a:pt x="766" y="20"/>
                </a:lnTo>
                <a:lnTo>
                  <a:pt x="736" y="14"/>
                </a:lnTo>
                <a:lnTo>
                  <a:pt x="704" y="8"/>
                </a:lnTo>
                <a:lnTo>
                  <a:pt x="674" y="4"/>
                </a:lnTo>
                <a:lnTo>
                  <a:pt x="642" y="2"/>
                </a:lnTo>
                <a:lnTo>
                  <a:pt x="610" y="0"/>
                </a:lnTo>
                <a:lnTo>
                  <a:pt x="610" y="0"/>
                </a:lnTo>
                <a:lnTo>
                  <a:pt x="582" y="2"/>
                </a:lnTo>
                <a:lnTo>
                  <a:pt x="556" y="4"/>
                </a:lnTo>
                <a:lnTo>
                  <a:pt x="502" y="10"/>
                </a:lnTo>
                <a:lnTo>
                  <a:pt x="450" y="22"/>
                </a:lnTo>
                <a:lnTo>
                  <a:pt x="398" y="38"/>
                </a:lnTo>
                <a:lnTo>
                  <a:pt x="350" y="58"/>
                </a:lnTo>
                <a:lnTo>
                  <a:pt x="304" y="82"/>
                </a:lnTo>
                <a:lnTo>
                  <a:pt x="260" y="110"/>
                </a:lnTo>
                <a:lnTo>
                  <a:pt x="218" y="140"/>
                </a:lnTo>
                <a:lnTo>
                  <a:pt x="180" y="174"/>
                </a:lnTo>
                <a:lnTo>
                  <a:pt x="144" y="212"/>
                </a:lnTo>
                <a:lnTo>
                  <a:pt x="110" y="252"/>
                </a:lnTo>
                <a:lnTo>
                  <a:pt x="82" y="296"/>
                </a:lnTo>
                <a:lnTo>
                  <a:pt x="56" y="340"/>
                </a:lnTo>
                <a:lnTo>
                  <a:pt x="34" y="388"/>
                </a:lnTo>
                <a:lnTo>
                  <a:pt x="16" y="438"/>
                </a:lnTo>
                <a:lnTo>
                  <a:pt x="2" y="490"/>
                </a:lnTo>
                <a:lnTo>
                  <a:pt x="2" y="490"/>
                </a:lnTo>
                <a:lnTo>
                  <a:pt x="0" y="502"/>
                </a:lnTo>
                <a:lnTo>
                  <a:pt x="0" y="514"/>
                </a:lnTo>
                <a:lnTo>
                  <a:pt x="2" y="528"/>
                </a:lnTo>
                <a:lnTo>
                  <a:pt x="4" y="540"/>
                </a:lnTo>
                <a:lnTo>
                  <a:pt x="6" y="550"/>
                </a:lnTo>
                <a:lnTo>
                  <a:pt x="12" y="562"/>
                </a:lnTo>
                <a:lnTo>
                  <a:pt x="18" y="572"/>
                </a:lnTo>
                <a:lnTo>
                  <a:pt x="24" y="582"/>
                </a:lnTo>
                <a:lnTo>
                  <a:pt x="32" y="590"/>
                </a:lnTo>
                <a:lnTo>
                  <a:pt x="42" y="598"/>
                </a:lnTo>
                <a:lnTo>
                  <a:pt x="52" y="606"/>
                </a:lnTo>
                <a:lnTo>
                  <a:pt x="62" y="612"/>
                </a:lnTo>
                <a:lnTo>
                  <a:pt x="72" y="616"/>
                </a:lnTo>
                <a:lnTo>
                  <a:pt x="84" y="620"/>
                </a:lnTo>
                <a:lnTo>
                  <a:pt x="96" y="622"/>
                </a:lnTo>
                <a:lnTo>
                  <a:pt x="110" y="622"/>
                </a:lnTo>
                <a:lnTo>
                  <a:pt x="110" y="622"/>
                </a:lnTo>
                <a:lnTo>
                  <a:pt x="110" y="622"/>
                </a:lnTo>
                <a:lnTo>
                  <a:pt x="128" y="620"/>
                </a:lnTo>
                <a:lnTo>
                  <a:pt x="146" y="616"/>
                </a:lnTo>
                <a:lnTo>
                  <a:pt x="164" y="608"/>
                </a:lnTo>
                <a:lnTo>
                  <a:pt x="178" y="598"/>
                </a:lnTo>
                <a:lnTo>
                  <a:pt x="192" y="586"/>
                </a:lnTo>
                <a:lnTo>
                  <a:pt x="202" y="572"/>
                </a:lnTo>
                <a:lnTo>
                  <a:pt x="212" y="554"/>
                </a:lnTo>
                <a:lnTo>
                  <a:pt x="216" y="536"/>
                </a:lnTo>
                <a:lnTo>
                  <a:pt x="216" y="536"/>
                </a:lnTo>
                <a:lnTo>
                  <a:pt x="226" y="504"/>
                </a:lnTo>
                <a:lnTo>
                  <a:pt x="238" y="472"/>
                </a:lnTo>
                <a:lnTo>
                  <a:pt x="252" y="440"/>
                </a:lnTo>
                <a:lnTo>
                  <a:pt x="268" y="410"/>
                </a:lnTo>
                <a:lnTo>
                  <a:pt x="286" y="382"/>
                </a:lnTo>
                <a:lnTo>
                  <a:pt x="308" y="356"/>
                </a:lnTo>
                <a:lnTo>
                  <a:pt x="330" y="332"/>
                </a:lnTo>
                <a:lnTo>
                  <a:pt x="356" y="310"/>
                </a:lnTo>
                <a:lnTo>
                  <a:pt x="382" y="290"/>
                </a:lnTo>
                <a:lnTo>
                  <a:pt x="412" y="272"/>
                </a:lnTo>
                <a:lnTo>
                  <a:pt x="442" y="256"/>
                </a:lnTo>
                <a:lnTo>
                  <a:pt x="474" y="244"/>
                </a:lnTo>
                <a:lnTo>
                  <a:pt x="506" y="234"/>
                </a:lnTo>
                <a:lnTo>
                  <a:pt x="540" y="226"/>
                </a:lnTo>
                <a:lnTo>
                  <a:pt x="574" y="222"/>
                </a:lnTo>
                <a:lnTo>
                  <a:pt x="610" y="220"/>
                </a:lnTo>
                <a:lnTo>
                  <a:pt x="610" y="220"/>
                </a:lnTo>
                <a:lnTo>
                  <a:pt x="652" y="222"/>
                </a:lnTo>
                <a:lnTo>
                  <a:pt x="692" y="228"/>
                </a:lnTo>
                <a:lnTo>
                  <a:pt x="730" y="238"/>
                </a:lnTo>
                <a:lnTo>
                  <a:pt x="768" y="252"/>
                </a:lnTo>
                <a:lnTo>
                  <a:pt x="802" y="268"/>
                </a:lnTo>
                <a:lnTo>
                  <a:pt x="836" y="288"/>
                </a:lnTo>
                <a:lnTo>
                  <a:pt x="866" y="312"/>
                </a:lnTo>
                <a:lnTo>
                  <a:pt x="896" y="338"/>
                </a:lnTo>
                <a:lnTo>
                  <a:pt x="922" y="366"/>
                </a:lnTo>
                <a:lnTo>
                  <a:pt x="944" y="398"/>
                </a:lnTo>
                <a:lnTo>
                  <a:pt x="964" y="430"/>
                </a:lnTo>
                <a:lnTo>
                  <a:pt x="982" y="466"/>
                </a:lnTo>
                <a:lnTo>
                  <a:pt x="996" y="502"/>
                </a:lnTo>
                <a:lnTo>
                  <a:pt x="1006" y="542"/>
                </a:lnTo>
                <a:lnTo>
                  <a:pt x="1012" y="582"/>
                </a:lnTo>
                <a:lnTo>
                  <a:pt x="1014" y="622"/>
                </a:lnTo>
                <a:lnTo>
                  <a:pt x="1014" y="622"/>
                </a:lnTo>
                <a:lnTo>
                  <a:pt x="944" y="622"/>
                </a:lnTo>
                <a:lnTo>
                  <a:pt x="1122" y="800"/>
                </a:lnTo>
                <a:lnTo>
                  <a:pt x="1300" y="622"/>
                </a:lnTo>
                <a:lnTo>
                  <a:pt x="1232" y="622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Freeform 7"/>
          <p:cNvSpPr>
            <a:spLocks/>
          </p:cNvSpPr>
          <p:nvPr/>
        </p:nvSpPr>
        <p:spPr bwMode="auto">
          <a:xfrm>
            <a:off x="5106306" y="2496530"/>
            <a:ext cx="2116103" cy="1298221"/>
          </a:xfrm>
          <a:custGeom>
            <a:avLst/>
            <a:gdLst>
              <a:gd name="T0" fmla="*/ 1236 w 1304"/>
              <a:gd name="T1" fmla="*/ 622 h 800"/>
              <a:gd name="T2" fmla="*/ 1234 w 1304"/>
              <a:gd name="T3" fmla="*/ 590 h 800"/>
              <a:gd name="T4" fmla="*/ 1228 w 1304"/>
              <a:gd name="T5" fmla="*/ 528 h 800"/>
              <a:gd name="T6" fmla="*/ 1216 w 1304"/>
              <a:gd name="T7" fmla="*/ 468 h 800"/>
              <a:gd name="T8" fmla="*/ 1198 w 1304"/>
              <a:gd name="T9" fmla="*/ 408 h 800"/>
              <a:gd name="T10" fmla="*/ 1174 w 1304"/>
              <a:gd name="T11" fmla="*/ 354 h 800"/>
              <a:gd name="T12" fmla="*/ 1146 w 1304"/>
              <a:gd name="T13" fmla="*/ 300 h 800"/>
              <a:gd name="T14" fmla="*/ 1112 w 1304"/>
              <a:gd name="T15" fmla="*/ 250 h 800"/>
              <a:gd name="T16" fmla="*/ 1074 w 1304"/>
              <a:gd name="T17" fmla="*/ 204 h 800"/>
              <a:gd name="T18" fmla="*/ 1032 w 1304"/>
              <a:gd name="T19" fmla="*/ 162 h 800"/>
              <a:gd name="T20" fmla="*/ 986 w 1304"/>
              <a:gd name="T21" fmla="*/ 124 h 800"/>
              <a:gd name="T22" fmla="*/ 936 w 1304"/>
              <a:gd name="T23" fmla="*/ 90 h 800"/>
              <a:gd name="T24" fmla="*/ 884 w 1304"/>
              <a:gd name="T25" fmla="*/ 62 h 800"/>
              <a:gd name="T26" fmla="*/ 828 w 1304"/>
              <a:gd name="T27" fmla="*/ 38 h 800"/>
              <a:gd name="T28" fmla="*/ 770 w 1304"/>
              <a:gd name="T29" fmla="*/ 20 h 800"/>
              <a:gd name="T30" fmla="*/ 708 w 1304"/>
              <a:gd name="T31" fmla="*/ 8 h 800"/>
              <a:gd name="T32" fmla="*/ 646 w 1304"/>
              <a:gd name="T33" fmla="*/ 2 h 800"/>
              <a:gd name="T34" fmla="*/ 614 w 1304"/>
              <a:gd name="T35" fmla="*/ 0 h 800"/>
              <a:gd name="T36" fmla="*/ 556 w 1304"/>
              <a:gd name="T37" fmla="*/ 4 h 800"/>
              <a:gd name="T38" fmla="*/ 502 w 1304"/>
              <a:gd name="T39" fmla="*/ 10 h 800"/>
              <a:gd name="T40" fmla="*/ 448 w 1304"/>
              <a:gd name="T41" fmla="*/ 24 h 800"/>
              <a:gd name="T42" fmla="*/ 396 w 1304"/>
              <a:gd name="T43" fmla="*/ 40 h 800"/>
              <a:gd name="T44" fmla="*/ 298 w 1304"/>
              <a:gd name="T45" fmla="*/ 86 h 800"/>
              <a:gd name="T46" fmla="*/ 212 w 1304"/>
              <a:gd name="T47" fmla="*/ 150 h 800"/>
              <a:gd name="T48" fmla="*/ 136 w 1304"/>
              <a:gd name="T49" fmla="*/ 226 h 800"/>
              <a:gd name="T50" fmla="*/ 74 w 1304"/>
              <a:gd name="T51" fmla="*/ 312 h 800"/>
              <a:gd name="T52" fmla="*/ 30 w 1304"/>
              <a:gd name="T53" fmla="*/ 410 h 800"/>
              <a:gd name="T54" fmla="*/ 12 w 1304"/>
              <a:gd name="T55" fmla="*/ 464 h 800"/>
              <a:gd name="T56" fmla="*/ 0 w 1304"/>
              <a:gd name="T57" fmla="*/ 518 h 800"/>
              <a:gd name="T58" fmla="*/ 220 w 1304"/>
              <a:gd name="T59" fmla="*/ 538 h 800"/>
              <a:gd name="T60" fmla="*/ 228 w 1304"/>
              <a:gd name="T61" fmla="*/ 504 h 800"/>
              <a:gd name="T62" fmla="*/ 254 w 1304"/>
              <a:gd name="T63" fmla="*/ 440 h 800"/>
              <a:gd name="T64" fmla="*/ 290 w 1304"/>
              <a:gd name="T65" fmla="*/ 384 h 800"/>
              <a:gd name="T66" fmla="*/ 334 w 1304"/>
              <a:gd name="T67" fmla="*/ 332 h 800"/>
              <a:gd name="T68" fmla="*/ 386 w 1304"/>
              <a:gd name="T69" fmla="*/ 290 h 800"/>
              <a:gd name="T70" fmla="*/ 444 w 1304"/>
              <a:gd name="T71" fmla="*/ 256 h 800"/>
              <a:gd name="T72" fmla="*/ 510 w 1304"/>
              <a:gd name="T73" fmla="*/ 234 h 800"/>
              <a:gd name="T74" fmla="*/ 578 w 1304"/>
              <a:gd name="T75" fmla="*/ 222 h 800"/>
              <a:gd name="T76" fmla="*/ 614 w 1304"/>
              <a:gd name="T77" fmla="*/ 220 h 800"/>
              <a:gd name="T78" fmla="*/ 694 w 1304"/>
              <a:gd name="T79" fmla="*/ 228 h 800"/>
              <a:gd name="T80" fmla="*/ 770 w 1304"/>
              <a:gd name="T81" fmla="*/ 252 h 800"/>
              <a:gd name="T82" fmla="*/ 838 w 1304"/>
              <a:gd name="T83" fmla="*/ 288 h 800"/>
              <a:gd name="T84" fmla="*/ 898 w 1304"/>
              <a:gd name="T85" fmla="*/ 338 h 800"/>
              <a:gd name="T86" fmla="*/ 948 w 1304"/>
              <a:gd name="T87" fmla="*/ 398 h 800"/>
              <a:gd name="T88" fmla="*/ 986 w 1304"/>
              <a:gd name="T89" fmla="*/ 466 h 800"/>
              <a:gd name="T90" fmla="*/ 1008 w 1304"/>
              <a:gd name="T91" fmla="*/ 542 h 800"/>
              <a:gd name="T92" fmla="*/ 1016 w 1304"/>
              <a:gd name="T93" fmla="*/ 622 h 800"/>
              <a:gd name="T94" fmla="*/ 948 w 1304"/>
              <a:gd name="T95" fmla="*/ 622 h 800"/>
              <a:gd name="T96" fmla="*/ 1304 w 1304"/>
              <a:gd name="T97" fmla="*/ 6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4" h="800">
                <a:moveTo>
                  <a:pt x="1236" y="622"/>
                </a:moveTo>
                <a:lnTo>
                  <a:pt x="1236" y="622"/>
                </a:lnTo>
                <a:lnTo>
                  <a:pt x="1236" y="622"/>
                </a:lnTo>
                <a:lnTo>
                  <a:pt x="1234" y="590"/>
                </a:lnTo>
                <a:lnTo>
                  <a:pt x="1232" y="558"/>
                </a:lnTo>
                <a:lnTo>
                  <a:pt x="1228" y="528"/>
                </a:lnTo>
                <a:lnTo>
                  <a:pt x="1224" y="498"/>
                </a:lnTo>
                <a:lnTo>
                  <a:pt x="1216" y="468"/>
                </a:lnTo>
                <a:lnTo>
                  <a:pt x="1208" y="438"/>
                </a:lnTo>
                <a:lnTo>
                  <a:pt x="1198" y="408"/>
                </a:lnTo>
                <a:lnTo>
                  <a:pt x="1186" y="380"/>
                </a:lnTo>
                <a:lnTo>
                  <a:pt x="1174" y="354"/>
                </a:lnTo>
                <a:lnTo>
                  <a:pt x="1160" y="326"/>
                </a:lnTo>
                <a:lnTo>
                  <a:pt x="1146" y="300"/>
                </a:lnTo>
                <a:lnTo>
                  <a:pt x="1130" y="276"/>
                </a:lnTo>
                <a:lnTo>
                  <a:pt x="1112" y="250"/>
                </a:lnTo>
                <a:lnTo>
                  <a:pt x="1094" y="228"/>
                </a:lnTo>
                <a:lnTo>
                  <a:pt x="1074" y="204"/>
                </a:lnTo>
                <a:lnTo>
                  <a:pt x="1054" y="182"/>
                </a:lnTo>
                <a:lnTo>
                  <a:pt x="1032" y="162"/>
                </a:lnTo>
                <a:lnTo>
                  <a:pt x="1010" y="142"/>
                </a:lnTo>
                <a:lnTo>
                  <a:pt x="986" y="124"/>
                </a:lnTo>
                <a:lnTo>
                  <a:pt x="962" y="106"/>
                </a:lnTo>
                <a:lnTo>
                  <a:pt x="936" y="90"/>
                </a:lnTo>
                <a:lnTo>
                  <a:pt x="910" y="76"/>
                </a:lnTo>
                <a:lnTo>
                  <a:pt x="884" y="62"/>
                </a:lnTo>
                <a:lnTo>
                  <a:pt x="856" y="50"/>
                </a:lnTo>
                <a:lnTo>
                  <a:pt x="828" y="38"/>
                </a:lnTo>
                <a:lnTo>
                  <a:pt x="798" y="28"/>
                </a:lnTo>
                <a:lnTo>
                  <a:pt x="770" y="20"/>
                </a:lnTo>
                <a:lnTo>
                  <a:pt x="740" y="14"/>
                </a:lnTo>
                <a:lnTo>
                  <a:pt x="708" y="8"/>
                </a:lnTo>
                <a:lnTo>
                  <a:pt x="678" y="4"/>
                </a:lnTo>
                <a:lnTo>
                  <a:pt x="646" y="2"/>
                </a:lnTo>
                <a:lnTo>
                  <a:pt x="614" y="0"/>
                </a:lnTo>
                <a:lnTo>
                  <a:pt x="614" y="0"/>
                </a:lnTo>
                <a:lnTo>
                  <a:pt x="586" y="2"/>
                </a:lnTo>
                <a:lnTo>
                  <a:pt x="556" y="4"/>
                </a:lnTo>
                <a:lnTo>
                  <a:pt x="528" y="6"/>
                </a:lnTo>
                <a:lnTo>
                  <a:pt x="502" y="10"/>
                </a:lnTo>
                <a:lnTo>
                  <a:pt x="474" y="16"/>
                </a:lnTo>
                <a:lnTo>
                  <a:pt x="448" y="24"/>
                </a:lnTo>
                <a:lnTo>
                  <a:pt x="422" y="32"/>
                </a:lnTo>
                <a:lnTo>
                  <a:pt x="396" y="40"/>
                </a:lnTo>
                <a:lnTo>
                  <a:pt x="346" y="62"/>
                </a:lnTo>
                <a:lnTo>
                  <a:pt x="298" y="86"/>
                </a:lnTo>
                <a:lnTo>
                  <a:pt x="254" y="116"/>
                </a:lnTo>
                <a:lnTo>
                  <a:pt x="212" y="150"/>
                </a:lnTo>
                <a:lnTo>
                  <a:pt x="172" y="186"/>
                </a:lnTo>
                <a:lnTo>
                  <a:pt x="136" y="226"/>
                </a:lnTo>
                <a:lnTo>
                  <a:pt x="104" y="268"/>
                </a:lnTo>
                <a:lnTo>
                  <a:pt x="74" y="312"/>
                </a:lnTo>
                <a:lnTo>
                  <a:pt x="50" y="360"/>
                </a:lnTo>
                <a:lnTo>
                  <a:pt x="30" y="410"/>
                </a:lnTo>
                <a:lnTo>
                  <a:pt x="20" y="436"/>
                </a:lnTo>
                <a:lnTo>
                  <a:pt x="12" y="464"/>
                </a:lnTo>
                <a:lnTo>
                  <a:pt x="6" y="490"/>
                </a:lnTo>
                <a:lnTo>
                  <a:pt x="0" y="518"/>
                </a:lnTo>
                <a:lnTo>
                  <a:pt x="100" y="418"/>
                </a:lnTo>
                <a:lnTo>
                  <a:pt x="220" y="538"/>
                </a:lnTo>
                <a:lnTo>
                  <a:pt x="220" y="538"/>
                </a:lnTo>
                <a:lnTo>
                  <a:pt x="228" y="504"/>
                </a:lnTo>
                <a:lnTo>
                  <a:pt x="240" y="472"/>
                </a:lnTo>
                <a:lnTo>
                  <a:pt x="254" y="440"/>
                </a:lnTo>
                <a:lnTo>
                  <a:pt x="272" y="412"/>
                </a:lnTo>
                <a:lnTo>
                  <a:pt x="290" y="384"/>
                </a:lnTo>
                <a:lnTo>
                  <a:pt x="312" y="358"/>
                </a:lnTo>
                <a:lnTo>
                  <a:pt x="334" y="332"/>
                </a:lnTo>
                <a:lnTo>
                  <a:pt x="360" y="310"/>
                </a:lnTo>
                <a:lnTo>
                  <a:pt x="386" y="290"/>
                </a:lnTo>
                <a:lnTo>
                  <a:pt x="414" y="272"/>
                </a:lnTo>
                <a:lnTo>
                  <a:pt x="444" y="256"/>
                </a:lnTo>
                <a:lnTo>
                  <a:pt x="476" y="244"/>
                </a:lnTo>
                <a:lnTo>
                  <a:pt x="510" y="234"/>
                </a:lnTo>
                <a:lnTo>
                  <a:pt x="544" y="226"/>
                </a:lnTo>
                <a:lnTo>
                  <a:pt x="578" y="222"/>
                </a:lnTo>
                <a:lnTo>
                  <a:pt x="614" y="220"/>
                </a:lnTo>
                <a:lnTo>
                  <a:pt x="614" y="220"/>
                </a:lnTo>
                <a:lnTo>
                  <a:pt x="656" y="222"/>
                </a:lnTo>
                <a:lnTo>
                  <a:pt x="694" y="228"/>
                </a:lnTo>
                <a:lnTo>
                  <a:pt x="734" y="238"/>
                </a:lnTo>
                <a:lnTo>
                  <a:pt x="770" y="252"/>
                </a:lnTo>
                <a:lnTo>
                  <a:pt x="806" y="268"/>
                </a:lnTo>
                <a:lnTo>
                  <a:pt x="838" y="288"/>
                </a:lnTo>
                <a:lnTo>
                  <a:pt x="870" y="312"/>
                </a:lnTo>
                <a:lnTo>
                  <a:pt x="898" y="338"/>
                </a:lnTo>
                <a:lnTo>
                  <a:pt x="924" y="366"/>
                </a:lnTo>
                <a:lnTo>
                  <a:pt x="948" y="398"/>
                </a:lnTo>
                <a:lnTo>
                  <a:pt x="968" y="430"/>
                </a:lnTo>
                <a:lnTo>
                  <a:pt x="986" y="466"/>
                </a:lnTo>
                <a:lnTo>
                  <a:pt x="998" y="502"/>
                </a:lnTo>
                <a:lnTo>
                  <a:pt x="1008" y="542"/>
                </a:lnTo>
                <a:lnTo>
                  <a:pt x="1014" y="582"/>
                </a:lnTo>
                <a:lnTo>
                  <a:pt x="1016" y="622"/>
                </a:lnTo>
                <a:lnTo>
                  <a:pt x="1016" y="622"/>
                </a:lnTo>
                <a:lnTo>
                  <a:pt x="948" y="622"/>
                </a:lnTo>
                <a:lnTo>
                  <a:pt x="1126" y="800"/>
                </a:lnTo>
                <a:lnTo>
                  <a:pt x="1304" y="622"/>
                </a:lnTo>
                <a:lnTo>
                  <a:pt x="1236" y="622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Freeform 9"/>
          <p:cNvSpPr>
            <a:spLocks/>
          </p:cNvSpPr>
          <p:nvPr/>
        </p:nvSpPr>
        <p:spPr bwMode="auto">
          <a:xfrm>
            <a:off x="8432999" y="2496530"/>
            <a:ext cx="2116103" cy="1298221"/>
          </a:xfrm>
          <a:custGeom>
            <a:avLst/>
            <a:gdLst>
              <a:gd name="T0" fmla="*/ 1236 w 1304"/>
              <a:gd name="T1" fmla="*/ 622 h 800"/>
              <a:gd name="T2" fmla="*/ 1234 w 1304"/>
              <a:gd name="T3" fmla="*/ 590 h 800"/>
              <a:gd name="T4" fmla="*/ 1228 w 1304"/>
              <a:gd name="T5" fmla="*/ 528 h 800"/>
              <a:gd name="T6" fmla="*/ 1216 w 1304"/>
              <a:gd name="T7" fmla="*/ 468 h 800"/>
              <a:gd name="T8" fmla="*/ 1198 w 1304"/>
              <a:gd name="T9" fmla="*/ 408 h 800"/>
              <a:gd name="T10" fmla="*/ 1174 w 1304"/>
              <a:gd name="T11" fmla="*/ 354 h 800"/>
              <a:gd name="T12" fmla="*/ 1146 w 1304"/>
              <a:gd name="T13" fmla="*/ 300 h 800"/>
              <a:gd name="T14" fmla="*/ 1112 w 1304"/>
              <a:gd name="T15" fmla="*/ 250 h 800"/>
              <a:gd name="T16" fmla="*/ 1074 w 1304"/>
              <a:gd name="T17" fmla="*/ 204 h 800"/>
              <a:gd name="T18" fmla="*/ 1032 w 1304"/>
              <a:gd name="T19" fmla="*/ 162 h 800"/>
              <a:gd name="T20" fmla="*/ 986 w 1304"/>
              <a:gd name="T21" fmla="*/ 124 h 800"/>
              <a:gd name="T22" fmla="*/ 936 w 1304"/>
              <a:gd name="T23" fmla="*/ 90 h 800"/>
              <a:gd name="T24" fmla="*/ 882 w 1304"/>
              <a:gd name="T25" fmla="*/ 62 h 800"/>
              <a:gd name="T26" fmla="*/ 826 w 1304"/>
              <a:gd name="T27" fmla="*/ 38 h 800"/>
              <a:gd name="T28" fmla="*/ 768 w 1304"/>
              <a:gd name="T29" fmla="*/ 20 h 800"/>
              <a:gd name="T30" fmla="*/ 708 w 1304"/>
              <a:gd name="T31" fmla="*/ 8 h 800"/>
              <a:gd name="T32" fmla="*/ 646 w 1304"/>
              <a:gd name="T33" fmla="*/ 2 h 800"/>
              <a:gd name="T34" fmla="*/ 614 w 1304"/>
              <a:gd name="T35" fmla="*/ 0 h 800"/>
              <a:gd name="T36" fmla="*/ 556 w 1304"/>
              <a:gd name="T37" fmla="*/ 4 h 800"/>
              <a:gd name="T38" fmla="*/ 500 w 1304"/>
              <a:gd name="T39" fmla="*/ 10 h 800"/>
              <a:gd name="T40" fmla="*/ 446 w 1304"/>
              <a:gd name="T41" fmla="*/ 24 h 800"/>
              <a:gd name="T42" fmla="*/ 394 w 1304"/>
              <a:gd name="T43" fmla="*/ 40 h 800"/>
              <a:gd name="T44" fmla="*/ 298 w 1304"/>
              <a:gd name="T45" fmla="*/ 86 h 800"/>
              <a:gd name="T46" fmla="*/ 210 w 1304"/>
              <a:gd name="T47" fmla="*/ 150 h 800"/>
              <a:gd name="T48" fmla="*/ 136 w 1304"/>
              <a:gd name="T49" fmla="*/ 226 h 800"/>
              <a:gd name="T50" fmla="*/ 74 w 1304"/>
              <a:gd name="T51" fmla="*/ 314 h 800"/>
              <a:gd name="T52" fmla="*/ 28 w 1304"/>
              <a:gd name="T53" fmla="*/ 412 h 800"/>
              <a:gd name="T54" fmla="*/ 12 w 1304"/>
              <a:gd name="T55" fmla="*/ 464 h 800"/>
              <a:gd name="T56" fmla="*/ 0 w 1304"/>
              <a:gd name="T57" fmla="*/ 518 h 800"/>
              <a:gd name="T58" fmla="*/ 220 w 1304"/>
              <a:gd name="T59" fmla="*/ 536 h 800"/>
              <a:gd name="T60" fmla="*/ 228 w 1304"/>
              <a:gd name="T61" fmla="*/ 504 h 800"/>
              <a:gd name="T62" fmla="*/ 254 w 1304"/>
              <a:gd name="T63" fmla="*/ 440 h 800"/>
              <a:gd name="T64" fmla="*/ 290 w 1304"/>
              <a:gd name="T65" fmla="*/ 382 h 800"/>
              <a:gd name="T66" fmla="*/ 334 w 1304"/>
              <a:gd name="T67" fmla="*/ 332 h 800"/>
              <a:gd name="T68" fmla="*/ 386 w 1304"/>
              <a:gd name="T69" fmla="*/ 290 h 800"/>
              <a:gd name="T70" fmla="*/ 444 w 1304"/>
              <a:gd name="T71" fmla="*/ 256 h 800"/>
              <a:gd name="T72" fmla="*/ 508 w 1304"/>
              <a:gd name="T73" fmla="*/ 234 h 800"/>
              <a:gd name="T74" fmla="*/ 578 w 1304"/>
              <a:gd name="T75" fmla="*/ 222 h 800"/>
              <a:gd name="T76" fmla="*/ 614 w 1304"/>
              <a:gd name="T77" fmla="*/ 220 h 800"/>
              <a:gd name="T78" fmla="*/ 694 w 1304"/>
              <a:gd name="T79" fmla="*/ 228 h 800"/>
              <a:gd name="T80" fmla="*/ 770 w 1304"/>
              <a:gd name="T81" fmla="*/ 252 h 800"/>
              <a:gd name="T82" fmla="*/ 838 w 1304"/>
              <a:gd name="T83" fmla="*/ 288 h 800"/>
              <a:gd name="T84" fmla="*/ 898 w 1304"/>
              <a:gd name="T85" fmla="*/ 338 h 800"/>
              <a:gd name="T86" fmla="*/ 948 w 1304"/>
              <a:gd name="T87" fmla="*/ 398 h 800"/>
              <a:gd name="T88" fmla="*/ 984 w 1304"/>
              <a:gd name="T89" fmla="*/ 466 h 800"/>
              <a:gd name="T90" fmla="*/ 1008 w 1304"/>
              <a:gd name="T91" fmla="*/ 542 h 800"/>
              <a:gd name="T92" fmla="*/ 1016 w 1304"/>
              <a:gd name="T93" fmla="*/ 622 h 800"/>
              <a:gd name="T94" fmla="*/ 948 w 1304"/>
              <a:gd name="T95" fmla="*/ 622 h 800"/>
              <a:gd name="T96" fmla="*/ 1304 w 1304"/>
              <a:gd name="T97" fmla="*/ 62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4" h="800">
                <a:moveTo>
                  <a:pt x="1236" y="622"/>
                </a:moveTo>
                <a:lnTo>
                  <a:pt x="1236" y="622"/>
                </a:lnTo>
                <a:lnTo>
                  <a:pt x="1236" y="622"/>
                </a:lnTo>
                <a:lnTo>
                  <a:pt x="1234" y="590"/>
                </a:lnTo>
                <a:lnTo>
                  <a:pt x="1232" y="558"/>
                </a:lnTo>
                <a:lnTo>
                  <a:pt x="1228" y="528"/>
                </a:lnTo>
                <a:lnTo>
                  <a:pt x="1222" y="498"/>
                </a:lnTo>
                <a:lnTo>
                  <a:pt x="1216" y="468"/>
                </a:lnTo>
                <a:lnTo>
                  <a:pt x="1208" y="438"/>
                </a:lnTo>
                <a:lnTo>
                  <a:pt x="1198" y="408"/>
                </a:lnTo>
                <a:lnTo>
                  <a:pt x="1186" y="380"/>
                </a:lnTo>
                <a:lnTo>
                  <a:pt x="1174" y="354"/>
                </a:lnTo>
                <a:lnTo>
                  <a:pt x="1160" y="326"/>
                </a:lnTo>
                <a:lnTo>
                  <a:pt x="1146" y="300"/>
                </a:lnTo>
                <a:lnTo>
                  <a:pt x="1128" y="276"/>
                </a:lnTo>
                <a:lnTo>
                  <a:pt x="1112" y="250"/>
                </a:lnTo>
                <a:lnTo>
                  <a:pt x="1094" y="228"/>
                </a:lnTo>
                <a:lnTo>
                  <a:pt x="1074" y="204"/>
                </a:lnTo>
                <a:lnTo>
                  <a:pt x="1052" y="182"/>
                </a:lnTo>
                <a:lnTo>
                  <a:pt x="1032" y="162"/>
                </a:lnTo>
                <a:lnTo>
                  <a:pt x="1008" y="142"/>
                </a:lnTo>
                <a:lnTo>
                  <a:pt x="986" y="124"/>
                </a:lnTo>
                <a:lnTo>
                  <a:pt x="960" y="106"/>
                </a:lnTo>
                <a:lnTo>
                  <a:pt x="936" y="90"/>
                </a:lnTo>
                <a:lnTo>
                  <a:pt x="910" y="76"/>
                </a:lnTo>
                <a:lnTo>
                  <a:pt x="882" y="62"/>
                </a:lnTo>
                <a:lnTo>
                  <a:pt x="856" y="50"/>
                </a:lnTo>
                <a:lnTo>
                  <a:pt x="826" y="38"/>
                </a:lnTo>
                <a:lnTo>
                  <a:pt x="798" y="28"/>
                </a:lnTo>
                <a:lnTo>
                  <a:pt x="768" y="20"/>
                </a:lnTo>
                <a:lnTo>
                  <a:pt x="738" y="14"/>
                </a:lnTo>
                <a:lnTo>
                  <a:pt x="708" y="8"/>
                </a:lnTo>
                <a:lnTo>
                  <a:pt x="676" y="4"/>
                </a:lnTo>
                <a:lnTo>
                  <a:pt x="646" y="2"/>
                </a:lnTo>
                <a:lnTo>
                  <a:pt x="614" y="0"/>
                </a:lnTo>
                <a:lnTo>
                  <a:pt x="614" y="0"/>
                </a:lnTo>
                <a:lnTo>
                  <a:pt x="584" y="2"/>
                </a:lnTo>
                <a:lnTo>
                  <a:pt x="556" y="4"/>
                </a:lnTo>
                <a:lnTo>
                  <a:pt x="528" y="6"/>
                </a:lnTo>
                <a:lnTo>
                  <a:pt x="500" y="10"/>
                </a:lnTo>
                <a:lnTo>
                  <a:pt x="474" y="16"/>
                </a:lnTo>
                <a:lnTo>
                  <a:pt x="446" y="24"/>
                </a:lnTo>
                <a:lnTo>
                  <a:pt x="420" y="32"/>
                </a:lnTo>
                <a:lnTo>
                  <a:pt x="394" y="40"/>
                </a:lnTo>
                <a:lnTo>
                  <a:pt x="346" y="62"/>
                </a:lnTo>
                <a:lnTo>
                  <a:pt x="298" y="86"/>
                </a:lnTo>
                <a:lnTo>
                  <a:pt x="252" y="116"/>
                </a:lnTo>
                <a:lnTo>
                  <a:pt x="210" y="150"/>
                </a:lnTo>
                <a:lnTo>
                  <a:pt x="172" y="186"/>
                </a:lnTo>
                <a:lnTo>
                  <a:pt x="136" y="226"/>
                </a:lnTo>
                <a:lnTo>
                  <a:pt x="102" y="268"/>
                </a:lnTo>
                <a:lnTo>
                  <a:pt x="74" y="314"/>
                </a:lnTo>
                <a:lnTo>
                  <a:pt x="50" y="362"/>
                </a:lnTo>
                <a:lnTo>
                  <a:pt x="28" y="412"/>
                </a:lnTo>
                <a:lnTo>
                  <a:pt x="20" y="438"/>
                </a:lnTo>
                <a:lnTo>
                  <a:pt x="12" y="464"/>
                </a:lnTo>
                <a:lnTo>
                  <a:pt x="6" y="490"/>
                </a:lnTo>
                <a:lnTo>
                  <a:pt x="0" y="518"/>
                </a:lnTo>
                <a:lnTo>
                  <a:pt x="100" y="418"/>
                </a:lnTo>
                <a:lnTo>
                  <a:pt x="220" y="536"/>
                </a:lnTo>
                <a:lnTo>
                  <a:pt x="220" y="536"/>
                </a:lnTo>
                <a:lnTo>
                  <a:pt x="228" y="504"/>
                </a:lnTo>
                <a:lnTo>
                  <a:pt x="240" y="472"/>
                </a:lnTo>
                <a:lnTo>
                  <a:pt x="254" y="440"/>
                </a:lnTo>
                <a:lnTo>
                  <a:pt x="270" y="410"/>
                </a:lnTo>
                <a:lnTo>
                  <a:pt x="290" y="382"/>
                </a:lnTo>
                <a:lnTo>
                  <a:pt x="310" y="356"/>
                </a:lnTo>
                <a:lnTo>
                  <a:pt x="334" y="332"/>
                </a:lnTo>
                <a:lnTo>
                  <a:pt x="360" y="310"/>
                </a:lnTo>
                <a:lnTo>
                  <a:pt x="386" y="290"/>
                </a:lnTo>
                <a:lnTo>
                  <a:pt x="414" y="272"/>
                </a:lnTo>
                <a:lnTo>
                  <a:pt x="444" y="256"/>
                </a:lnTo>
                <a:lnTo>
                  <a:pt x="476" y="244"/>
                </a:lnTo>
                <a:lnTo>
                  <a:pt x="508" y="234"/>
                </a:lnTo>
                <a:lnTo>
                  <a:pt x="542" y="226"/>
                </a:lnTo>
                <a:lnTo>
                  <a:pt x="578" y="222"/>
                </a:lnTo>
                <a:lnTo>
                  <a:pt x="614" y="220"/>
                </a:lnTo>
                <a:lnTo>
                  <a:pt x="614" y="220"/>
                </a:lnTo>
                <a:lnTo>
                  <a:pt x="654" y="222"/>
                </a:lnTo>
                <a:lnTo>
                  <a:pt x="694" y="228"/>
                </a:lnTo>
                <a:lnTo>
                  <a:pt x="734" y="238"/>
                </a:lnTo>
                <a:lnTo>
                  <a:pt x="770" y="252"/>
                </a:lnTo>
                <a:lnTo>
                  <a:pt x="806" y="268"/>
                </a:lnTo>
                <a:lnTo>
                  <a:pt x="838" y="288"/>
                </a:lnTo>
                <a:lnTo>
                  <a:pt x="870" y="312"/>
                </a:lnTo>
                <a:lnTo>
                  <a:pt x="898" y="338"/>
                </a:lnTo>
                <a:lnTo>
                  <a:pt x="924" y="366"/>
                </a:lnTo>
                <a:lnTo>
                  <a:pt x="948" y="398"/>
                </a:lnTo>
                <a:lnTo>
                  <a:pt x="968" y="430"/>
                </a:lnTo>
                <a:lnTo>
                  <a:pt x="984" y="466"/>
                </a:lnTo>
                <a:lnTo>
                  <a:pt x="998" y="502"/>
                </a:lnTo>
                <a:lnTo>
                  <a:pt x="1008" y="542"/>
                </a:lnTo>
                <a:lnTo>
                  <a:pt x="1014" y="582"/>
                </a:lnTo>
                <a:lnTo>
                  <a:pt x="1016" y="622"/>
                </a:lnTo>
                <a:lnTo>
                  <a:pt x="1016" y="622"/>
                </a:lnTo>
                <a:lnTo>
                  <a:pt x="948" y="622"/>
                </a:lnTo>
                <a:lnTo>
                  <a:pt x="1126" y="800"/>
                </a:lnTo>
                <a:lnTo>
                  <a:pt x="1304" y="622"/>
                </a:lnTo>
                <a:lnTo>
                  <a:pt x="1236" y="622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Freeform 8"/>
          <p:cNvSpPr>
            <a:spLocks/>
          </p:cNvSpPr>
          <p:nvPr/>
        </p:nvSpPr>
        <p:spPr bwMode="auto">
          <a:xfrm>
            <a:off x="6771276" y="3217045"/>
            <a:ext cx="2112857" cy="1298221"/>
          </a:xfrm>
          <a:custGeom>
            <a:avLst/>
            <a:gdLst>
              <a:gd name="T0" fmla="*/ 946 w 1302"/>
              <a:gd name="T1" fmla="*/ 178 h 800"/>
              <a:gd name="T2" fmla="*/ 1016 w 1302"/>
              <a:gd name="T3" fmla="*/ 178 h 800"/>
              <a:gd name="T4" fmla="*/ 1008 w 1302"/>
              <a:gd name="T5" fmla="*/ 260 h 800"/>
              <a:gd name="T6" fmla="*/ 984 w 1302"/>
              <a:gd name="T7" fmla="*/ 336 h 800"/>
              <a:gd name="T8" fmla="*/ 946 w 1302"/>
              <a:gd name="T9" fmla="*/ 404 h 800"/>
              <a:gd name="T10" fmla="*/ 898 w 1302"/>
              <a:gd name="T11" fmla="*/ 464 h 800"/>
              <a:gd name="T12" fmla="*/ 838 w 1302"/>
              <a:gd name="T13" fmla="*/ 512 h 800"/>
              <a:gd name="T14" fmla="*/ 770 w 1302"/>
              <a:gd name="T15" fmla="*/ 550 h 800"/>
              <a:gd name="T16" fmla="*/ 694 w 1302"/>
              <a:gd name="T17" fmla="*/ 574 h 800"/>
              <a:gd name="T18" fmla="*/ 612 w 1302"/>
              <a:gd name="T19" fmla="*/ 582 h 800"/>
              <a:gd name="T20" fmla="*/ 576 w 1302"/>
              <a:gd name="T21" fmla="*/ 580 h 800"/>
              <a:gd name="T22" fmla="*/ 508 w 1302"/>
              <a:gd name="T23" fmla="*/ 568 h 800"/>
              <a:gd name="T24" fmla="*/ 444 w 1302"/>
              <a:gd name="T25" fmla="*/ 544 h 800"/>
              <a:gd name="T26" fmla="*/ 386 w 1302"/>
              <a:gd name="T27" fmla="*/ 510 h 800"/>
              <a:gd name="T28" fmla="*/ 334 w 1302"/>
              <a:gd name="T29" fmla="*/ 468 h 800"/>
              <a:gd name="T30" fmla="*/ 288 w 1302"/>
              <a:gd name="T31" fmla="*/ 418 h 800"/>
              <a:gd name="T32" fmla="*/ 254 w 1302"/>
              <a:gd name="T33" fmla="*/ 360 h 800"/>
              <a:gd name="T34" fmla="*/ 228 w 1302"/>
              <a:gd name="T35" fmla="*/ 298 h 800"/>
              <a:gd name="T36" fmla="*/ 100 w 1302"/>
              <a:gd name="T37" fmla="*/ 384 h 800"/>
              <a:gd name="T38" fmla="*/ 0 w 1302"/>
              <a:gd name="T39" fmla="*/ 284 h 800"/>
              <a:gd name="T40" fmla="*/ 12 w 1302"/>
              <a:gd name="T41" fmla="*/ 338 h 800"/>
              <a:gd name="T42" fmla="*/ 28 w 1302"/>
              <a:gd name="T43" fmla="*/ 390 h 800"/>
              <a:gd name="T44" fmla="*/ 74 w 1302"/>
              <a:gd name="T45" fmla="*/ 488 h 800"/>
              <a:gd name="T46" fmla="*/ 134 w 1302"/>
              <a:gd name="T47" fmla="*/ 576 h 800"/>
              <a:gd name="T48" fmla="*/ 210 w 1302"/>
              <a:gd name="T49" fmla="*/ 652 h 800"/>
              <a:gd name="T50" fmla="*/ 296 w 1302"/>
              <a:gd name="T51" fmla="*/ 714 h 800"/>
              <a:gd name="T52" fmla="*/ 394 w 1302"/>
              <a:gd name="T53" fmla="*/ 760 h 800"/>
              <a:gd name="T54" fmla="*/ 446 w 1302"/>
              <a:gd name="T55" fmla="*/ 778 h 800"/>
              <a:gd name="T56" fmla="*/ 500 w 1302"/>
              <a:gd name="T57" fmla="*/ 790 h 800"/>
              <a:gd name="T58" fmla="*/ 556 w 1302"/>
              <a:gd name="T59" fmla="*/ 798 h 800"/>
              <a:gd name="T60" fmla="*/ 612 w 1302"/>
              <a:gd name="T61" fmla="*/ 800 h 800"/>
              <a:gd name="T62" fmla="*/ 644 w 1302"/>
              <a:gd name="T63" fmla="*/ 800 h 800"/>
              <a:gd name="T64" fmla="*/ 708 w 1302"/>
              <a:gd name="T65" fmla="*/ 794 h 800"/>
              <a:gd name="T66" fmla="*/ 768 w 1302"/>
              <a:gd name="T67" fmla="*/ 780 h 800"/>
              <a:gd name="T68" fmla="*/ 826 w 1302"/>
              <a:gd name="T69" fmla="*/ 762 h 800"/>
              <a:gd name="T70" fmla="*/ 882 w 1302"/>
              <a:gd name="T71" fmla="*/ 738 h 800"/>
              <a:gd name="T72" fmla="*/ 934 w 1302"/>
              <a:gd name="T73" fmla="*/ 710 h 800"/>
              <a:gd name="T74" fmla="*/ 984 w 1302"/>
              <a:gd name="T75" fmla="*/ 676 h 800"/>
              <a:gd name="T76" fmla="*/ 1030 w 1302"/>
              <a:gd name="T77" fmla="*/ 638 h 800"/>
              <a:gd name="T78" fmla="*/ 1072 w 1302"/>
              <a:gd name="T79" fmla="*/ 596 h 800"/>
              <a:gd name="T80" fmla="*/ 1110 w 1302"/>
              <a:gd name="T81" fmla="*/ 550 h 800"/>
              <a:gd name="T82" fmla="*/ 1144 w 1302"/>
              <a:gd name="T83" fmla="*/ 500 h 800"/>
              <a:gd name="T84" fmla="*/ 1174 w 1302"/>
              <a:gd name="T85" fmla="*/ 448 h 800"/>
              <a:gd name="T86" fmla="*/ 1196 w 1302"/>
              <a:gd name="T87" fmla="*/ 392 h 800"/>
              <a:gd name="T88" fmla="*/ 1214 w 1302"/>
              <a:gd name="T89" fmla="*/ 334 h 800"/>
              <a:gd name="T90" fmla="*/ 1228 w 1302"/>
              <a:gd name="T91" fmla="*/ 274 h 800"/>
              <a:gd name="T92" fmla="*/ 1234 w 1302"/>
              <a:gd name="T93" fmla="*/ 210 h 800"/>
              <a:gd name="T94" fmla="*/ 1302 w 1302"/>
              <a:gd name="T95" fmla="*/ 17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02" h="800">
                <a:moveTo>
                  <a:pt x="1124" y="0"/>
                </a:moveTo>
                <a:lnTo>
                  <a:pt x="946" y="178"/>
                </a:lnTo>
                <a:lnTo>
                  <a:pt x="1016" y="178"/>
                </a:lnTo>
                <a:lnTo>
                  <a:pt x="1016" y="178"/>
                </a:lnTo>
                <a:lnTo>
                  <a:pt x="1014" y="220"/>
                </a:lnTo>
                <a:lnTo>
                  <a:pt x="1008" y="260"/>
                </a:lnTo>
                <a:lnTo>
                  <a:pt x="998" y="298"/>
                </a:lnTo>
                <a:lnTo>
                  <a:pt x="984" y="336"/>
                </a:lnTo>
                <a:lnTo>
                  <a:pt x="966" y="370"/>
                </a:lnTo>
                <a:lnTo>
                  <a:pt x="946" y="404"/>
                </a:lnTo>
                <a:lnTo>
                  <a:pt x="924" y="434"/>
                </a:lnTo>
                <a:lnTo>
                  <a:pt x="898" y="464"/>
                </a:lnTo>
                <a:lnTo>
                  <a:pt x="868" y="490"/>
                </a:lnTo>
                <a:lnTo>
                  <a:pt x="838" y="512"/>
                </a:lnTo>
                <a:lnTo>
                  <a:pt x="804" y="532"/>
                </a:lnTo>
                <a:lnTo>
                  <a:pt x="770" y="550"/>
                </a:lnTo>
                <a:lnTo>
                  <a:pt x="732" y="564"/>
                </a:lnTo>
                <a:lnTo>
                  <a:pt x="694" y="574"/>
                </a:lnTo>
                <a:lnTo>
                  <a:pt x="654" y="580"/>
                </a:lnTo>
                <a:lnTo>
                  <a:pt x="612" y="582"/>
                </a:lnTo>
                <a:lnTo>
                  <a:pt x="612" y="582"/>
                </a:lnTo>
                <a:lnTo>
                  <a:pt x="576" y="580"/>
                </a:lnTo>
                <a:lnTo>
                  <a:pt x="542" y="576"/>
                </a:lnTo>
                <a:lnTo>
                  <a:pt x="508" y="568"/>
                </a:lnTo>
                <a:lnTo>
                  <a:pt x="476" y="558"/>
                </a:lnTo>
                <a:lnTo>
                  <a:pt x="444" y="544"/>
                </a:lnTo>
                <a:lnTo>
                  <a:pt x="414" y="528"/>
                </a:lnTo>
                <a:lnTo>
                  <a:pt x="386" y="510"/>
                </a:lnTo>
                <a:lnTo>
                  <a:pt x="358" y="490"/>
                </a:lnTo>
                <a:lnTo>
                  <a:pt x="334" y="468"/>
                </a:lnTo>
                <a:lnTo>
                  <a:pt x="310" y="444"/>
                </a:lnTo>
                <a:lnTo>
                  <a:pt x="288" y="418"/>
                </a:lnTo>
                <a:lnTo>
                  <a:pt x="270" y="390"/>
                </a:lnTo>
                <a:lnTo>
                  <a:pt x="254" y="360"/>
                </a:lnTo>
                <a:lnTo>
                  <a:pt x="240" y="330"/>
                </a:lnTo>
                <a:lnTo>
                  <a:pt x="228" y="298"/>
                </a:lnTo>
                <a:lnTo>
                  <a:pt x="218" y="264"/>
                </a:lnTo>
                <a:lnTo>
                  <a:pt x="100" y="384"/>
                </a:lnTo>
                <a:lnTo>
                  <a:pt x="0" y="284"/>
                </a:lnTo>
                <a:lnTo>
                  <a:pt x="0" y="284"/>
                </a:lnTo>
                <a:lnTo>
                  <a:pt x="4" y="310"/>
                </a:lnTo>
                <a:lnTo>
                  <a:pt x="12" y="338"/>
                </a:lnTo>
                <a:lnTo>
                  <a:pt x="18" y="364"/>
                </a:lnTo>
                <a:lnTo>
                  <a:pt x="28" y="390"/>
                </a:lnTo>
                <a:lnTo>
                  <a:pt x="48" y="440"/>
                </a:lnTo>
                <a:lnTo>
                  <a:pt x="74" y="488"/>
                </a:lnTo>
                <a:lnTo>
                  <a:pt x="102" y="534"/>
                </a:lnTo>
                <a:lnTo>
                  <a:pt x="134" y="576"/>
                </a:lnTo>
                <a:lnTo>
                  <a:pt x="170" y="616"/>
                </a:lnTo>
                <a:lnTo>
                  <a:pt x="210" y="652"/>
                </a:lnTo>
                <a:lnTo>
                  <a:pt x="252" y="684"/>
                </a:lnTo>
                <a:lnTo>
                  <a:pt x="296" y="714"/>
                </a:lnTo>
                <a:lnTo>
                  <a:pt x="344" y="740"/>
                </a:lnTo>
                <a:lnTo>
                  <a:pt x="394" y="760"/>
                </a:lnTo>
                <a:lnTo>
                  <a:pt x="420" y="770"/>
                </a:lnTo>
                <a:lnTo>
                  <a:pt x="446" y="778"/>
                </a:lnTo>
                <a:lnTo>
                  <a:pt x="472" y="784"/>
                </a:lnTo>
                <a:lnTo>
                  <a:pt x="500" y="790"/>
                </a:lnTo>
                <a:lnTo>
                  <a:pt x="528" y="794"/>
                </a:lnTo>
                <a:lnTo>
                  <a:pt x="556" y="798"/>
                </a:lnTo>
                <a:lnTo>
                  <a:pt x="584" y="800"/>
                </a:lnTo>
                <a:lnTo>
                  <a:pt x="612" y="800"/>
                </a:lnTo>
                <a:lnTo>
                  <a:pt x="612" y="800"/>
                </a:lnTo>
                <a:lnTo>
                  <a:pt x="644" y="800"/>
                </a:lnTo>
                <a:lnTo>
                  <a:pt x="676" y="798"/>
                </a:lnTo>
                <a:lnTo>
                  <a:pt x="708" y="794"/>
                </a:lnTo>
                <a:lnTo>
                  <a:pt x="738" y="788"/>
                </a:lnTo>
                <a:lnTo>
                  <a:pt x="768" y="780"/>
                </a:lnTo>
                <a:lnTo>
                  <a:pt x="798" y="772"/>
                </a:lnTo>
                <a:lnTo>
                  <a:pt x="826" y="762"/>
                </a:lnTo>
                <a:lnTo>
                  <a:pt x="854" y="752"/>
                </a:lnTo>
                <a:lnTo>
                  <a:pt x="882" y="738"/>
                </a:lnTo>
                <a:lnTo>
                  <a:pt x="908" y="726"/>
                </a:lnTo>
                <a:lnTo>
                  <a:pt x="934" y="710"/>
                </a:lnTo>
                <a:lnTo>
                  <a:pt x="960" y="694"/>
                </a:lnTo>
                <a:lnTo>
                  <a:pt x="984" y="676"/>
                </a:lnTo>
                <a:lnTo>
                  <a:pt x="1008" y="658"/>
                </a:lnTo>
                <a:lnTo>
                  <a:pt x="1030" y="638"/>
                </a:lnTo>
                <a:lnTo>
                  <a:pt x="1052" y="618"/>
                </a:lnTo>
                <a:lnTo>
                  <a:pt x="1072" y="596"/>
                </a:lnTo>
                <a:lnTo>
                  <a:pt x="1092" y="574"/>
                </a:lnTo>
                <a:lnTo>
                  <a:pt x="1110" y="550"/>
                </a:lnTo>
                <a:lnTo>
                  <a:pt x="1128" y="526"/>
                </a:lnTo>
                <a:lnTo>
                  <a:pt x="1144" y="500"/>
                </a:lnTo>
                <a:lnTo>
                  <a:pt x="1160" y="474"/>
                </a:lnTo>
                <a:lnTo>
                  <a:pt x="1174" y="448"/>
                </a:lnTo>
                <a:lnTo>
                  <a:pt x="1186" y="420"/>
                </a:lnTo>
                <a:lnTo>
                  <a:pt x="1196" y="392"/>
                </a:lnTo>
                <a:lnTo>
                  <a:pt x="1206" y="364"/>
                </a:lnTo>
                <a:lnTo>
                  <a:pt x="1214" y="334"/>
                </a:lnTo>
                <a:lnTo>
                  <a:pt x="1222" y="304"/>
                </a:lnTo>
                <a:lnTo>
                  <a:pt x="1228" y="274"/>
                </a:lnTo>
                <a:lnTo>
                  <a:pt x="1232" y="242"/>
                </a:lnTo>
                <a:lnTo>
                  <a:pt x="1234" y="210"/>
                </a:lnTo>
                <a:lnTo>
                  <a:pt x="1234" y="178"/>
                </a:lnTo>
                <a:lnTo>
                  <a:pt x="1302" y="178"/>
                </a:lnTo>
                <a:lnTo>
                  <a:pt x="1124" y="0"/>
                </a:lnTo>
                <a:close/>
              </a:path>
            </a:pathLst>
          </a:custGeom>
          <a:solidFill>
            <a:srgbClr val="D2DFEB"/>
          </a:solidFill>
          <a:ln>
            <a:solidFill>
              <a:srgbClr val="455A64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Freeform 6"/>
          <p:cNvSpPr>
            <a:spLocks/>
          </p:cNvSpPr>
          <p:nvPr/>
        </p:nvSpPr>
        <p:spPr bwMode="auto">
          <a:xfrm>
            <a:off x="3444581" y="3217045"/>
            <a:ext cx="2112857" cy="1298221"/>
          </a:xfrm>
          <a:custGeom>
            <a:avLst/>
            <a:gdLst>
              <a:gd name="T0" fmla="*/ 946 w 1302"/>
              <a:gd name="T1" fmla="*/ 178 h 800"/>
              <a:gd name="T2" fmla="*/ 1016 w 1302"/>
              <a:gd name="T3" fmla="*/ 178 h 800"/>
              <a:gd name="T4" fmla="*/ 1008 w 1302"/>
              <a:gd name="T5" fmla="*/ 260 h 800"/>
              <a:gd name="T6" fmla="*/ 984 w 1302"/>
              <a:gd name="T7" fmla="*/ 336 h 800"/>
              <a:gd name="T8" fmla="*/ 948 w 1302"/>
              <a:gd name="T9" fmla="*/ 404 h 800"/>
              <a:gd name="T10" fmla="*/ 898 w 1302"/>
              <a:gd name="T11" fmla="*/ 464 h 800"/>
              <a:gd name="T12" fmla="*/ 838 w 1302"/>
              <a:gd name="T13" fmla="*/ 512 h 800"/>
              <a:gd name="T14" fmla="*/ 770 w 1302"/>
              <a:gd name="T15" fmla="*/ 550 h 800"/>
              <a:gd name="T16" fmla="*/ 694 w 1302"/>
              <a:gd name="T17" fmla="*/ 574 h 800"/>
              <a:gd name="T18" fmla="*/ 614 w 1302"/>
              <a:gd name="T19" fmla="*/ 582 h 800"/>
              <a:gd name="T20" fmla="*/ 578 w 1302"/>
              <a:gd name="T21" fmla="*/ 580 h 800"/>
              <a:gd name="T22" fmla="*/ 508 w 1302"/>
              <a:gd name="T23" fmla="*/ 568 h 800"/>
              <a:gd name="T24" fmla="*/ 444 w 1302"/>
              <a:gd name="T25" fmla="*/ 544 h 800"/>
              <a:gd name="T26" fmla="*/ 386 w 1302"/>
              <a:gd name="T27" fmla="*/ 510 h 800"/>
              <a:gd name="T28" fmla="*/ 334 w 1302"/>
              <a:gd name="T29" fmla="*/ 468 h 800"/>
              <a:gd name="T30" fmla="*/ 290 w 1302"/>
              <a:gd name="T31" fmla="*/ 418 h 800"/>
              <a:gd name="T32" fmla="*/ 254 w 1302"/>
              <a:gd name="T33" fmla="*/ 360 h 800"/>
              <a:gd name="T34" fmla="*/ 228 w 1302"/>
              <a:gd name="T35" fmla="*/ 296 h 800"/>
              <a:gd name="T36" fmla="*/ 100 w 1302"/>
              <a:gd name="T37" fmla="*/ 384 h 800"/>
              <a:gd name="T38" fmla="*/ 0 w 1302"/>
              <a:gd name="T39" fmla="*/ 284 h 800"/>
              <a:gd name="T40" fmla="*/ 12 w 1302"/>
              <a:gd name="T41" fmla="*/ 338 h 800"/>
              <a:gd name="T42" fmla="*/ 28 w 1302"/>
              <a:gd name="T43" fmla="*/ 390 h 800"/>
              <a:gd name="T44" fmla="*/ 74 w 1302"/>
              <a:gd name="T45" fmla="*/ 488 h 800"/>
              <a:gd name="T46" fmla="*/ 136 w 1302"/>
              <a:gd name="T47" fmla="*/ 576 h 800"/>
              <a:gd name="T48" fmla="*/ 210 w 1302"/>
              <a:gd name="T49" fmla="*/ 652 h 800"/>
              <a:gd name="T50" fmla="*/ 298 w 1302"/>
              <a:gd name="T51" fmla="*/ 714 h 800"/>
              <a:gd name="T52" fmla="*/ 394 w 1302"/>
              <a:gd name="T53" fmla="*/ 760 h 800"/>
              <a:gd name="T54" fmla="*/ 446 w 1302"/>
              <a:gd name="T55" fmla="*/ 778 h 800"/>
              <a:gd name="T56" fmla="*/ 500 w 1302"/>
              <a:gd name="T57" fmla="*/ 790 h 800"/>
              <a:gd name="T58" fmla="*/ 556 w 1302"/>
              <a:gd name="T59" fmla="*/ 798 h 800"/>
              <a:gd name="T60" fmla="*/ 614 w 1302"/>
              <a:gd name="T61" fmla="*/ 800 h 800"/>
              <a:gd name="T62" fmla="*/ 646 w 1302"/>
              <a:gd name="T63" fmla="*/ 800 h 800"/>
              <a:gd name="T64" fmla="*/ 708 w 1302"/>
              <a:gd name="T65" fmla="*/ 794 h 800"/>
              <a:gd name="T66" fmla="*/ 768 w 1302"/>
              <a:gd name="T67" fmla="*/ 780 h 800"/>
              <a:gd name="T68" fmla="*/ 826 w 1302"/>
              <a:gd name="T69" fmla="*/ 762 h 800"/>
              <a:gd name="T70" fmla="*/ 882 w 1302"/>
              <a:gd name="T71" fmla="*/ 738 h 800"/>
              <a:gd name="T72" fmla="*/ 936 w 1302"/>
              <a:gd name="T73" fmla="*/ 710 h 800"/>
              <a:gd name="T74" fmla="*/ 984 w 1302"/>
              <a:gd name="T75" fmla="*/ 676 h 800"/>
              <a:gd name="T76" fmla="*/ 1032 w 1302"/>
              <a:gd name="T77" fmla="*/ 638 h 800"/>
              <a:gd name="T78" fmla="*/ 1074 w 1302"/>
              <a:gd name="T79" fmla="*/ 596 h 800"/>
              <a:gd name="T80" fmla="*/ 1112 w 1302"/>
              <a:gd name="T81" fmla="*/ 550 h 800"/>
              <a:gd name="T82" fmla="*/ 1144 w 1302"/>
              <a:gd name="T83" fmla="*/ 500 h 800"/>
              <a:gd name="T84" fmla="*/ 1174 w 1302"/>
              <a:gd name="T85" fmla="*/ 448 h 800"/>
              <a:gd name="T86" fmla="*/ 1198 w 1302"/>
              <a:gd name="T87" fmla="*/ 392 h 800"/>
              <a:gd name="T88" fmla="*/ 1216 w 1302"/>
              <a:gd name="T89" fmla="*/ 334 h 800"/>
              <a:gd name="T90" fmla="*/ 1228 w 1302"/>
              <a:gd name="T91" fmla="*/ 274 h 800"/>
              <a:gd name="T92" fmla="*/ 1234 w 1302"/>
              <a:gd name="T93" fmla="*/ 210 h 800"/>
              <a:gd name="T94" fmla="*/ 1302 w 1302"/>
              <a:gd name="T95" fmla="*/ 17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02" h="800">
                <a:moveTo>
                  <a:pt x="1124" y="0"/>
                </a:moveTo>
                <a:lnTo>
                  <a:pt x="946" y="178"/>
                </a:lnTo>
                <a:lnTo>
                  <a:pt x="1016" y="178"/>
                </a:lnTo>
                <a:lnTo>
                  <a:pt x="1016" y="178"/>
                </a:lnTo>
                <a:lnTo>
                  <a:pt x="1014" y="220"/>
                </a:lnTo>
                <a:lnTo>
                  <a:pt x="1008" y="260"/>
                </a:lnTo>
                <a:lnTo>
                  <a:pt x="998" y="298"/>
                </a:lnTo>
                <a:lnTo>
                  <a:pt x="984" y="336"/>
                </a:lnTo>
                <a:lnTo>
                  <a:pt x="968" y="370"/>
                </a:lnTo>
                <a:lnTo>
                  <a:pt x="948" y="404"/>
                </a:lnTo>
                <a:lnTo>
                  <a:pt x="924" y="434"/>
                </a:lnTo>
                <a:lnTo>
                  <a:pt x="898" y="464"/>
                </a:lnTo>
                <a:lnTo>
                  <a:pt x="870" y="490"/>
                </a:lnTo>
                <a:lnTo>
                  <a:pt x="838" y="512"/>
                </a:lnTo>
                <a:lnTo>
                  <a:pt x="806" y="532"/>
                </a:lnTo>
                <a:lnTo>
                  <a:pt x="770" y="550"/>
                </a:lnTo>
                <a:lnTo>
                  <a:pt x="732" y="564"/>
                </a:lnTo>
                <a:lnTo>
                  <a:pt x="694" y="574"/>
                </a:lnTo>
                <a:lnTo>
                  <a:pt x="654" y="580"/>
                </a:lnTo>
                <a:lnTo>
                  <a:pt x="614" y="582"/>
                </a:lnTo>
                <a:lnTo>
                  <a:pt x="614" y="582"/>
                </a:lnTo>
                <a:lnTo>
                  <a:pt x="578" y="580"/>
                </a:lnTo>
                <a:lnTo>
                  <a:pt x="542" y="576"/>
                </a:lnTo>
                <a:lnTo>
                  <a:pt x="508" y="568"/>
                </a:lnTo>
                <a:lnTo>
                  <a:pt x="476" y="558"/>
                </a:lnTo>
                <a:lnTo>
                  <a:pt x="444" y="544"/>
                </a:lnTo>
                <a:lnTo>
                  <a:pt x="414" y="528"/>
                </a:lnTo>
                <a:lnTo>
                  <a:pt x="386" y="510"/>
                </a:lnTo>
                <a:lnTo>
                  <a:pt x="358" y="490"/>
                </a:lnTo>
                <a:lnTo>
                  <a:pt x="334" y="468"/>
                </a:lnTo>
                <a:lnTo>
                  <a:pt x="310" y="444"/>
                </a:lnTo>
                <a:lnTo>
                  <a:pt x="290" y="418"/>
                </a:lnTo>
                <a:lnTo>
                  <a:pt x="270" y="390"/>
                </a:lnTo>
                <a:lnTo>
                  <a:pt x="254" y="360"/>
                </a:lnTo>
                <a:lnTo>
                  <a:pt x="240" y="330"/>
                </a:lnTo>
                <a:lnTo>
                  <a:pt x="228" y="296"/>
                </a:lnTo>
                <a:lnTo>
                  <a:pt x="220" y="264"/>
                </a:lnTo>
                <a:lnTo>
                  <a:pt x="100" y="384"/>
                </a:lnTo>
                <a:lnTo>
                  <a:pt x="0" y="284"/>
                </a:lnTo>
                <a:lnTo>
                  <a:pt x="0" y="284"/>
                </a:lnTo>
                <a:lnTo>
                  <a:pt x="6" y="312"/>
                </a:lnTo>
                <a:lnTo>
                  <a:pt x="12" y="338"/>
                </a:lnTo>
                <a:lnTo>
                  <a:pt x="20" y="364"/>
                </a:lnTo>
                <a:lnTo>
                  <a:pt x="28" y="390"/>
                </a:lnTo>
                <a:lnTo>
                  <a:pt x="50" y="440"/>
                </a:lnTo>
                <a:lnTo>
                  <a:pt x="74" y="488"/>
                </a:lnTo>
                <a:lnTo>
                  <a:pt x="102" y="534"/>
                </a:lnTo>
                <a:lnTo>
                  <a:pt x="136" y="576"/>
                </a:lnTo>
                <a:lnTo>
                  <a:pt x="172" y="616"/>
                </a:lnTo>
                <a:lnTo>
                  <a:pt x="210" y="652"/>
                </a:lnTo>
                <a:lnTo>
                  <a:pt x="252" y="684"/>
                </a:lnTo>
                <a:lnTo>
                  <a:pt x="298" y="714"/>
                </a:lnTo>
                <a:lnTo>
                  <a:pt x="346" y="740"/>
                </a:lnTo>
                <a:lnTo>
                  <a:pt x="394" y="760"/>
                </a:lnTo>
                <a:lnTo>
                  <a:pt x="420" y="770"/>
                </a:lnTo>
                <a:lnTo>
                  <a:pt x="446" y="778"/>
                </a:lnTo>
                <a:lnTo>
                  <a:pt x="474" y="784"/>
                </a:lnTo>
                <a:lnTo>
                  <a:pt x="500" y="790"/>
                </a:lnTo>
                <a:lnTo>
                  <a:pt x="528" y="794"/>
                </a:lnTo>
                <a:lnTo>
                  <a:pt x="556" y="798"/>
                </a:lnTo>
                <a:lnTo>
                  <a:pt x="584" y="800"/>
                </a:lnTo>
                <a:lnTo>
                  <a:pt x="614" y="800"/>
                </a:lnTo>
                <a:lnTo>
                  <a:pt x="614" y="800"/>
                </a:lnTo>
                <a:lnTo>
                  <a:pt x="646" y="800"/>
                </a:lnTo>
                <a:lnTo>
                  <a:pt x="676" y="798"/>
                </a:lnTo>
                <a:lnTo>
                  <a:pt x="708" y="794"/>
                </a:lnTo>
                <a:lnTo>
                  <a:pt x="738" y="788"/>
                </a:lnTo>
                <a:lnTo>
                  <a:pt x="768" y="780"/>
                </a:lnTo>
                <a:lnTo>
                  <a:pt x="798" y="772"/>
                </a:lnTo>
                <a:lnTo>
                  <a:pt x="826" y="762"/>
                </a:lnTo>
                <a:lnTo>
                  <a:pt x="854" y="752"/>
                </a:lnTo>
                <a:lnTo>
                  <a:pt x="882" y="738"/>
                </a:lnTo>
                <a:lnTo>
                  <a:pt x="910" y="726"/>
                </a:lnTo>
                <a:lnTo>
                  <a:pt x="936" y="710"/>
                </a:lnTo>
                <a:lnTo>
                  <a:pt x="960" y="694"/>
                </a:lnTo>
                <a:lnTo>
                  <a:pt x="984" y="676"/>
                </a:lnTo>
                <a:lnTo>
                  <a:pt x="1008" y="658"/>
                </a:lnTo>
                <a:lnTo>
                  <a:pt x="1032" y="638"/>
                </a:lnTo>
                <a:lnTo>
                  <a:pt x="1052" y="618"/>
                </a:lnTo>
                <a:lnTo>
                  <a:pt x="1074" y="596"/>
                </a:lnTo>
                <a:lnTo>
                  <a:pt x="1092" y="574"/>
                </a:lnTo>
                <a:lnTo>
                  <a:pt x="1112" y="550"/>
                </a:lnTo>
                <a:lnTo>
                  <a:pt x="1128" y="526"/>
                </a:lnTo>
                <a:lnTo>
                  <a:pt x="1144" y="500"/>
                </a:lnTo>
                <a:lnTo>
                  <a:pt x="1160" y="474"/>
                </a:lnTo>
                <a:lnTo>
                  <a:pt x="1174" y="448"/>
                </a:lnTo>
                <a:lnTo>
                  <a:pt x="1186" y="420"/>
                </a:lnTo>
                <a:lnTo>
                  <a:pt x="1198" y="392"/>
                </a:lnTo>
                <a:lnTo>
                  <a:pt x="1206" y="364"/>
                </a:lnTo>
                <a:lnTo>
                  <a:pt x="1216" y="334"/>
                </a:lnTo>
                <a:lnTo>
                  <a:pt x="1222" y="304"/>
                </a:lnTo>
                <a:lnTo>
                  <a:pt x="1228" y="274"/>
                </a:lnTo>
                <a:lnTo>
                  <a:pt x="1232" y="242"/>
                </a:lnTo>
                <a:lnTo>
                  <a:pt x="1234" y="210"/>
                </a:lnTo>
                <a:lnTo>
                  <a:pt x="1236" y="178"/>
                </a:lnTo>
                <a:lnTo>
                  <a:pt x="1302" y="178"/>
                </a:lnTo>
                <a:lnTo>
                  <a:pt x="1124" y="0"/>
                </a:lnTo>
                <a:close/>
              </a:path>
            </a:pathLst>
          </a:custGeom>
          <a:solidFill>
            <a:srgbClr val="D2DFEB"/>
          </a:solidFill>
          <a:ln>
            <a:solidFill>
              <a:srgbClr val="455A64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9054261" y="3139477"/>
            <a:ext cx="732838" cy="732838"/>
          </a:xfrm>
          <a:prstGeom prst="ellips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Freeform 61" descr="D:\51PPT模板网\51pptmoban.com\图片.jpg"/>
          <p:cNvSpPr>
            <a:spLocks noEditPoints="1"/>
          </p:cNvSpPr>
          <p:nvPr/>
        </p:nvSpPr>
        <p:spPr bwMode="auto">
          <a:xfrm>
            <a:off x="9259549" y="3344765"/>
            <a:ext cx="322263" cy="322263"/>
          </a:xfrm>
          <a:custGeom>
            <a:avLst/>
            <a:gdLst>
              <a:gd name="T0" fmla="*/ 890 w 1018"/>
              <a:gd name="T1" fmla="*/ 61 h 1017"/>
              <a:gd name="T2" fmla="*/ 876 w 1018"/>
              <a:gd name="T3" fmla="*/ 5 h 1017"/>
              <a:gd name="T4" fmla="*/ 147 w 1018"/>
              <a:gd name="T5" fmla="*/ 2 h 1017"/>
              <a:gd name="T6" fmla="*/ 127 w 1018"/>
              <a:gd name="T7" fmla="*/ 31 h 1017"/>
              <a:gd name="T8" fmla="*/ 131 w 1018"/>
              <a:gd name="T9" fmla="*/ 148 h 1017"/>
              <a:gd name="T10" fmla="*/ 24 w 1018"/>
              <a:gd name="T11" fmla="*/ 243 h 1017"/>
              <a:gd name="T12" fmla="*/ 3 w 1018"/>
              <a:gd name="T13" fmla="*/ 383 h 1017"/>
              <a:gd name="T14" fmla="*/ 61 w 1018"/>
              <a:gd name="T15" fmla="*/ 493 h 1017"/>
              <a:gd name="T16" fmla="*/ 170 w 1018"/>
              <a:gd name="T17" fmla="*/ 551 h 1017"/>
              <a:gd name="T18" fmla="*/ 274 w 1018"/>
              <a:gd name="T19" fmla="*/ 546 h 1017"/>
              <a:gd name="T20" fmla="*/ 382 w 1018"/>
              <a:gd name="T21" fmla="*/ 690 h 1017"/>
              <a:gd name="T22" fmla="*/ 410 w 1018"/>
              <a:gd name="T23" fmla="*/ 735 h 1017"/>
              <a:gd name="T24" fmla="*/ 410 w 1018"/>
              <a:gd name="T25" fmla="*/ 791 h 1017"/>
              <a:gd name="T26" fmla="*/ 379 w 1018"/>
              <a:gd name="T27" fmla="*/ 837 h 1017"/>
              <a:gd name="T28" fmla="*/ 318 w 1018"/>
              <a:gd name="T29" fmla="*/ 858 h 1017"/>
              <a:gd name="T30" fmla="*/ 248 w 1018"/>
              <a:gd name="T31" fmla="*/ 880 h 1017"/>
              <a:gd name="T32" fmla="*/ 197 w 1018"/>
              <a:gd name="T33" fmla="*/ 948 h 1017"/>
              <a:gd name="T34" fmla="*/ 196 w 1018"/>
              <a:gd name="T35" fmla="*/ 1003 h 1017"/>
              <a:gd name="T36" fmla="*/ 795 w 1018"/>
              <a:gd name="T37" fmla="*/ 1017 h 1017"/>
              <a:gd name="T38" fmla="*/ 826 w 1018"/>
              <a:gd name="T39" fmla="*/ 992 h 1017"/>
              <a:gd name="T40" fmla="*/ 812 w 1018"/>
              <a:gd name="T41" fmla="*/ 925 h 1017"/>
              <a:gd name="T42" fmla="*/ 750 w 1018"/>
              <a:gd name="T43" fmla="*/ 869 h 1017"/>
              <a:gd name="T44" fmla="*/ 681 w 1018"/>
              <a:gd name="T45" fmla="*/ 856 h 1017"/>
              <a:gd name="T46" fmla="*/ 633 w 1018"/>
              <a:gd name="T47" fmla="*/ 830 h 1017"/>
              <a:gd name="T48" fmla="*/ 605 w 1018"/>
              <a:gd name="T49" fmla="*/ 772 h 1017"/>
              <a:gd name="T50" fmla="*/ 616 w 1018"/>
              <a:gd name="T51" fmla="*/ 718 h 1017"/>
              <a:gd name="T52" fmla="*/ 639 w 1018"/>
              <a:gd name="T53" fmla="*/ 683 h 1017"/>
              <a:gd name="T54" fmla="*/ 774 w 1018"/>
              <a:gd name="T55" fmla="*/ 554 h 1017"/>
              <a:gd name="T56" fmla="*/ 887 w 1018"/>
              <a:gd name="T57" fmla="*/ 540 h 1017"/>
              <a:gd name="T58" fmla="*/ 983 w 1018"/>
              <a:gd name="T59" fmla="*/ 461 h 1017"/>
              <a:gd name="T60" fmla="*/ 1018 w 1018"/>
              <a:gd name="T61" fmla="*/ 342 h 1017"/>
              <a:gd name="T62" fmla="*/ 971 w 1018"/>
              <a:gd name="T63" fmla="*/ 210 h 1017"/>
              <a:gd name="T64" fmla="*/ 154 w 1018"/>
              <a:gd name="T65" fmla="*/ 481 h 1017"/>
              <a:gd name="T66" fmla="*/ 88 w 1018"/>
              <a:gd name="T67" fmla="*/ 426 h 1017"/>
              <a:gd name="T68" fmla="*/ 63 w 1018"/>
              <a:gd name="T69" fmla="*/ 345 h 1017"/>
              <a:gd name="T70" fmla="*/ 92 w 1018"/>
              <a:gd name="T71" fmla="*/ 256 h 1017"/>
              <a:gd name="T72" fmla="*/ 152 w 1018"/>
              <a:gd name="T73" fmla="*/ 252 h 1017"/>
              <a:gd name="T74" fmla="*/ 241 w 1018"/>
              <a:gd name="T75" fmla="*/ 488 h 1017"/>
              <a:gd name="T76" fmla="*/ 176 w 1018"/>
              <a:gd name="T77" fmla="*/ 487 h 1017"/>
              <a:gd name="T78" fmla="*/ 717 w 1018"/>
              <a:gd name="T79" fmla="*/ 925 h 1017"/>
              <a:gd name="T80" fmla="*/ 263 w 1018"/>
              <a:gd name="T81" fmla="*/ 954 h 1017"/>
              <a:gd name="T82" fmla="*/ 301 w 1018"/>
              <a:gd name="T83" fmla="*/ 925 h 1017"/>
              <a:gd name="T84" fmla="*/ 380 w 1018"/>
              <a:gd name="T85" fmla="*/ 910 h 1017"/>
              <a:gd name="T86" fmla="*/ 448 w 1018"/>
              <a:gd name="T87" fmla="*/ 854 h 1017"/>
              <a:gd name="T88" fmla="*/ 476 w 1018"/>
              <a:gd name="T89" fmla="*/ 778 h 1017"/>
              <a:gd name="T90" fmla="*/ 509 w 1018"/>
              <a:gd name="T91" fmla="*/ 795 h 1017"/>
              <a:gd name="T92" fmla="*/ 543 w 1018"/>
              <a:gd name="T93" fmla="*/ 778 h 1017"/>
              <a:gd name="T94" fmla="*/ 578 w 1018"/>
              <a:gd name="T95" fmla="*/ 865 h 1017"/>
              <a:gd name="T96" fmla="*/ 653 w 1018"/>
              <a:gd name="T97" fmla="*/ 915 h 1017"/>
              <a:gd name="T98" fmla="*/ 494 w 1018"/>
              <a:gd name="T99" fmla="*/ 709 h 1017"/>
              <a:gd name="T100" fmla="*/ 329 w 1018"/>
              <a:gd name="T101" fmla="*/ 511 h 1017"/>
              <a:gd name="T102" fmla="*/ 247 w 1018"/>
              <a:gd name="T103" fmla="*/ 342 h 1017"/>
              <a:gd name="T104" fmla="*/ 196 w 1018"/>
              <a:gd name="T105" fmla="*/ 132 h 1017"/>
              <a:gd name="T106" fmla="*/ 817 w 1018"/>
              <a:gd name="T107" fmla="*/ 164 h 1017"/>
              <a:gd name="T108" fmla="*/ 762 w 1018"/>
              <a:gd name="T109" fmla="*/ 369 h 1017"/>
              <a:gd name="T110" fmla="*/ 663 w 1018"/>
              <a:gd name="T111" fmla="*/ 550 h 1017"/>
              <a:gd name="T112" fmla="*/ 509 w 1018"/>
              <a:gd name="T113" fmla="*/ 722 h 1017"/>
              <a:gd name="T114" fmla="*/ 911 w 1018"/>
              <a:gd name="T115" fmla="*/ 448 h 1017"/>
              <a:gd name="T116" fmla="*/ 842 w 1018"/>
              <a:gd name="T117" fmla="*/ 487 h 1017"/>
              <a:gd name="T118" fmla="*/ 777 w 1018"/>
              <a:gd name="T119" fmla="*/ 489 h 1017"/>
              <a:gd name="T120" fmla="*/ 866 w 1018"/>
              <a:gd name="T121" fmla="*/ 252 h 1017"/>
              <a:gd name="T122" fmla="*/ 926 w 1018"/>
              <a:gd name="T123" fmla="*/ 257 h 1017"/>
              <a:gd name="T124" fmla="*/ 955 w 1018"/>
              <a:gd name="T125" fmla="*/ 34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887" y="148"/>
                </a:moveTo>
                <a:lnTo>
                  <a:pt x="887" y="148"/>
                </a:lnTo>
                <a:lnTo>
                  <a:pt x="884" y="147"/>
                </a:lnTo>
                <a:lnTo>
                  <a:pt x="884" y="147"/>
                </a:lnTo>
                <a:lnTo>
                  <a:pt x="887" y="119"/>
                </a:lnTo>
                <a:lnTo>
                  <a:pt x="889" y="90"/>
                </a:lnTo>
                <a:lnTo>
                  <a:pt x="890" y="61"/>
                </a:lnTo>
                <a:lnTo>
                  <a:pt x="890" y="31"/>
                </a:lnTo>
                <a:lnTo>
                  <a:pt x="890" y="31"/>
                </a:lnTo>
                <a:lnTo>
                  <a:pt x="890" y="26"/>
                </a:lnTo>
                <a:lnTo>
                  <a:pt x="888" y="19"/>
                </a:lnTo>
                <a:lnTo>
                  <a:pt x="885" y="14"/>
                </a:lnTo>
                <a:lnTo>
                  <a:pt x="882" y="10"/>
                </a:lnTo>
                <a:lnTo>
                  <a:pt x="876" y="5"/>
                </a:lnTo>
                <a:lnTo>
                  <a:pt x="871" y="2"/>
                </a:lnTo>
                <a:lnTo>
                  <a:pt x="866" y="0"/>
                </a:lnTo>
                <a:lnTo>
                  <a:pt x="859" y="0"/>
                </a:lnTo>
                <a:lnTo>
                  <a:pt x="160" y="0"/>
                </a:lnTo>
                <a:lnTo>
                  <a:pt x="160" y="0"/>
                </a:lnTo>
                <a:lnTo>
                  <a:pt x="153" y="0"/>
                </a:lnTo>
                <a:lnTo>
                  <a:pt x="147" y="2"/>
                </a:lnTo>
                <a:lnTo>
                  <a:pt x="141" y="5"/>
                </a:lnTo>
                <a:lnTo>
                  <a:pt x="137" y="10"/>
                </a:lnTo>
                <a:lnTo>
                  <a:pt x="133" y="14"/>
                </a:lnTo>
                <a:lnTo>
                  <a:pt x="130" y="19"/>
                </a:lnTo>
                <a:lnTo>
                  <a:pt x="129" y="26"/>
                </a:lnTo>
                <a:lnTo>
                  <a:pt x="127" y="31"/>
                </a:lnTo>
                <a:lnTo>
                  <a:pt x="127" y="31"/>
                </a:lnTo>
                <a:lnTo>
                  <a:pt x="127" y="61"/>
                </a:lnTo>
                <a:lnTo>
                  <a:pt x="130" y="90"/>
                </a:lnTo>
                <a:lnTo>
                  <a:pt x="132" y="119"/>
                </a:lnTo>
                <a:lnTo>
                  <a:pt x="134" y="147"/>
                </a:lnTo>
                <a:lnTo>
                  <a:pt x="134" y="147"/>
                </a:lnTo>
                <a:lnTo>
                  <a:pt x="131" y="148"/>
                </a:lnTo>
                <a:lnTo>
                  <a:pt x="131" y="148"/>
                </a:lnTo>
                <a:lnTo>
                  <a:pt x="110" y="157"/>
                </a:lnTo>
                <a:lnTo>
                  <a:pt x="93" y="168"/>
                </a:lnTo>
                <a:lnTo>
                  <a:pt x="76" y="180"/>
                </a:lnTo>
                <a:lnTo>
                  <a:pt x="61" y="194"/>
                </a:lnTo>
                <a:lnTo>
                  <a:pt x="47" y="210"/>
                </a:lnTo>
                <a:lnTo>
                  <a:pt x="35" y="226"/>
                </a:lnTo>
                <a:lnTo>
                  <a:pt x="24" y="243"/>
                </a:lnTo>
                <a:lnTo>
                  <a:pt x="16" y="263"/>
                </a:lnTo>
                <a:lnTo>
                  <a:pt x="8" y="281"/>
                </a:lnTo>
                <a:lnTo>
                  <a:pt x="4" y="301"/>
                </a:lnTo>
                <a:lnTo>
                  <a:pt x="1" y="322"/>
                </a:lnTo>
                <a:lnTo>
                  <a:pt x="0" y="342"/>
                </a:lnTo>
                <a:lnTo>
                  <a:pt x="0" y="363"/>
                </a:lnTo>
                <a:lnTo>
                  <a:pt x="3" y="383"/>
                </a:lnTo>
                <a:lnTo>
                  <a:pt x="8" y="404"/>
                </a:lnTo>
                <a:lnTo>
                  <a:pt x="15" y="425"/>
                </a:lnTo>
                <a:lnTo>
                  <a:pt x="15" y="425"/>
                </a:lnTo>
                <a:lnTo>
                  <a:pt x="24" y="443"/>
                </a:lnTo>
                <a:lnTo>
                  <a:pt x="35" y="461"/>
                </a:lnTo>
                <a:lnTo>
                  <a:pt x="47" y="478"/>
                </a:lnTo>
                <a:lnTo>
                  <a:pt x="61" y="493"/>
                </a:lnTo>
                <a:lnTo>
                  <a:pt x="76" y="507"/>
                </a:lnTo>
                <a:lnTo>
                  <a:pt x="93" y="519"/>
                </a:lnTo>
                <a:lnTo>
                  <a:pt x="110" y="530"/>
                </a:lnTo>
                <a:lnTo>
                  <a:pt x="130" y="540"/>
                </a:lnTo>
                <a:lnTo>
                  <a:pt x="130" y="540"/>
                </a:lnTo>
                <a:lnTo>
                  <a:pt x="150" y="546"/>
                </a:lnTo>
                <a:lnTo>
                  <a:pt x="170" y="551"/>
                </a:lnTo>
                <a:lnTo>
                  <a:pt x="191" y="555"/>
                </a:lnTo>
                <a:lnTo>
                  <a:pt x="211" y="556"/>
                </a:lnTo>
                <a:lnTo>
                  <a:pt x="211" y="556"/>
                </a:lnTo>
                <a:lnTo>
                  <a:pt x="227" y="555"/>
                </a:lnTo>
                <a:lnTo>
                  <a:pt x="243" y="554"/>
                </a:lnTo>
                <a:lnTo>
                  <a:pt x="259" y="550"/>
                </a:lnTo>
                <a:lnTo>
                  <a:pt x="274" y="546"/>
                </a:lnTo>
                <a:lnTo>
                  <a:pt x="274" y="546"/>
                </a:lnTo>
                <a:lnTo>
                  <a:pt x="301" y="586"/>
                </a:lnTo>
                <a:lnTo>
                  <a:pt x="327" y="621"/>
                </a:lnTo>
                <a:lnTo>
                  <a:pt x="353" y="654"/>
                </a:lnTo>
                <a:lnTo>
                  <a:pt x="379" y="683"/>
                </a:lnTo>
                <a:lnTo>
                  <a:pt x="379" y="683"/>
                </a:lnTo>
                <a:lnTo>
                  <a:pt x="382" y="690"/>
                </a:lnTo>
                <a:lnTo>
                  <a:pt x="386" y="695"/>
                </a:lnTo>
                <a:lnTo>
                  <a:pt x="386" y="695"/>
                </a:lnTo>
                <a:lnTo>
                  <a:pt x="393" y="703"/>
                </a:lnTo>
                <a:lnTo>
                  <a:pt x="398" y="710"/>
                </a:lnTo>
                <a:lnTo>
                  <a:pt x="402" y="718"/>
                </a:lnTo>
                <a:lnTo>
                  <a:pt x="406" y="726"/>
                </a:lnTo>
                <a:lnTo>
                  <a:pt x="410" y="735"/>
                </a:lnTo>
                <a:lnTo>
                  <a:pt x="412" y="744"/>
                </a:lnTo>
                <a:lnTo>
                  <a:pt x="413" y="753"/>
                </a:lnTo>
                <a:lnTo>
                  <a:pt x="414" y="763"/>
                </a:lnTo>
                <a:lnTo>
                  <a:pt x="414" y="763"/>
                </a:lnTo>
                <a:lnTo>
                  <a:pt x="413" y="772"/>
                </a:lnTo>
                <a:lnTo>
                  <a:pt x="412" y="782"/>
                </a:lnTo>
                <a:lnTo>
                  <a:pt x="410" y="791"/>
                </a:lnTo>
                <a:lnTo>
                  <a:pt x="406" y="799"/>
                </a:lnTo>
                <a:lnTo>
                  <a:pt x="402" y="808"/>
                </a:lnTo>
                <a:lnTo>
                  <a:pt x="398" y="816"/>
                </a:lnTo>
                <a:lnTo>
                  <a:pt x="393" y="824"/>
                </a:lnTo>
                <a:lnTo>
                  <a:pt x="386" y="830"/>
                </a:lnTo>
                <a:lnTo>
                  <a:pt x="386" y="830"/>
                </a:lnTo>
                <a:lnTo>
                  <a:pt x="379" y="837"/>
                </a:lnTo>
                <a:lnTo>
                  <a:pt x="371" y="842"/>
                </a:lnTo>
                <a:lnTo>
                  <a:pt x="364" y="847"/>
                </a:lnTo>
                <a:lnTo>
                  <a:pt x="355" y="851"/>
                </a:lnTo>
                <a:lnTo>
                  <a:pt x="346" y="854"/>
                </a:lnTo>
                <a:lnTo>
                  <a:pt x="337" y="856"/>
                </a:lnTo>
                <a:lnTo>
                  <a:pt x="328" y="858"/>
                </a:lnTo>
                <a:lnTo>
                  <a:pt x="318" y="858"/>
                </a:lnTo>
                <a:lnTo>
                  <a:pt x="318" y="858"/>
                </a:lnTo>
                <a:lnTo>
                  <a:pt x="306" y="859"/>
                </a:lnTo>
                <a:lnTo>
                  <a:pt x="293" y="861"/>
                </a:lnTo>
                <a:lnTo>
                  <a:pt x="281" y="865"/>
                </a:lnTo>
                <a:lnTo>
                  <a:pt x="269" y="869"/>
                </a:lnTo>
                <a:lnTo>
                  <a:pt x="257" y="874"/>
                </a:lnTo>
                <a:lnTo>
                  <a:pt x="248" y="880"/>
                </a:lnTo>
                <a:lnTo>
                  <a:pt x="237" y="887"/>
                </a:lnTo>
                <a:lnTo>
                  <a:pt x="228" y="896"/>
                </a:lnTo>
                <a:lnTo>
                  <a:pt x="220" y="904"/>
                </a:lnTo>
                <a:lnTo>
                  <a:pt x="212" y="915"/>
                </a:lnTo>
                <a:lnTo>
                  <a:pt x="207" y="925"/>
                </a:lnTo>
                <a:lnTo>
                  <a:pt x="202" y="937"/>
                </a:lnTo>
                <a:lnTo>
                  <a:pt x="197" y="948"/>
                </a:lnTo>
                <a:lnTo>
                  <a:pt x="194" y="960"/>
                </a:lnTo>
                <a:lnTo>
                  <a:pt x="192" y="973"/>
                </a:lnTo>
                <a:lnTo>
                  <a:pt x="191" y="986"/>
                </a:lnTo>
                <a:lnTo>
                  <a:pt x="191" y="986"/>
                </a:lnTo>
                <a:lnTo>
                  <a:pt x="192" y="992"/>
                </a:lnTo>
                <a:lnTo>
                  <a:pt x="194" y="998"/>
                </a:lnTo>
                <a:lnTo>
                  <a:pt x="196" y="1003"/>
                </a:lnTo>
                <a:lnTo>
                  <a:pt x="200" y="1008"/>
                </a:lnTo>
                <a:lnTo>
                  <a:pt x="205" y="1012"/>
                </a:lnTo>
                <a:lnTo>
                  <a:pt x="210" y="1015"/>
                </a:lnTo>
                <a:lnTo>
                  <a:pt x="217" y="1017"/>
                </a:lnTo>
                <a:lnTo>
                  <a:pt x="223" y="1017"/>
                </a:lnTo>
                <a:lnTo>
                  <a:pt x="795" y="1017"/>
                </a:lnTo>
                <a:lnTo>
                  <a:pt x="795" y="1017"/>
                </a:lnTo>
                <a:lnTo>
                  <a:pt x="801" y="1017"/>
                </a:lnTo>
                <a:lnTo>
                  <a:pt x="808" y="1015"/>
                </a:lnTo>
                <a:lnTo>
                  <a:pt x="813" y="1012"/>
                </a:lnTo>
                <a:lnTo>
                  <a:pt x="817" y="1008"/>
                </a:lnTo>
                <a:lnTo>
                  <a:pt x="822" y="1003"/>
                </a:lnTo>
                <a:lnTo>
                  <a:pt x="825" y="998"/>
                </a:lnTo>
                <a:lnTo>
                  <a:pt x="826" y="992"/>
                </a:lnTo>
                <a:lnTo>
                  <a:pt x="827" y="986"/>
                </a:lnTo>
                <a:lnTo>
                  <a:pt x="827" y="986"/>
                </a:lnTo>
                <a:lnTo>
                  <a:pt x="826" y="973"/>
                </a:lnTo>
                <a:lnTo>
                  <a:pt x="825" y="960"/>
                </a:lnTo>
                <a:lnTo>
                  <a:pt x="822" y="948"/>
                </a:lnTo>
                <a:lnTo>
                  <a:pt x="817" y="937"/>
                </a:lnTo>
                <a:lnTo>
                  <a:pt x="812" y="925"/>
                </a:lnTo>
                <a:lnTo>
                  <a:pt x="806" y="915"/>
                </a:lnTo>
                <a:lnTo>
                  <a:pt x="798" y="904"/>
                </a:lnTo>
                <a:lnTo>
                  <a:pt x="790" y="896"/>
                </a:lnTo>
                <a:lnTo>
                  <a:pt x="781" y="887"/>
                </a:lnTo>
                <a:lnTo>
                  <a:pt x="771" y="880"/>
                </a:lnTo>
                <a:lnTo>
                  <a:pt x="761" y="874"/>
                </a:lnTo>
                <a:lnTo>
                  <a:pt x="750" y="869"/>
                </a:lnTo>
                <a:lnTo>
                  <a:pt x="738" y="865"/>
                </a:lnTo>
                <a:lnTo>
                  <a:pt x="725" y="861"/>
                </a:lnTo>
                <a:lnTo>
                  <a:pt x="713" y="859"/>
                </a:lnTo>
                <a:lnTo>
                  <a:pt x="699" y="858"/>
                </a:lnTo>
                <a:lnTo>
                  <a:pt x="699" y="858"/>
                </a:lnTo>
                <a:lnTo>
                  <a:pt x="691" y="858"/>
                </a:lnTo>
                <a:lnTo>
                  <a:pt x="681" y="856"/>
                </a:lnTo>
                <a:lnTo>
                  <a:pt x="673" y="854"/>
                </a:lnTo>
                <a:lnTo>
                  <a:pt x="663" y="851"/>
                </a:lnTo>
                <a:lnTo>
                  <a:pt x="655" y="847"/>
                </a:lnTo>
                <a:lnTo>
                  <a:pt x="647" y="842"/>
                </a:lnTo>
                <a:lnTo>
                  <a:pt x="639" y="837"/>
                </a:lnTo>
                <a:lnTo>
                  <a:pt x="633" y="830"/>
                </a:lnTo>
                <a:lnTo>
                  <a:pt x="633" y="830"/>
                </a:lnTo>
                <a:lnTo>
                  <a:pt x="626" y="824"/>
                </a:lnTo>
                <a:lnTo>
                  <a:pt x="620" y="816"/>
                </a:lnTo>
                <a:lnTo>
                  <a:pt x="616" y="808"/>
                </a:lnTo>
                <a:lnTo>
                  <a:pt x="611" y="799"/>
                </a:lnTo>
                <a:lnTo>
                  <a:pt x="608" y="791"/>
                </a:lnTo>
                <a:lnTo>
                  <a:pt x="606" y="782"/>
                </a:lnTo>
                <a:lnTo>
                  <a:pt x="605" y="772"/>
                </a:lnTo>
                <a:lnTo>
                  <a:pt x="605" y="763"/>
                </a:lnTo>
                <a:lnTo>
                  <a:pt x="605" y="763"/>
                </a:lnTo>
                <a:lnTo>
                  <a:pt x="605" y="753"/>
                </a:lnTo>
                <a:lnTo>
                  <a:pt x="606" y="744"/>
                </a:lnTo>
                <a:lnTo>
                  <a:pt x="608" y="735"/>
                </a:lnTo>
                <a:lnTo>
                  <a:pt x="611" y="726"/>
                </a:lnTo>
                <a:lnTo>
                  <a:pt x="616" y="718"/>
                </a:lnTo>
                <a:lnTo>
                  <a:pt x="620" y="710"/>
                </a:lnTo>
                <a:lnTo>
                  <a:pt x="626" y="703"/>
                </a:lnTo>
                <a:lnTo>
                  <a:pt x="633" y="695"/>
                </a:lnTo>
                <a:lnTo>
                  <a:pt x="633" y="695"/>
                </a:lnTo>
                <a:lnTo>
                  <a:pt x="637" y="690"/>
                </a:lnTo>
                <a:lnTo>
                  <a:pt x="639" y="683"/>
                </a:lnTo>
                <a:lnTo>
                  <a:pt x="639" y="683"/>
                </a:lnTo>
                <a:lnTo>
                  <a:pt x="665" y="654"/>
                </a:lnTo>
                <a:lnTo>
                  <a:pt x="691" y="622"/>
                </a:lnTo>
                <a:lnTo>
                  <a:pt x="718" y="586"/>
                </a:lnTo>
                <a:lnTo>
                  <a:pt x="743" y="546"/>
                </a:lnTo>
                <a:lnTo>
                  <a:pt x="743" y="546"/>
                </a:lnTo>
                <a:lnTo>
                  <a:pt x="758" y="550"/>
                </a:lnTo>
                <a:lnTo>
                  <a:pt x="774" y="554"/>
                </a:lnTo>
                <a:lnTo>
                  <a:pt x="791" y="555"/>
                </a:lnTo>
                <a:lnTo>
                  <a:pt x="806" y="556"/>
                </a:lnTo>
                <a:lnTo>
                  <a:pt x="806" y="556"/>
                </a:lnTo>
                <a:lnTo>
                  <a:pt x="827" y="555"/>
                </a:lnTo>
                <a:lnTo>
                  <a:pt x="847" y="551"/>
                </a:lnTo>
                <a:lnTo>
                  <a:pt x="868" y="546"/>
                </a:lnTo>
                <a:lnTo>
                  <a:pt x="887" y="540"/>
                </a:lnTo>
                <a:lnTo>
                  <a:pt x="887" y="540"/>
                </a:lnTo>
                <a:lnTo>
                  <a:pt x="906" y="530"/>
                </a:lnTo>
                <a:lnTo>
                  <a:pt x="925" y="519"/>
                </a:lnTo>
                <a:lnTo>
                  <a:pt x="941" y="507"/>
                </a:lnTo>
                <a:lnTo>
                  <a:pt x="956" y="493"/>
                </a:lnTo>
                <a:lnTo>
                  <a:pt x="970" y="478"/>
                </a:lnTo>
                <a:lnTo>
                  <a:pt x="983" y="461"/>
                </a:lnTo>
                <a:lnTo>
                  <a:pt x="993" y="443"/>
                </a:lnTo>
                <a:lnTo>
                  <a:pt x="1002" y="425"/>
                </a:lnTo>
                <a:lnTo>
                  <a:pt x="1002" y="425"/>
                </a:lnTo>
                <a:lnTo>
                  <a:pt x="1009" y="404"/>
                </a:lnTo>
                <a:lnTo>
                  <a:pt x="1014" y="383"/>
                </a:lnTo>
                <a:lnTo>
                  <a:pt x="1017" y="363"/>
                </a:lnTo>
                <a:lnTo>
                  <a:pt x="1018" y="342"/>
                </a:lnTo>
                <a:lnTo>
                  <a:pt x="1017" y="322"/>
                </a:lnTo>
                <a:lnTo>
                  <a:pt x="1014" y="301"/>
                </a:lnTo>
                <a:lnTo>
                  <a:pt x="1008" y="281"/>
                </a:lnTo>
                <a:lnTo>
                  <a:pt x="1002" y="263"/>
                </a:lnTo>
                <a:lnTo>
                  <a:pt x="993" y="243"/>
                </a:lnTo>
                <a:lnTo>
                  <a:pt x="983" y="226"/>
                </a:lnTo>
                <a:lnTo>
                  <a:pt x="971" y="210"/>
                </a:lnTo>
                <a:lnTo>
                  <a:pt x="957" y="194"/>
                </a:lnTo>
                <a:lnTo>
                  <a:pt x="942" y="180"/>
                </a:lnTo>
                <a:lnTo>
                  <a:pt x="925" y="168"/>
                </a:lnTo>
                <a:lnTo>
                  <a:pt x="906" y="157"/>
                </a:lnTo>
                <a:lnTo>
                  <a:pt x="887" y="148"/>
                </a:lnTo>
                <a:lnTo>
                  <a:pt x="887" y="148"/>
                </a:lnTo>
                <a:close/>
                <a:moveTo>
                  <a:pt x="154" y="481"/>
                </a:moveTo>
                <a:lnTo>
                  <a:pt x="154" y="481"/>
                </a:lnTo>
                <a:lnTo>
                  <a:pt x="140" y="474"/>
                </a:lnTo>
                <a:lnTo>
                  <a:pt x="129" y="467"/>
                </a:lnTo>
                <a:lnTo>
                  <a:pt x="117" y="458"/>
                </a:lnTo>
                <a:lnTo>
                  <a:pt x="106" y="448"/>
                </a:lnTo>
                <a:lnTo>
                  <a:pt x="96" y="438"/>
                </a:lnTo>
                <a:lnTo>
                  <a:pt x="88" y="426"/>
                </a:lnTo>
                <a:lnTo>
                  <a:pt x="80" y="413"/>
                </a:lnTo>
                <a:lnTo>
                  <a:pt x="74" y="400"/>
                </a:lnTo>
                <a:lnTo>
                  <a:pt x="74" y="400"/>
                </a:lnTo>
                <a:lnTo>
                  <a:pt x="70" y="386"/>
                </a:lnTo>
                <a:lnTo>
                  <a:pt x="66" y="373"/>
                </a:lnTo>
                <a:lnTo>
                  <a:pt x="64" y="359"/>
                </a:lnTo>
                <a:lnTo>
                  <a:pt x="63" y="345"/>
                </a:lnTo>
                <a:lnTo>
                  <a:pt x="63" y="331"/>
                </a:lnTo>
                <a:lnTo>
                  <a:pt x="65" y="319"/>
                </a:lnTo>
                <a:lnTo>
                  <a:pt x="68" y="305"/>
                </a:lnTo>
                <a:lnTo>
                  <a:pt x="73" y="292"/>
                </a:lnTo>
                <a:lnTo>
                  <a:pt x="78" y="280"/>
                </a:lnTo>
                <a:lnTo>
                  <a:pt x="85" y="268"/>
                </a:lnTo>
                <a:lnTo>
                  <a:pt x="92" y="256"/>
                </a:lnTo>
                <a:lnTo>
                  <a:pt x="101" y="247"/>
                </a:lnTo>
                <a:lnTo>
                  <a:pt x="110" y="236"/>
                </a:lnTo>
                <a:lnTo>
                  <a:pt x="120" y="227"/>
                </a:lnTo>
                <a:lnTo>
                  <a:pt x="132" y="219"/>
                </a:lnTo>
                <a:lnTo>
                  <a:pt x="144" y="212"/>
                </a:lnTo>
                <a:lnTo>
                  <a:pt x="144" y="212"/>
                </a:lnTo>
                <a:lnTo>
                  <a:pt x="152" y="252"/>
                </a:lnTo>
                <a:lnTo>
                  <a:pt x="162" y="290"/>
                </a:lnTo>
                <a:lnTo>
                  <a:pt x="173" y="326"/>
                </a:lnTo>
                <a:lnTo>
                  <a:pt x="184" y="361"/>
                </a:lnTo>
                <a:lnTo>
                  <a:pt x="197" y="395"/>
                </a:lnTo>
                <a:lnTo>
                  <a:pt x="211" y="428"/>
                </a:lnTo>
                <a:lnTo>
                  <a:pt x="226" y="459"/>
                </a:lnTo>
                <a:lnTo>
                  <a:pt x="241" y="488"/>
                </a:lnTo>
                <a:lnTo>
                  <a:pt x="241" y="488"/>
                </a:lnTo>
                <a:lnTo>
                  <a:pt x="230" y="490"/>
                </a:lnTo>
                <a:lnTo>
                  <a:pt x="220" y="491"/>
                </a:lnTo>
                <a:lnTo>
                  <a:pt x="209" y="491"/>
                </a:lnTo>
                <a:lnTo>
                  <a:pt x="197" y="491"/>
                </a:lnTo>
                <a:lnTo>
                  <a:pt x="187" y="490"/>
                </a:lnTo>
                <a:lnTo>
                  <a:pt x="176" y="487"/>
                </a:lnTo>
                <a:lnTo>
                  <a:pt x="165" y="485"/>
                </a:lnTo>
                <a:lnTo>
                  <a:pt x="154" y="481"/>
                </a:lnTo>
                <a:lnTo>
                  <a:pt x="154" y="481"/>
                </a:lnTo>
                <a:close/>
                <a:moveTo>
                  <a:pt x="699" y="922"/>
                </a:moveTo>
                <a:lnTo>
                  <a:pt x="699" y="922"/>
                </a:lnTo>
                <a:lnTo>
                  <a:pt x="709" y="923"/>
                </a:lnTo>
                <a:lnTo>
                  <a:pt x="717" y="925"/>
                </a:lnTo>
                <a:lnTo>
                  <a:pt x="725" y="927"/>
                </a:lnTo>
                <a:lnTo>
                  <a:pt x="733" y="931"/>
                </a:lnTo>
                <a:lnTo>
                  <a:pt x="739" y="935"/>
                </a:lnTo>
                <a:lnTo>
                  <a:pt x="746" y="941"/>
                </a:lnTo>
                <a:lnTo>
                  <a:pt x="751" y="947"/>
                </a:lnTo>
                <a:lnTo>
                  <a:pt x="755" y="954"/>
                </a:lnTo>
                <a:lnTo>
                  <a:pt x="263" y="954"/>
                </a:lnTo>
                <a:lnTo>
                  <a:pt x="263" y="954"/>
                </a:lnTo>
                <a:lnTo>
                  <a:pt x="268" y="947"/>
                </a:lnTo>
                <a:lnTo>
                  <a:pt x="273" y="941"/>
                </a:lnTo>
                <a:lnTo>
                  <a:pt x="279" y="935"/>
                </a:lnTo>
                <a:lnTo>
                  <a:pt x="286" y="931"/>
                </a:lnTo>
                <a:lnTo>
                  <a:pt x="294" y="927"/>
                </a:lnTo>
                <a:lnTo>
                  <a:pt x="301" y="925"/>
                </a:lnTo>
                <a:lnTo>
                  <a:pt x="310" y="923"/>
                </a:lnTo>
                <a:lnTo>
                  <a:pt x="318" y="922"/>
                </a:lnTo>
                <a:lnTo>
                  <a:pt x="318" y="922"/>
                </a:lnTo>
                <a:lnTo>
                  <a:pt x="333" y="922"/>
                </a:lnTo>
                <a:lnTo>
                  <a:pt x="350" y="919"/>
                </a:lnTo>
                <a:lnTo>
                  <a:pt x="365" y="915"/>
                </a:lnTo>
                <a:lnTo>
                  <a:pt x="380" y="910"/>
                </a:lnTo>
                <a:lnTo>
                  <a:pt x="394" y="903"/>
                </a:lnTo>
                <a:lnTo>
                  <a:pt x="406" y="896"/>
                </a:lnTo>
                <a:lnTo>
                  <a:pt x="419" y="886"/>
                </a:lnTo>
                <a:lnTo>
                  <a:pt x="431" y="875"/>
                </a:lnTo>
                <a:lnTo>
                  <a:pt x="431" y="875"/>
                </a:lnTo>
                <a:lnTo>
                  <a:pt x="440" y="865"/>
                </a:lnTo>
                <a:lnTo>
                  <a:pt x="448" y="854"/>
                </a:lnTo>
                <a:lnTo>
                  <a:pt x="456" y="842"/>
                </a:lnTo>
                <a:lnTo>
                  <a:pt x="462" y="830"/>
                </a:lnTo>
                <a:lnTo>
                  <a:pt x="468" y="817"/>
                </a:lnTo>
                <a:lnTo>
                  <a:pt x="471" y="805"/>
                </a:lnTo>
                <a:lnTo>
                  <a:pt x="474" y="792"/>
                </a:lnTo>
                <a:lnTo>
                  <a:pt x="476" y="778"/>
                </a:lnTo>
                <a:lnTo>
                  <a:pt x="476" y="778"/>
                </a:lnTo>
                <a:lnTo>
                  <a:pt x="490" y="788"/>
                </a:lnTo>
                <a:lnTo>
                  <a:pt x="490" y="788"/>
                </a:lnTo>
                <a:lnTo>
                  <a:pt x="494" y="792"/>
                </a:lnTo>
                <a:lnTo>
                  <a:pt x="500" y="793"/>
                </a:lnTo>
                <a:lnTo>
                  <a:pt x="504" y="795"/>
                </a:lnTo>
                <a:lnTo>
                  <a:pt x="509" y="795"/>
                </a:lnTo>
                <a:lnTo>
                  <a:pt x="509" y="795"/>
                </a:lnTo>
                <a:lnTo>
                  <a:pt x="514" y="795"/>
                </a:lnTo>
                <a:lnTo>
                  <a:pt x="519" y="793"/>
                </a:lnTo>
                <a:lnTo>
                  <a:pt x="523" y="792"/>
                </a:lnTo>
                <a:lnTo>
                  <a:pt x="528" y="788"/>
                </a:lnTo>
                <a:lnTo>
                  <a:pt x="528" y="788"/>
                </a:lnTo>
                <a:lnTo>
                  <a:pt x="543" y="778"/>
                </a:lnTo>
                <a:lnTo>
                  <a:pt x="543" y="778"/>
                </a:lnTo>
                <a:lnTo>
                  <a:pt x="544" y="792"/>
                </a:lnTo>
                <a:lnTo>
                  <a:pt x="547" y="805"/>
                </a:lnTo>
                <a:lnTo>
                  <a:pt x="551" y="817"/>
                </a:lnTo>
                <a:lnTo>
                  <a:pt x="557" y="830"/>
                </a:lnTo>
                <a:lnTo>
                  <a:pt x="562" y="842"/>
                </a:lnTo>
                <a:lnTo>
                  <a:pt x="570" y="854"/>
                </a:lnTo>
                <a:lnTo>
                  <a:pt x="578" y="865"/>
                </a:lnTo>
                <a:lnTo>
                  <a:pt x="588" y="875"/>
                </a:lnTo>
                <a:lnTo>
                  <a:pt x="588" y="875"/>
                </a:lnTo>
                <a:lnTo>
                  <a:pt x="600" y="886"/>
                </a:lnTo>
                <a:lnTo>
                  <a:pt x="611" y="896"/>
                </a:lnTo>
                <a:lnTo>
                  <a:pt x="625" y="903"/>
                </a:lnTo>
                <a:lnTo>
                  <a:pt x="639" y="910"/>
                </a:lnTo>
                <a:lnTo>
                  <a:pt x="653" y="915"/>
                </a:lnTo>
                <a:lnTo>
                  <a:pt x="668" y="919"/>
                </a:lnTo>
                <a:lnTo>
                  <a:pt x="684" y="922"/>
                </a:lnTo>
                <a:lnTo>
                  <a:pt x="699" y="922"/>
                </a:lnTo>
                <a:lnTo>
                  <a:pt x="699" y="922"/>
                </a:lnTo>
                <a:close/>
                <a:moveTo>
                  <a:pt x="509" y="722"/>
                </a:moveTo>
                <a:lnTo>
                  <a:pt x="509" y="722"/>
                </a:lnTo>
                <a:lnTo>
                  <a:pt x="494" y="709"/>
                </a:lnTo>
                <a:lnTo>
                  <a:pt x="476" y="692"/>
                </a:lnTo>
                <a:lnTo>
                  <a:pt x="456" y="672"/>
                </a:lnTo>
                <a:lnTo>
                  <a:pt x="432" y="647"/>
                </a:lnTo>
                <a:lnTo>
                  <a:pt x="408" y="618"/>
                </a:lnTo>
                <a:lnTo>
                  <a:pt x="382" y="586"/>
                </a:lnTo>
                <a:lnTo>
                  <a:pt x="355" y="550"/>
                </a:lnTo>
                <a:lnTo>
                  <a:pt x="329" y="511"/>
                </a:lnTo>
                <a:lnTo>
                  <a:pt x="316" y="489"/>
                </a:lnTo>
                <a:lnTo>
                  <a:pt x="303" y="467"/>
                </a:lnTo>
                <a:lnTo>
                  <a:pt x="292" y="444"/>
                </a:lnTo>
                <a:lnTo>
                  <a:pt x="280" y="420"/>
                </a:lnTo>
                <a:lnTo>
                  <a:pt x="268" y="395"/>
                </a:lnTo>
                <a:lnTo>
                  <a:pt x="257" y="369"/>
                </a:lnTo>
                <a:lnTo>
                  <a:pt x="247" y="342"/>
                </a:lnTo>
                <a:lnTo>
                  <a:pt x="237" y="315"/>
                </a:lnTo>
                <a:lnTo>
                  <a:pt x="228" y="286"/>
                </a:lnTo>
                <a:lnTo>
                  <a:pt x="220" y="257"/>
                </a:lnTo>
                <a:lnTo>
                  <a:pt x="212" y="227"/>
                </a:lnTo>
                <a:lnTo>
                  <a:pt x="206" y="196"/>
                </a:lnTo>
                <a:lnTo>
                  <a:pt x="200" y="164"/>
                </a:lnTo>
                <a:lnTo>
                  <a:pt x="196" y="132"/>
                </a:lnTo>
                <a:lnTo>
                  <a:pt x="193" y="98"/>
                </a:lnTo>
                <a:lnTo>
                  <a:pt x="192" y="63"/>
                </a:lnTo>
                <a:lnTo>
                  <a:pt x="827" y="63"/>
                </a:lnTo>
                <a:lnTo>
                  <a:pt x="827" y="63"/>
                </a:lnTo>
                <a:lnTo>
                  <a:pt x="825" y="98"/>
                </a:lnTo>
                <a:lnTo>
                  <a:pt x="822" y="132"/>
                </a:lnTo>
                <a:lnTo>
                  <a:pt x="817" y="164"/>
                </a:lnTo>
                <a:lnTo>
                  <a:pt x="812" y="196"/>
                </a:lnTo>
                <a:lnTo>
                  <a:pt x="806" y="227"/>
                </a:lnTo>
                <a:lnTo>
                  <a:pt x="798" y="257"/>
                </a:lnTo>
                <a:lnTo>
                  <a:pt x="791" y="286"/>
                </a:lnTo>
                <a:lnTo>
                  <a:pt x="781" y="315"/>
                </a:lnTo>
                <a:lnTo>
                  <a:pt x="771" y="342"/>
                </a:lnTo>
                <a:lnTo>
                  <a:pt x="762" y="369"/>
                </a:lnTo>
                <a:lnTo>
                  <a:pt x="750" y="395"/>
                </a:lnTo>
                <a:lnTo>
                  <a:pt x="739" y="420"/>
                </a:lnTo>
                <a:lnTo>
                  <a:pt x="726" y="444"/>
                </a:lnTo>
                <a:lnTo>
                  <a:pt x="714" y="467"/>
                </a:lnTo>
                <a:lnTo>
                  <a:pt x="702" y="489"/>
                </a:lnTo>
                <a:lnTo>
                  <a:pt x="689" y="511"/>
                </a:lnTo>
                <a:lnTo>
                  <a:pt x="663" y="550"/>
                </a:lnTo>
                <a:lnTo>
                  <a:pt x="636" y="586"/>
                </a:lnTo>
                <a:lnTo>
                  <a:pt x="610" y="618"/>
                </a:lnTo>
                <a:lnTo>
                  <a:pt x="586" y="647"/>
                </a:lnTo>
                <a:lnTo>
                  <a:pt x="563" y="672"/>
                </a:lnTo>
                <a:lnTo>
                  <a:pt x="542" y="692"/>
                </a:lnTo>
                <a:lnTo>
                  <a:pt x="523" y="709"/>
                </a:lnTo>
                <a:lnTo>
                  <a:pt x="509" y="722"/>
                </a:lnTo>
                <a:lnTo>
                  <a:pt x="509" y="722"/>
                </a:lnTo>
                <a:close/>
                <a:moveTo>
                  <a:pt x="943" y="400"/>
                </a:moveTo>
                <a:lnTo>
                  <a:pt x="943" y="400"/>
                </a:lnTo>
                <a:lnTo>
                  <a:pt x="936" y="413"/>
                </a:lnTo>
                <a:lnTo>
                  <a:pt x="929" y="426"/>
                </a:lnTo>
                <a:lnTo>
                  <a:pt x="920" y="438"/>
                </a:lnTo>
                <a:lnTo>
                  <a:pt x="911" y="448"/>
                </a:lnTo>
                <a:lnTo>
                  <a:pt x="900" y="458"/>
                </a:lnTo>
                <a:lnTo>
                  <a:pt x="889" y="467"/>
                </a:lnTo>
                <a:lnTo>
                  <a:pt x="876" y="474"/>
                </a:lnTo>
                <a:lnTo>
                  <a:pt x="864" y="481"/>
                </a:lnTo>
                <a:lnTo>
                  <a:pt x="864" y="481"/>
                </a:lnTo>
                <a:lnTo>
                  <a:pt x="853" y="485"/>
                </a:lnTo>
                <a:lnTo>
                  <a:pt x="842" y="487"/>
                </a:lnTo>
                <a:lnTo>
                  <a:pt x="831" y="490"/>
                </a:lnTo>
                <a:lnTo>
                  <a:pt x="821" y="491"/>
                </a:lnTo>
                <a:lnTo>
                  <a:pt x="809" y="491"/>
                </a:lnTo>
                <a:lnTo>
                  <a:pt x="798" y="491"/>
                </a:lnTo>
                <a:lnTo>
                  <a:pt x="787" y="490"/>
                </a:lnTo>
                <a:lnTo>
                  <a:pt x="777" y="489"/>
                </a:lnTo>
                <a:lnTo>
                  <a:pt x="777" y="489"/>
                </a:lnTo>
                <a:lnTo>
                  <a:pt x="792" y="459"/>
                </a:lnTo>
                <a:lnTo>
                  <a:pt x="807" y="428"/>
                </a:lnTo>
                <a:lnTo>
                  <a:pt x="821" y="396"/>
                </a:lnTo>
                <a:lnTo>
                  <a:pt x="833" y="361"/>
                </a:lnTo>
                <a:lnTo>
                  <a:pt x="845" y="326"/>
                </a:lnTo>
                <a:lnTo>
                  <a:pt x="856" y="290"/>
                </a:lnTo>
                <a:lnTo>
                  <a:pt x="866" y="252"/>
                </a:lnTo>
                <a:lnTo>
                  <a:pt x="874" y="212"/>
                </a:lnTo>
                <a:lnTo>
                  <a:pt x="874" y="212"/>
                </a:lnTo>
                <a:lnTo>
                  <a:pt x="886" y="220"/>
                </a:lnTo>
                <a:lnTo>
                  <a:pt x="898" y="227"/>
                </a:lnTo>
                <a:lnTo>
                  <a:pt x="908" y="237"/>
                </a:lnTo>
                <a:lnTo>
                  <a:pt x="917" y="247"/>
                </a:lnTo>
                <a:lnTo>
                  <a:pt x="926" y="257"/>
                </a:lnTo>
                <a:lnTo>
                  <a:pt x="933" y="268"/>
                </a:lnTo>
                <a:lnTo>
                  <a:pt x="940" y="280"/>
                </a:lnTo>
                <a:lnTo>
                  <a:pt x="945" y="293"/>
                </a:lnTo>
                <a:lnTo>
                  <a:pt x="949" y="306"/>
                </a:lnTo>
                <a:lnTo>
                  <a:pt x="952" y="319"/>
                </a:lnTo>
                <a:lnTo>
                  <a:pt x="954" y="332"/>
                </a:lnTo>
                <a:lnTo>
                  <a:pt x="955" y="345"/>
                </a:lnTo>
                <a:lnTo>
                  <a:pt x="954" y="359"/>
                </a:lnTo>
                <a:lnTo>
                  <a:pt x="952" y="373"/>
                </a:lnTo>
                <a:lnTo>
                  <a:pt x="948" y="386"/>
                </a:lnTo>
                <a:lnTo>
                  <a:pt x="943" y="400"/>
                </a:lnTo>
                <a:lnTo>
                  <a:pt x="943" y="40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400997" y="3139477"/>
            <a:ext cx="732838" cy="732838"/>
          </a:xfrm>
          <a:prstGeom prst="ellips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5" name="Freeform 82"/>
          <p:cNvSpPr>
            <a:spLocks noEditPoints="1"/>
          </p:cNvSpPr>
          <p:nvPr/>
        </p:nvSpPr>
        <p:spPr bwMode="auto">
          <a:xfrm>
            <a:off x="2656291" y="3344765"/>
            <a:ext cx="222250" cy="322263"/>
          </a:xfrm>
          <a:custGeom>
            <a:avLst/>
            <a:gdLst>
              <a:gd name="T0" fmla="*/ 695 w 700"/>
              <a:gd name="T1" fmla="*/ 430 h 1017"/>
              <a:gd name="T2" fmla="*/ 685 w 700"/>
              <a:gd name="T3" fmla="*/ 418 h 1017"/>
              <a:gd name="T4" fmla="*/ 667 w 700"/>
              <a:gd name="T5" fmla="*/ 413 h 1017"/>
              <a:gd name="T6" fmla="*/ 445 w 700"/>
              <a:gd name="T7" fmla="*/ 31 h 1017"/>
              <a:gd name="T8" fmla="*/ 444 w 700"/>
              <a:gd name="T9" fmla="*/ 27 h 1017"/>
              <a:gd name="T10" fmla="*/ 441 w 700"/>
              <a:gd name="T11" fmla="*/ 17 h 1017"/>
              <a:gd name="T12" fmla="*/ 436 w 700"/>
              <a:gd name="T13" fmla="*/ 8 h 1017"/>
              <a:gd name="T14" fmla="*/ 427 w 700"/>
              <a:gd name="T15" fmla="*/ 3 h 1017"/>
              <a:gd name="T16" fmla="*/ 423 w 700"/>
              <a:gd name="T17" fmla="*/ 1 h 1017"/>
              <a:gd name="T18" fmla="*/ 413 w 700"/>
              <a:gd name="T19" fmla="*/ 0 h 1017"/>
              <a:gd name="T20" fmla="*/ 403 w 700"/>
              <a:gd name="T21" fmla="*/ 1 h 1017"/>
              <a:gd name="T22" fmla="*/ 394 w 700"/>
              <a:gd name="T23" fmla="*/ 6 h 1017"/>
              <a:gd name="T24" fmla="*/ 387 w 700"/>
              <a:gd name="T25" fmla="*/ 13 h 1017"/>
              <a:gd name="T26" fmla="*/ 5 w 700"/>
              <a:gd name="T27" fmla="*/ 554 h 1017"/>
              <a:gd name="T28" fmla="*/ 0 w 700"/>
              <a:gd name="T29" fmla="*/ 570 h 1017"/>
              <a:gd name="T30" fmla="*/ 3 w 700"/>
              <a:gd name="T31" fmla="*/ 587 h 1017"/>
              <a:gd name="T32" fmla="*/ 9 w 700"/>
              <a:gd name="T33" fmla="*/ 594 h 1017"/>
              <a:gd name="T34" fmla="*/ 23 w 700"/>
              <a:gd name="T35" fmla="*/ 603 h 1017"/>
              <a:gd name="T36" fmla="*/ 254 w 700"/>
              <a:gd name="T37" fmla="*/ 604 h 1017"/>
              <a:gd name="T38" fmla="*/ 254 w 700"/>
              <a:gd name="T39" fmla="*/ 986 h 1017"/>
              <a:gd name="T40" fmla="*/ 255 w 700"/>
              <a:gd name="T41" fmla="*/ 996 h 1017"/>
              <a:gd name="T42" fmla="*/ 261 w 700"/>
              <a:gd name="T43" fmla="*/ 1004 h 1017"/>
              <a:gd name="T44" fmla="*/ 267 w 700"/>
              <a:gd name="T45" fmla="*/ 1012 h 1017"/>
              <a:gd name="T46" fmla="*/ 276 w 700"/>
              <a:gd name="T47" fmla="*/ 1016 h 1017"/>
              <a:gd name="T48" fmla="*/ 281 w 700"/>
              <a:gd name="T49" fmla="*/ 1017 h 1017"/>
              <a:gd name="T50" fmla="*/ 285 w 700"/>
              <a:gd name="T51" fmla="*/ 1017 h 1017"/>
              <a:gd name="T52" fmla="*/ 300 w 700"/>
              <a:gd name="T53" fmla="*/ 1014 h 1017"/>
              <a:gd name="T54" fmla="*/ 312 w 700"/>
              <a:gd name="T55" fmla="*/ 1004 h 1017"/>
              <a:gd name="T56" fmla="*/ 693 w 700"/>
              <a:gd name="T57" fmla="*/ 463 h 1017"/>
              <a:gd name="T58" fmla="*/ 700 w 700"/>
              <a:gd name="T59" fmla="*/ 447 h 1017"/>
              <a:gd name="T60" fmla="*/ 695 w 700"/>
              <a:gd name="T61" fmla="*/ 430 h 1017"/>
              <a:gd name="T62" fmla="*/ 318 w 700"/>
              <a:gd name="T63" fmla="*/ 885 h 1017"/>
              <a:gd name="T64" fmla="*/ 318 w 700"/>
              <a:gd name="T65" fmla="*/ 572 h 1017"/>
              <a:gd name="T66" fmla="*/ 315 w 700"/>
              <a:gd name="T67" fmla="*/ 560 h 1017"/>
              <a:gd name="T68" fmla="*/ 308 w 700"/>
              <a:gd name="T69" fmla="*/ 549 h 1017"/>
              <a:gd name="T70" fmla="*/ 298 w 700"/>
              <a:gd name="T71" fmla="*/ 543 h 1017"/>
              <a:gd name="T72" fmla="*/ 285 w 700"/>
              <a:gd name="T73" fmla="*/ 541 h 1017"/>
              <a:gd name="T74" fmla="*/ 381 w 700"/>
              <a:gd name="T75" fmla="*/ 132 h 1017"/>
              <a:gd name="T76" fmla="*/ 381 w 700"/>
              <a:gd name="T77" fmla="*/ 445 h 1017"/>
              <a:gd name="T78" fmla="*/ 384 w 700"/>
              <a:gd name="T79" fmla="*/ 457 h 1017"/>
              <a:gd name="T80" fmla="*/ 391 w 700"/>
              <a:gd name="T81" fmla="*/ 468 h 1017"/>
              <a:gd name="T82" fmla="*/ 400 w 700"/>
              <a:gd name="T83" fmla="*/ 474 h 1017"/>
              <a:gd name="T84" fmla="*/ 413 w 700"/>
              <a:gd name="T85" fmla="*/ 476 h 1017"/>
              <a:gd name="T86" fmla="*/ 318 w 700"/>
              <a:gd name="T87" fmla="*/ 88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00" h="1017">
                <a:moveTo>
                  <a:pt x="695" y="430"/>
                </a:moveTo>
                <a:lnTo>
                  <a:pt x="695" y="430"/>
                </a:lnTo>
                <a:lnTo>
                  <a:pt x="691" y="424"/>
                </a:lnTo>
                <a:lnTo>
                  <a:pt x="685" y="418"/>
                </a:lnTo>
                <a:lnTo>
                  <a:pt x="676" y="414"/>
                </a:lnTo>
                <a:lnTo>
                  <a:pt x="667" y="413"/>
                </a:lnTo>
                <a:lnTo>
                  <a:pt x="445" y="413"/>
                </a:lnTo>
                <a:lnTo>
                  <a:pt x="445" y="31"/>
                </a:lnTo>
                <a:lnTo>
                  <a:pt x="445" y="31"/>
                </a:lnTo>
                <a:lnTo>
                  <a:pt x="444" y="27"/>
                </a:lnTo>
                <a:lnTo>
                  <a:pt x="443" y="21"/>
                </a:lnTo>
                <a:lnTo>
                  <a:pt x="441" y="17"/>
                </a:lnTo>
                <a:lnTo>
                  <a:pt x="439" y="13"/>
                </a:lnTo>
                <a:lnTo>
                  <a:pt x="436" y="8"/>
                </a:lnTo>
                <a:lnTo>
                  <a:pt x="431" y="5"/>
                </a:lnTo>
                <a:lnTo>
                  <a:pt x="427" y="3"/>
                </a:lnTo>
                <a:lnTo>
                  <a:pt x="423" y="1"/>
                </a:lnTo>
                <a:lnTo>
                  <a:pt x="423" y="1"/>
                </a:lnTo>
                <a:lnTo>
                  <a:pt x="417" y="0"/>
                </a:lnTo>
                <a:lnTo>
                  <a:pt x="413" y="0"/>
                </a:lnTo>
                <a:lnTo>
                  <a:pt x="408" y="0"/>
                </a:lnTo>
                <a:lnTo>
                  <a:pt x="403" y="1"/>
                </a:lnTo>
                <a:lnTo>
                  <a:pt x="398" y="3"/>
                </a:lnTo>
                <a:lnTo>
                  <a:pt x="394" y="6"/>
                </a:lnTo>
                <a:lnTo>
                  <a:pt x="391" y="10"/>
                </a:lnTo>
                <a:lnTo>
                  <a:pt x="387" y="13"/>
                </a:lnTo>
                <a:lnTo>
                  <a:pt x="5" y="554"/>
                </a:lnTo>
                <a:lnTo>
                  <a:pt x="5" y="554"/>
                </a:lnTo>
                <a:lnTo>
                  <a:pt x="1" y="562"/>
                </a:lnTo>
                <a:lnTo>
                  <a:pt x="0" y="570"/>
                </a:lnTo>
                <a:lnTo>
                  <a:pt x="0" y="578"/>
                </a:lnTo>
                <a:lnTo>
                  <a:pt x="3" y="587"/>
                </a:lnTo>
                <a:lnTo>
                  <a:pt x="3" y="587"/>
                </a:lnTo>
                <a:lnTo>
                  <a:pt x="9" y="594"/>
                </a:lnTo>
                <a:lnTo>
                  <a:pt x="15" y="600"/>
                </a:lnTo>
                <a:lnTo>
                  <a:pt x="23" y="603"/>
                </a:lnTo>
                <a:lnTo>
                  <a:pt x="31" y="604"/>
                </a:lnTo>
                <a:lnTo>
                  <a:pt x="254" y="604"/>
                </a:lnTo>
                <a:lnTo>
                  <a:pt x="254" y="986"/>
                </a:lnTo>
                <a:lnTo>
                  <a:pt x="254" y="986"/>
                </a:lnTo>
                <a:lnTo>
                  <a:pt x="254" y="991"/>
                </a:lnTo>
                <a:lnTo>
                  <a:pt x="255" y="996"/>
                </a:lnTo>
                <a:lnTo>
                  <a:pt x="258" y="1000"/>
                </a:lnTo>
                <a:lnTo>
                  <a:pt x="261" y="1004"/>
                </a:lnTo>
                <a:lnTo>
                  <a:pt x="264" y="1008"/>
                </a:lnTo>
                <a:lnTo>
                  <a:pt x="267" y="1012"/>
                </a:lnTo>
                <a:lnTo>
                  <a:pt x="272" y="1014"/>
                </a:lnTo>
                <a:lnTo>
                  <a:pt x="276" y="1016"/>
                </a:lnTo>
                <a:lnTo>
                  <a:pt x="276" y="1016"/>
                </a:lnTo>
                <a:lnTo>
                  <a:pt x="281" y="1017"/>
                </a:lnTo>
                <a:lnTo>
                  <a:pt x="285" y="1017"/>
                </a:lnTo>
                <a:lnTo>
                  <a:pt x="285" y="1017"/>
                </a:lnTo>
                <a:lnTo>
                  <a:pt x="293" y="1017"/>
                </a:lnTo>
                <a:lnTo>
                  <a:pt x="300" y="1014"/>
                </a:lnTo>
                <a:lnTo>
                  <a:pt x="307" y="1009"/>
                </a:lnTo>
                <a:lnTo>
                  <a:pt x="312" y="1004"/>
                </a:lnTo>
                <a:lnTo>
                  <a:pt x="693" y="463"/>
                </a:lnTo>
                <a:lnTo>
                  <a:pt x="693" y="463"/>
                </a:lnTo>
                <a:lnTo>
                  <a:pt x="697" y="456"/>
                </a:lnTo>
                <a:lnTo>
                  <a:pt x="700" y="447"/>
                </a:lnTo>
                <a:lnTo>
                  <a:pt x="699" y="439"/>
                </a:lnTo>
                <a:lnTo>
                  <a:pt x="695" y="430"/>
                </a:lnTo>
                <a:lnTo>
                  <a:pt x="695" y="430"/>
                </a:lnTo>
                <a:close/>
                <a:moveTo>
                  <a:pt x="318" y="885"/>
                </a:moveTo>
                <a:lnTo>
                  <a:pt x="318" y="572"/>
                </a:lnTo>
                <a:lnTo>
                  <a:pt x="318" y="572"/>
                </a:lnTo>
                <a:lnTo>
                  <a:pt x="318" y="565"/>
                </a:lnTo>
                <a:lnTo>
                  <a:pt x="315" y="560"/>
                </a:lnTo>
                <a:lnTo>
                  <a:pt x="312" y="555"/>
                </a:lnTo>
                <a:lnTo>
                  <a:pt x="308" y="549"/>
                </a:lnTo>
                <a:lnTo>
                  <a:pt x="304" y="546"/>
                </a:lnTo>
                <a:lnTo>
                  <a:pt x="298" y="543"/>
                </a:lnTo>
                <a:lnTo>
                  <a:pt x="292" y="541"/>
                </a:lnTo>
                <a:lnTo>
                  <a:pt x="285" y="541"/>
                </a:lnTo>
                <a:lnTo>
                  <a:pt x="93" y="541"/>
                </a:lnTo>
                <a:lnTo>
                  <a:pt x="381" y="132"/>
                </a:lnTo>
                <a:lnTo>
                  <a:pt x="381" y="445"/>
                </a:lnTo>
                <a:lnTo>
                  <a:pt x="381" y="445"/>
                </a:lnTo>
                <a:lnTo>
                  <a:pt x="382" y="452"/>
                </a:lnTo>
                <a:lnTo>
                  <a:pt x="384" y="457"/>
                </a:lnTo>
                <a:lnTo>
                  <a:pt x="386" y="462"/>
                </a:lnTo>
                <a:lnTo>
                  <a:pt x="391" y="468"/>
                </a:lnTo>
                <a:lnTo>
                  <a:pt x="395" y="471"/>
                </a:lnTo>
                <a:lnTo>
                  <a:pt x="400" y="474"/>
                </a:lnTo>
                <a:lnTo>
                  <a:pt x="407" y="476"/>
                </a:lnTo>
                <a:lnTo>
                  <a:pt x="413" y="476"/>
                </a:lnTo>
                <a:lnTo>
                  <a:pt x="606" y="476"/>
                </a:lnTo>
                <a:lnTo>
                  <a:pt x="318" y="885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390945" y="3139477"/>
            <a:ext cx="732838" cy="732838"/>
          </a:xfrm>
          <a:prstGeom prst="ellips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Freeform 84"/>
          <p:cNvSpPr>
            <a:spLocks noEditPoints="1"/>
          </p:cNvSpPr>
          <p:nvPr/>
        </p:nvSpPr>
        <p:spPr bwMode="auto">
          <a:xfrm>
            <a:off x="7596233" y="3344765"/>
            <a:ext cx="322263" cy="322263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064313" y="3139477"/>
            <a:ext cx="732838" cy="732838"/>
          </a:xfrm>
          <a:prstGeom prst="ellips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Freeform 96"/>
          <p:cNvSpPr>
            <a:spLocks noEditPoints="1"/>
          </p:cNvSpPr>
          <p:nvPr/>
        </p:nvSpPr>
        <p:spPr bwMode="auto">
          <a:xfrm>
            <a:off x="4269601" y="3344765"/>
            <a:ext cx="322263" cy="322263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5727629" y="3139477"/>
            <a:ext cx="732838" cy="732838"/>
          </a:xfrm>
          <a:prstGeom prst="ellipse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4" name="Freeform 112" descr="D:\51PPT模板网\51pptmoban.com\图片.jpg"/>
          <p:cNvSpPr>
            <a:spLocks noEditPoints="1"/>
          </p:cNvSpPr>
          <p:nvPr/>
        </p:nvSpPr>
        <p:spPr bwMode="auto">
          <a:xfrm>
            <a:off x="5932917" y="3344765"/>
            <a:ext cx="322263" cy="322263"/>
          </a:xfrm>
          <a:custGeom>
            <a:avLst/>
            <a:gdLst>
              <a:gd name="T0" fmla="*/ 1016 w 1017"/>
              <a:gd name="T1" fmla="*/ 371 h 1017"/>
              <a:gd name="T2" fmla="*/ 1011 w 1017"/>
              <a:gd name="T3" fmla="*/ 363 h 1017"/>
              <a:gd name="T4" fmla="*/ 1004 w 1017"/>
              <a:gd name="T5" fmla="*/ 355 h 1017"/>
              <a:gd name="T6" fmla="*/ 996 w 1017"/>
              <a:gd name="T7" fmla="*/ 351 h 1017"/>
              <a:gd name="T8" fmla="*/ 986 w 1017"/>
              <a:gd name="T9" fmla="*/ 350 h 1017"/>
              <a:gd name="T10" fmla="*/ 539 w 1017"/>
              <a:gd name="T11" fmla="*/ 21 h 1017"/>
              <a:gd name="T12" fmla="*/ 537 w 1017"/>
              <a:gd name="T13" fmla="*/ 17 h 1017"/>
              <a:gd name="T14" fmla="*/ 531 w 1017"/>
              <a:gd name="T15" fmla="*/ 8 h 1017"/>
              <a:gd name="T16" fmla="*/ 523 w 1017"/>
              <a:gd name="T17" fmla="*/ 3 h 1017"/>
              <a:gd name="T18" fmla="*/ 514 w 1017"/>
              <a:gd name="T19" fmla="*/ 0 h 1017"/>
              <a:gd name="T20" fmla="*/ 509 w 1017"/>
              <a:gd name="T21" fmla="*/ 0 h 1017"/>
              <a:gd name="T22" fmla="*/ 499 w 1017"/>
              <a:gd name="T23" fmla="*/ 1 h 1017"/>
              <a:gd name="T24" fmla="*/ 490 w 1017"/>
              <a:gd name="T25" fmla="*/ 5 h 1017"/>
              <a:gd name="T26" fmla="*/ 483 w 1017"/>
              <a:gd name="T27" fmla="*/ 13 h 1017"/>
              <a:gd name="T28" fmla="*/ 479 w 1017"/>
              <a:gd name="T29" fmla="*/ 21 h 1017"/>
              <a:gd name="T30" fmla="*/ 31 w 1017"/>
              <a:gd name="T31" fmla="*/ 350 h 1017"/>
              <a:gd name="T32" fmla="*/ 27 w 1017"/>
              <a:gd name="T33" fmla="*/ 350 h 1017"/>
              <a:gd name="T34" fmla="*/ 17 w 1017"/>
              <a:gd name="T35" fmla="*/ 353 h 1017"/>
              <a:gd name="T36" fmla="*/ 10 w 1017"/>
              <a:gd name="T37" fmla="*/ 358 h 1017"/>
              <a:gd name="T38" fmla="*/ 3 w 1017"/>
              <a:gd name="T39" fmla="*/ 367 h 1017"/>
              <a:gd name="T40" fmla="*/ 1 w 1017"/>
              <a:gd name="T41" fmla="*/ 371 h 1017"/>
              <a:gd name="T42" fmla="*/ 0 w 1017"/>
              <a:gd name="T43" fmla="*/ 381 h 1017"/>
              <a:gd name="T44" fmla="*/ 1 w 1017"/>
              <a:gd name="T45" fmla="*/ 390 h 1017"/>
              <a:gd name="T46" fmla="*/ 5 w 1017"/>
              <a:gd name="T47" fmla="*/ 399 h 1017"/>
              <a:gd name="T48" fmla="*/ 12 w 1017"/>
              <a:gd name="T49" fmla="*/ 407 h 1017"/>
              <a:gd name="T50" fmla="*/ 160 w 1017"/>
              <a:gd name="T51" fmla="*/ 975 h 1017"/>
              <a:gd name="T52" fmla="*/ 159 w 1017"/>
              <a:gd name="T53" fmla="*/ 981 h 1017"/>
              <a:gd name="T54" fmla="*/ 159 w 1017"/>
              <a:gd name="T55" fmla="*/ 990 h 1017"/>
              <a:gd name="T56" fmla="*/ 162 w 1017"/>
              <a:gd name="T57" fmla="*/ 1000 h 1017"/>
              <a:gd name="T58" fmla="*/ 167 w 1017"/>
              <a:gd name="T59" fmla="*/ 1007 h 1017"/>
              <a:gd name="T60" fmla="*/ 172 w 1017"/>
              <a:gd name="T61" fmla="*/ 1012 h 1017"/>
              <a:gd name="T62" fmla="*/ 180 w 1017"/>
              <a:gd name="T63" fmla="*/ 1016 h 1017"/>
              <a:gd name="T64" fmla="*/ 190 w 1017"/>
              <a:gd name="T65" fmla="*/ 1017 h 1017"/>
              <a:gd name="T66" fmla="*/ 200 w 1017"/>
              <a:gd name="T67" fmla="*/ 1016 h 1017"/>
              <a:gd name="T68" fmla="*/ 209 w 1017"/>
              <a:gd name="T69" fmla="*/ 1012 h 1017"/>
              <a:gd name="T70" fmla="*/ 808 w 1017"/>
              <a:gd name="T71" fmla="*/ 1012 h 1017"/>
              <a:gd name="T72" fmla="*/ 812 w 1017"/>
              <a:gd name="T73" fmla="*/ 1014 h 1017"/>
              <a:gd name="T74" fmla="*/ 822 w 1017"/>
              <a:gd name="T75" fmla="*/ 1017 h 1017"/>
              <a:gd name="T76" fmla="*/ 826 w 1017"/>
              <a:gd name="T77" fmla="*/ 1017 h 1017"/>
              <a:gd name="T78" fmla="*/ 837 w 1017"/>
              <a:gd name="T79" fmla="*/ 1016 h 1017"/>
              <a:gd name="T80" fmla="*/ 846 w 1017"/>
              <a:gd name="T81" fmla="*/ 1012 h 1017"/>
              <a:gd name="T82" fmla="*/ 850 w 1017"/>
              <a:gd name="T83" fmla="*/ 1007 h 1017"/>
              <a:gd name="T84" fmla="*/ 855 w 1017"/>
              <a:gd name="T85" fmla="*/ 1000 h 1017"/>
              <a:gd name="T86" fmla="*/ 858 w 1017"/>
              <a:gd name="T87" fmla="*/ 990 h 1017"/>
              <a:gd name="T88" fmla="*/ 858 w 1017"/>
              <a:gd name="T89" fmla="*/ 981 h 1017"/>
              <a:gd name="T90" fmla="*/ 737 w 1017"/>
              <a:gd name="T91" fmla="*/ 616 h 1017"/>
              <a:gd name="T92" fmla="*/ 1005 w 1017"/>
              <a:gd name="T93" fmla="*/ 407 h 1017"/>
              <a:gd name="T94" fmla="*/ 1012 w 1017"/>
              <a:gd name="T95" fmla="*/ 399 h 1017"/>
              <a:gd name="T96" fmla="*/ 1016 w 1017"/>
              <a:gd name="T97" fmla="*/ 390 h 1017"/>
              <a:gd name="T98" fmla="*/ 1017 w 1017"/>
              <a:gd name="T99" fmla="*/ 381 h 1017"/>
              <a:gd name="T100" fmla="*/ 1016 w 1017"/>
              <a:gd name="T101" fmla="*/ 371 h 1017"/>
              <a:gd name="T102" fmla="*/ 124 w 1017"/>
              <a:gd name="T103" fmla="*/ 413 h 1017"/>
              <a:gd name="T104" fmla="*/ 302 w 1017"/>
              <a:gd name="T105" fmla="*/ 551 h 1017"/>
              <a:gd name="T106" fmla="*/ 766 w 1017"/>
              <a:gd name="T107" fmla="*/ 904 h 1017"/>
              <a:gd name="T108" fmla="*/ 527 w 1017"/>
              <a:gd name="T109" fmla="*/ 737 h 1017"/>
              <a:gd name="T110" fmla="*/ 518 w 1017"/>
              <a:gd name="T111" fmla="*/ 733 h 1017"/>
              <a:gd name="T112" fmla="*/ 509 w 1017"/>
              <a:gd name="T113" fmla="*/ 732 h 1017"/>
              <a:gd name="T114" fmla="*/ 504 w 1017"/>
              <a:gd name="T115" fmla="*/ 732 h 1017"/>
              <a:gd name="T116" fmla="*/ 495 w 1017"/>
              <a:gd name="T117" fmla="*/ 735 h 1017"/>
              <a:gd name="T118" fmla="*/ 251 w 1017"/>
              <a:gd name="T119" fmla="*/ 904 h 1017"/>
              <a:gd name="T120" fmla="*/ 766 w 1017"/>
              <a:gd name="T121" fmla="*/ 904 h 1017"/>
              <a:gd name="T122" fmla="*/ 670 w 1017"/>
              <a:gd name="T123" fmla="*/ 413 h 1017"/>
              <a:gd name="T124" fmla="*/ 716 w 1017"/>
              <a:gd name="T125" fmla="*/ 55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1016" y="371"/>
                </a:moveTo>
                <a:lnTo>
                  <a:pt x="1016" y="371"/>
                </a:lnTo>
                <a:lnTo>
                  <a:pt x="1014" y="367"/>
                </a:lnTo>
                <a:lnTo>
                  <a:pt x="1011" y="363"/>
                </a:lnTo>
                <a:lnTo>
                  <a:pt x="1008" y="358"/>
                </a:lnTo>
                <a:lnTo>
                  <a:pt x="1004" y="355"/>
                </a:lnTo>
                <a:lnTo>
                  <a:pt x="1000" y="353"/>
                </a:lnTo>
                <a:lnTo>
                  <a:pt x="996" y="351"/>
                </a:lnTo>
                <a:lnTo>
                  <a:pt x="990" y="350"/>
                </a:lnTo>
                <a:lnTo>
                  <a:pt x="986" y="350"/>
                </a:lnTo>
                <a:lnTo>
                  <a:pt x="648" y="350"/>
                </a:lnTo>
                <a:lnTo>
                  <a:pt x="539" y="21"/>
                </a:lnTo>
                <a:lnTo>
                  <a:pt x="539" y="21"/>
                </a:lnTo>
                <a:lnTo>
                  <a:pt x="537" y="17"/>
                </a:lnTo>
                <a:lnTo>
                  <a:pt x="534" y="13"/>
                </a:lnTo>
                <a:lnTo>
                  <a:pt x="531" y="8"/>
                </a:lnTo>
                <a:lnTo>
                  <a:pt x="527" y="5"/>
                </a:lnTo>
                <a:lnTo>
                  <a:pt x="523" y="3"/>
                </a:lnTo>
                <a:lnTo>
                  <a:pt x="518" y="1"/>
                </a:lnTo>
                <a:lnTo>
                  <a:pt x="514" y="0"/>
                </a:lnTo>
                <a:lnTo>
                  <a:pt x="509" y="0"/>
                </a:lnTo>
                <a:lnTo>
                  <a:pt x="509" y="0"/>
                </a:lnTo>
                <a:lnTo>
                  <a:pt x="503" y="0"/>
                </a:lnTo>
                <a:lnTo>
                  <a:pt x="499" y="1"/>
                </a:lnTo>
                <a:lnTo>
                  <a:pt x="495" y="3"/>
                </a:lnTo>
                <a:lnTo>
                  <a:pt x="490" y="5"/>
                </a:lnTo>
                <a:lnTo>
                  <a:pt x="486" y="8"/>
                </a:lnTo>
                <a:lnTo>
                  <a:pt x="483" y="13"/>
                </a:lnTo>
                <a:lnTo>
                  <a:pt x="481" y="17"/>
                </a:lnTo>
                <a:lnTo>
                  <a:pt x="479" y="21"/>
                </a:lnTo>
                <a:lnTo>
                  <a:pt x="369" y="350"/>
                </a:lnTo>
                <a:lnTo>
                  <a:pt x="31" y="350"/>
                </a:lnTo>
                <a:lnTo>
                  <a:pt x="31" y="350"/>
                </a:lnTo>
                <a:lnTo>
                  <a:pt x="27" y="350"/>
                </a:lnTo>
                <a:lnTo>
                  <a:pt x="21" y="351"/>
                </a:lnTo>
                <a:lnTo>
                  <a:pt x="17" y="353"/>
                </a:lnTo>
                <a:lnTo>
                  <a:pt x="13" y="355"/>
                </a:lnTo>
                <a:lnTo>
                  <a:pt x="10" y="358"/>
                </a:lnTo>
                <a:lnTo>
                  <a:pt x="6" y="363"/>
                </a:lnTo>
                <a:lnTo>
                  <a:pt x="3" y="367"/>
                </a:lnTo>
                <a:lnTo>
                  <a:pt x="1" y="371"/>
                </a:lnTo>
                <a:lnTo>
                  <a:pt x="1" y="371"/>
                </a:lnTo>
                <a:lnTo>
                  <a:pt x="0" y="375"/>
                </a:lnTo>
                <a:lnTo>
                  <a:pt x="0" y="381"/>
                </a:lnTo>
                <a:lnTo>
                  <a:pt x="0" y="386"/>
                </a:lnTo>
                <a:lnTo>
                  <a:pt x="1" y="390"/>
                </a:lnTo>
                <a:lnTo>
                  <a:pt x="3" y="395"/>
                </a:lnTo>
                <a:lnTo>
                  <a:pt x="5" y="399"/>
                </a:lnTo>
                <a:lnTo>
                  <a:pt x="9" y="403"/>
                </a:lnTo>
                <a:lnTo>
                  <a:pt x="12" y="407"/>
                </a:lnTo>
                <a:lnTo>
                  <a:pt x="280" y="616"/>
                </a:lnTo>
                <a:lnTo>
                  <a:pt x="160" y="975"/>
                </a:lnTo>
                <a:lnTo>
                  <a:pt x="160" y="975"/>
                </a:lnTo>
                <a:lnTo>
                  <a:pt x="159" y="981"/>
                </a:lnTo>
                <a:lnTo>
                  <a:pt x="159" y="986"/>
                </a:lnTo>
                <a:lnTo>
                  <a:pt x="159" y="990"/>
                </a:lnTo>
                <a:lnTo>
                  <a:pt x="160" y="996"/>
                </a:lnTo>
                <a:lnTo>
                  <a:pt x="162" y="1000"/>
                </a:lnTo>
                <a:lnTo>
                  <a:pt x="164" y="1004"/>
                </a:lnTo>
                <a:lnTo>
                  <a:pt x="167" y="1007"/>
                </a:lnTo>
                <a:lnTo>
                  <a:pt x="172" y="1012"/>
                </a:lnTo>
                <a:lnTo>
                  <a:pt x="172" y="1012"/>
                </a:lnTo>
                <a:lnTo>
                  <a:pt x="176" y="1014"/>
                </a:lnTo>
                <a:lnTo>
                  <a:pt x="180" y="1016"/>
                </a:lnTo>
                <a:lnTo>
                  <a:pt x="186" y="1017"/>
                </a:lnTo>
                <a:lnTo>
                  <a:pt x="190" y="1017"/>
                </a:lnTo>
                <a:lnTo>
                  <a:pt x="195" y="1017"/>
                </a:lnTo>
                <a:lnTo>
                  <a:pt x="200" y="1016"/>
                </a:lnTo>
                <a:lnTo>
                  <a:pt x="204" y="1014"/>
                </a:lnTo>
                <a:lnTo>
                  <a:pt x="209" y="1012"/>
                </a:lnTo>
                <a:lnTo>
                  <a:pt x="509" y="801"/>
                </a:lnTo>
                <a:lnTo>
                  <a:pt x="808" y="1012"/>
                </a:lnTo>
                <a:lnTo>
                  <a:pt x="808" y="1012"/>
                </a:lnTo>
                <a:lnTo>
                  <a:pt x="812" y="1014"/>
                </a:lnTo>
                <a:lnTo>
                  <a:pt x="818" y="1016"/>
                </a:lnTo>
                <a:lnTo>
                  <a:pt x="822" y="1017"/>
                </a:lnTo>
                <a:lnTo>
                  <a:pt x="826" y="1017"/>
                </a:lnTo>
                <a:lnTo>
                  <a:pt x="826" y="1017"/>
                </a:lnTo>
                <a:lnTo>
                  <a:pt x="832" y="1017"/>
                </a:lnTo>
                <a:lnTo>
                  <a:pt x="837" y="1016"/>
                </a:lnTo>
                <a:lnTo>
                  <a:pt x="841" y="1014"/>
                </a:lnTo>
                <a:lnTo>
                  <a:pt x="846" y="1012"/>
                </a:lnTo>
                <a:lnTo>
                  <a:pt x="846" y="1012"/>
                </a:lnTo>
                <a:lnTo>
                  <a:pt x="850" y="1007"/>
                </a:lnTo>
                <a:lnTo>
                  <a:pt x="853" y="1004"/>
                </a:lnTo>
                <a:lnTo>
                  <a:pt x="855" y="1000"/>
                </a:lnTo>
                <a:lnTo>
                  <a:pt x="857" y="996"/>
                </a:lnTo>
                <a:lnTo>
                  <a:pt x="858" y="990"/>
                </a:lnTo>
                <a:lnTo>
                  <a:pt x="858" y="986"/>
                </a:lnTo>
                <a:lnTo>
                  <a:pt x="858" y="981"/>
                </a:lnTo>
                <a:lnTo>
                  <a:pt x="857" y="975"/>
                </a:lnTo>
                <a:lnTo>
                  <a:pt x="737" y="616"/>
                </a:lnTo>
                <a:lnTo>
                  <a:pt x="1005" y="407"/>
                </a:lnTo>
                <a:lnTo>
                  <a:pt x="1005" y="407"/>
                </a:lnTo>
                <a:lnTo>
                  <a:pt x="1009" y="403"/>
                </a:lnTo>
                <a:lnTo>
                  <a:pt x="1012" y="399"/>
                </a:lnTo>
                <a:lnTo>
                  <a:pt x="1014" y="395"/>
                </a:lnTo>
                <a:lnTo>
                  <a:pt x="1016" y="390"/>
                </a:lnTo>
                <a:lnTo>
                  <a:pt x="1017" y="386"/>
                </a:lnTo>
                <a:lnTo>
                  <a:pt x="1017" y="381"/>
                </a:lnTo>
                <a:lnTo>
                  <a:pt x="1017" y="375"/>
                </a:lnTo>
                <a:lnTo>
                  <a:pt x="1016" y="371"/>
                </a:lnTo>
                <a:lnTo>
                  <a:pt x="1016" y="371"/>
                </a:lnTo>
                <a:close/>
                <a:moveTo>
                  <a:pt x="124" y="413"/>
                </a:moveTo>
                <a:lnTo>
                  <a:pt x="348" y="413"/>
                </a:lnTo>
                <a:lnTo>
                  <a:pt x="302" y="551"/>
                </a:lnTo>
                <a:lnTo>
                  <a:pt x="124" y="413"/>
                </a:lnTo>
                <a:close/>
                <a:moveTo>
                  <a:pt x="766" y="904"/>
                </a:moveTo>
                <a:lnTo>
                  <a:pt x="527" y="737"/>
                </a:lnTo>
                <a:lnTo>
                  <a:pt x="527" y="737"/>
                </a:lnTo>
                <a:lnTo>
                  <a:pt x="523" y="735"/>
                </a:lnTo>
                <a:lnTo>
                  <a:pt x="518" y="733"/>
                </a:lnTo>
                <a:lnTo>
                  <a:pt x="513" y="732"/>
                </a:lnTo>
                <a:lnTo>
                  <a:pt x="509" y="732"/>
                </a:lnTo>
                <a:lnTo>
                  <a:pt x="509" y="732"/>
                </a:lnTo>
                <a:lnTo>
                  <a:pt x="504" y="732"/>
                </a:lnTo>
                <a:lnTo>
                  <a:pt x="499" y="733"/>
                </a:lnTo>
                <a:lnTo>
                  <a:pt x="495" y="735"/>
                </a:lnTo>
                <a:lnTo>
                  <a:pt x="490" y="737"/>
                </a:lnTo>
                <a:lnTo>
                  <a:pt x="251" y="904"/>
                </a:lnTo>
                <a:lnTo>
                  <a:pt x="509" y="132"/>
                </a:lnTo>
                <a:lnTo>
                  <a:pt x="766" y="904"/>
                </a:lnTo>
                <a:close/>
                <a:moveTo>
                  <a:pt x="716" y="551"/>
                </a:moveTo>
                <a:lnTo>
                  <a:pt x="670" y="413"/>
                </a:lnTo>
                <a:lnTo>
                  <a:pt x="893" y="413"/>
                </a:lnTo>
                <a:lnTo>
                  <a:pt x="716" y="551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>
              <a:solidFill>
                <a:srgbClr val="44546A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AAA10C-6A7E-0853-8EA8-0DDF83B27CEA}"/>
              </a:ext>
            </a:extLst>
          </p:cNvPr>
          <p:cNvGrpSpPr/>
          <p:nvPr/>
        </p:nvGrpSpPr>
        <p:grpSpPr>
          <a:xfrm>
            <a:off x="3001143" y="4720554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16A83B9-8754-A338-774D-B5B0B653C78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CE9B18F-D37F-550D-4A9A-35E41757EAD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3B8391-F91C-291F-75E1-566B7AFB0B26}"/>
              </a:ext>
            </a:extLst>
          </p:cNvPr>
          <p:cNvGrpSpPr/>
          <p:nvPr/>
        </p:nvGrpSpPr>
        <p:grpSpPr>
          <a:xfrm>
            <a:off x="6344491" y="4720554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5B69B24-1751-2E75-EA0E-05E7A29D00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FE64118-1815-C047-7E90-29024A8842B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19712A-B631-0C95-D825-3DCC9BB38BBA}"/>
              </a:ext>
            </a:extLst>
          </p:cNvPr>
          <p:cNvGrpSpPr/>
          <p:nvPr/>
        </p:nvGrpSpPr>
        <p:grpSpPr>
          <a:xfrm>
            <a:off x="1357693" y="1519857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3DC4141-6C2B-25D5-D102-7B6EF46D10A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F6BFBF-74B1-C831-BE12-6BDD4D33BA7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58FA35E-C1ED-76F3-AFDF-8C2BF7D097CD}"/>
              </a:ext>
            </a:extLst>
          </p:cNvPr>
          <p:cNvGrpSpPr/>
          <p:nvPr/>
        </p:nvGrpSpPr>
        <p:grpSpPr>
          <a:xfrm>
            <a:off x="4615004" y="1519857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42F2477-3B37-01E2-525F-78FA4C5161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DC72510-D1BE-31FB-721D-EA6AB135D02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EC827B-9D55-EDAD-7FD7-57A1BCE90732}"/>
              </a:ext>
            </a:extLst>
          </p:cNvPr>
          <p:cNvGrpSpPr/>
          <p:nvPr/>
        </p:nvGrpSpPr>
        <p:grpSpPr>
          <a:xfrm>
            <a:off x="7937467" y="1519857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4E8D0C-371E-9FFD-DAF8-51831A6E53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B009B9E-2F16-0CC0-2E58-E7CA5843359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0735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AF6AA-4CD8-D558-35D4-64355B55D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DFD6A76-26B3-2F89-FD38-7C09FF12DB0F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9EF1DC6F-118E-DBE1-AA84-0A6B426A6561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BFC91AB3-3ED5-2D67-A97F-E5BF8F21F9B3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A0223DE7-3D47-0448-A3DC-06BAFADEF195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6DED5589-307E-48FE-F6B1-F10F75DF474B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179ED0E2-3079-36AB-2CB5-BD53CF520E4C}"/>
              </a:ext>
            </a:extLst>
          </p:cNvPr>
          <p:cNvSpPr txBox="1"/>
          <p:nvPr/>
        </p:nvSpPr>
        <p:spPr>
          <a:xfrm>
            <a:off x="208173" y="21151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635C4CC5-D408-8C25-3749-19A60AB28B2B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岗位经历</a:t>
            </a:r>
          </a:p>
        </p:txBody>
      </p:sp>
      <p:sp>
        <p:nvSpPr>
          <p:cNvPr id="4" name="Up Arrow 61">
            <a:extLst>
              <a:ext uri="{FF2B5EF4-FFF2-40B4-BE49-F238E27FC236}">
                <a16:creationId xmlns:a16="http://schemas.microsoft.com/office/drawing/2014/main" id="{88CB7ACB-5A34-309D-CF6E-46660C7921BC}"/>
              </a:ext>
            </a:extLst>
          </p:cNvPr>
          <p:cNvSpPr/>
          <p:nvPr/>
        </p:nvSpPr>
        <p:spPr>
          <a:xfrm rot="5400000">
            <a:off x="6140872" y="-912790"/>
            <a:ext cx="592539" cy="8683579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400" kern="0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Bent Arrow 59">
            <a:extLst>
              <a:ext uri="{FF2B5EF4-FFF2-40B4-BE49-F238E27FC236}">
                <a16:creationId xmlns:a16="http://schemas.microsoft.com/office/drawing/2014/main" id="{0635254B-B4E3-F9A3-3079-0B487A287742}"/>
              </a:ext>
            </a:extLst>
          </p:cNvPr>
          <p:cNvSpPr/>
          <p:nvPr/>
        </p:nvSpPr>
        <p:spPr>
          <a:xfrm rot="5400000" flipH="1">
            <a:off x="2640905" y="1360962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D2DFEB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Bent Arrow 34">
            <a:extLst>
              <a:ext uri="{FF2B5EF4-FFF2-40B4-BE49-F238E27FC236}">
                <a16:creationId xmlns:a16="http://schemas.microsoft.com/office/drawing/2014/main" id="{D7D457B8-2191-BC4A-466C-A293B857114B}"/>
              </a:ext>
            </a:extLst>
          </p:cNvPr>
          <p:cNvSpPr/>
          <p:nvPr/>
        </p:nvSpPr>
        <p:spPr>
          <a:xfrm rot="5400000" flipH="1">
            <a:off x="5316196" y="1360962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Bent Arrow 35">
            <a:extLst>
              <a:ext uri="{FF2B5EF4-FFF2-40B4-BE49-F238E27FC236}">
                <a16:creationId xmlns:a16="http://schemas.microsoft.com/office/drawing/2014/main" id="{38051E8B-87D9-2864-81EF-CB22708F1EAF}"/>
              </a:ext>
            </a:extLst>
          </p:cNvPr>
          <p:cNvSpPr/>
          <p:nvPr/>
        </p:nvSpPr>
        <p:spPr>
          <a:xfrm rot="5400000" flipH="1">
            <a:off x="7991485" y="1360962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D2DFEB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Bent Arrow 38">
            <a:extLst>
              <a:ext uri="{FF2B5EF4-FFF2-40B4-BE49-F238E27FC236}">
                <a16:creationId xmlns:a16="http://schemas.microsoft.com/office/drawing/2014/main" id="{93C27EC7-9368-6BD5-82B0-319991724725}"/>
              </a:ext>
            </a:extLst>
          </p:cNvPr>
          <p:cNvSpPr/>
          <p:nvPr/>
        </p:nvSpPr>
        <p:spPr>
          <a:xfrm rot="16200000" flipH="1" flipV="1">
            <a:off x="2640905" y="31797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Bent Arrow 39">
            <a:extLst>
              <a:ext uri="{FF2B5EF4-FFF2-40B4-BE49-F238E27FC236}">
                <a16:creationId xmlns:a16="http://schemas.microsoft.com/office/drawing/2014/main" id="{4CB138FF-88F1-51E7-D3BA-D97E16B09A90}"/>
              </a:ext>
            </a:extLst>
          </p:cNvPr>
          <p:cNvSpPr/>
          <p:nvPr/>
        </p:nvSpPr>
        <p:spPr>
          <a:xfrm rot="16200000" flipH="1" flipV="1">
            <a:off x="5316196" y="31797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D2DFEB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Bent Arrow 40">
            <a:extLst>
              <a:ext uri="{FF2B5EF4-FFF2-40B4-BE49-F238E27FC236}">
                <a16:creationId xmlns:a16="http://schemas.microsoft.com/office/drawing/2014/main" id="{EE59C8CF-A5BB-09B5-0856-BFF798242755}"/>
              </a:ext>
            </a:extLst>
          </p:cNvPr>
          <p:cNvSpPr/>
          <p:nvPr/>
        </p:nvSpPr>
        <p:spPr>
          <a:xfrm rot="16200000" flipH="1" flipV="1">
            <a:off x="7991485" y="31797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1" name="Freeform 152">
            <a:extLst>
              <a:ext uri="{FF2B5EF4-FFF2-40B4-BE49-F238E27FC236}">
                <a16:creationId xmlns:a16="http://schemas.microsoft.com/office/drawing/2014/main" id="{4CC24B19-FB86-8836-E9D0-4261FFAF0336}"/>
              </a:ext>
            </a:extLst>
          </p:cNvPr>
          <p:cNvSpPr>
            <a:spLocks noEditPoints="1"/>
          </p:cNvSpPr>
          <p:nvPr/>
        </p:nvSpPr>
        <p:spPr bwMode="auto">
          <a:xfrm>
            <a:off x="10901283" y="2946627"/>
            <a:ext cx="799361" cy="77864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455A6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椭圆 2" descr="D:\51PPT模板网\51pptmoban.com\图片.jpg">
            <a:extLst>
              <a:ext uri="{FF2B5EF4-FFF2-40B4-BE49-F238E27FC236}">
                <a16:creationId xmlns:a16="http://schemas.microsoft.com/office/drawing/2014/main" id="{BA275A7A-7C16-7953-DAFA-BC22C75ED14E}"/>
              </a:ext>
            </a:extLst>
          </p:cNvPr>
          <p:cNvSpPr/>
          <p:nvPr/>
        </p:nvSpPr>
        <p:spPr>
          <a:xfrm>
            <a:off x="522843" y="1963057"/>
            <a:ext cx="2931885" cy="293188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148B10D-043E-E768-6063-56328F858353}"/>
              </a:ext>
            </a:extLst>
          </p:cNvPr>
          <p:cNvGrpSpPr/>
          <p:nvPr/>
        </p:nvGrpSpPr>
        <p:grpSpPr>
          <a:xfrm>
            <a:off x="1441167" y="5071517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05116ED-2C75-DC6F-F27B-F1CA793F26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3B91196-9F2B-F8A6-1708-C5D27C136E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7D9C891-F69F-2909-F634-7F215CD05E35}"/>
              </a:ext>
            </a:extLst>
          </p:cNvPr>
          <p:cNvGrpSpPr/>
          <p:nvPr/>
        </p:nvGrpSpPr>
        <p:grpSpPr>
          <a:xfrm>
            <a:off x="1441167" y="1037043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44E5F6A-A555-B44F-FE0E-0B23D40546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0CDF013-58E2-D46C-C982-CB5B7252A94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334A0CB-3DF3-A98B-5211-231BB9C8B161}"/>
              </a:ext>
            </a:extLst>
          </p:cNvPr>
          <p:cNvGrpSpPr/>
          <p:nvPr/>
        </p:nvGrpSpPr>
        <p:grpSpPr>
          <a:xfrm>
            <a:off x="4422593" y="1718129"/>
            <a:ext cx="2235567" cy="1047355"/>
            <a:chOff x="1032570" y="1906534"/>
            <a:chExt cx="2235567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D4EDD8F-6CA2-CDA2-5293-47636B57865B}"/>
                </a:ext>
              </a:extLst>
            </p:cNvPr>
            <p:cNvSpPr txBox="1"/>
            <p:nvPr/>
          </p:nvSpPr>
          <p:spPr>
            <a:xfrm>
              <a:off x="1167463" y="2190603"/>
              <a:ext cx="20825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1D9946D-7369-3DDF-5A95-3F627E3F1E1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536D7ED-4867-4B80-518C-D2983EBF64D2}"/>
              </a:ext>
            </a:extLst>
          </p:cNvPr>
          <p:cNvGrpSpPr/>
          <p:nvPr/>
        </p:nvGrpSpPr>
        <p:grpSpPr>
          <a:xfrm>
            <a:off x="4422593" y="4112697"/>
            <a:ext cx="2235567" cy="1047355"/>
            <a:chOff x="1032570" y="1906534"/>
            <a:chExt cx="2235567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F3ADB50-09AF-E6F7-E95E-3F0956722EA9}"/>
                </a:ext>
              </a:extLst>
            </p:cNvPr>
            <p:cNvSpPr txBox="1"/>
            <p:nvPr/>
          </p:nvSpPr>
          <p:spPr>
            <a:xfrm>
              <a:off x="1167463" y="2190603"/>
              <a:ext cx="20825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C7CC5F8-C46D-DD4C-1411-8C94CE273A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5BC2D91-F8D2-94F2-A73D-50DB86114F0B}"/>
              </a:ext>
            </a:extLst>
          </p:cNvPr>
          <p:cNvGrpSpPr/>
          <p:nvPr/>
        </p:nvGrpSpPr>
        <p:grpSpPr>
          <a:xfrm>
            <a:off x="6924643" y="5071517"/>
            <a:ext cx="2984539" cy="816522"/>
            <a:chOff x="283598" y="1906534"/>
            <a:chExt cx="2984539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14EB102-3C8A-EB93-48FD-0D601DA0E7C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0" name="文本框 639">
              <a:extLst>
                <a:ext uri="{FF2B5EF4-FFF2-40B4-BE49-F238E27FC236}">
                  <a16:creationId xmlns:a16="http://schemas.microsoft.com/office/drawing/2014/main" id="{3FD9D144-4E4B-B495-5DDB-0A7E3C4DA16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1" name="组合 640">
            <a:extLst>
              <a:ext uri="{FF2B5EF4-FFF2-40B4-BE49-F238E27FC236}">
                <a16:creationId xmlns:a16="http://schemas.microsoft.com/office/drawing/2014/main" id="{4255EEC2-9ED1-1295-FCCF-F531149A421D}"/>
              </a:ext>
            </a:extLst>
          </p:cNvPr>
          <p:cNvGrpSpPr/>
          <p:nvPr/>
        </p:nvGrpSpPr>
        <p:grpSpPr>
          <a:xfrm>
            <a:off x="6924643" y="1037043"/>
            <a:ext cx="2984539" cy="816522"/>
            <a:chOff x="283598" y="1906534"/>
            <a:chExt cx="2984539" cy="816522"/>
          </a:xfrm>
        </p:grpSpPr>
        <p:sp>
          <p:nvSpPr>
            <p:cNvPr id="642" name="文本框 641">
              <a:extLst>
                <a:ext uri="{FF2B5EF4-FFF2-40B4-BE49-F238E27FC236}">
                  <a16:creationId xmlns:a16="http://schemas.microsoft.com/office/drawing/2014/main" id="{2CCEEB4A-18F0-B8CF-DD48-5F53F22F839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3" name="文本框 642">
              <a:extLst>
                <a:ext uri="{FF2B5EF4-FFF2-40B4-BE49-F238E27FC236}">
                  <a16:creationId xmlns:a16="http://schemas.microsoft.com/office/drawing/2014/main" id="{2ABD1B93-5759-B09A-2689-9844F0D2B96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68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1" grpId="0" animBg="1"/>
    </p:bldLst>
  </p:timing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264BC-0B25-2E81-01C2-019A49E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C5A0BA5-6911-3711-8A3E-57B092B87265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3BFA10FC-B243-2D35-26C1-3AFE1F13ED23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774F0AF4-974C-B9A3-45C5-6E5EE9503B96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B303A227-6874-610E-2D91-319ACD2D1086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7B660A8B-34DB-9BAF-6160-58F17EDAACA9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049BE4B2-F79C-59FF-12A8-DDE037B24415}"/>
              </a:ext>
            </a:extLst>
          </p:cNvPr>
          <p:cNvSpPr txBox="1"/>
          <p:nvPr/>
        </p:nvSpPr>
        <p:spPr>
          <a:xfrm>
            <a:off x="208173" y="21151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C76C963C-54EA-D9BC-349D-449FE568EBDB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岗位经历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543511" y="2158261"/>
            <a:ext cx="885075" cy="885075"/>
            <a:chOff x="1295604" y="4017443"/>
            <a:chExt cx="1091996" cy="1091996"/>
          </a:xfrm>
        </p:grpSpPr>
        <p:sp>
          <p:nvSpPr>
            <p:cNvPr id="43" name="矩形 42"/>
            <p:cNvSpPr/>
            <p:nvPr/>
          </p:nvSpPr>
          <p:spPr>
            <a:xfrm>
              <a:off x="1295604" y="4017443"/>
              <a:ext cx="1091996" cy="1091996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ym typeface="+mn-lt"/>
              </a:endParaRPr>
            </a:p>
          </p:txBody>
        </p:sp>
        <p:sp>
          <p:nvSpPr>
            <p:cNvPr id="44" name="椭圆 9"/>
            <p:cNvSpPr/>
            <p:nvPr/>
          </p:nvSpPr>
          <p:spPr>
            <a:xfrm>
              <a:off x="1604164" y="4353538"/>
              <a:ext cx="474876" cy="435939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85802" y="2152024"/>
            <a:ext cx="885075" cy="885075"/>
            <a:chOff x="1295604" y="4017443"/>
            <a:chExt cx="1091996" cy="1091996"/>
          </a:xfrm>
        </p:grpSpPr>
        <p:sp>
          <p:nvSpPr>
            <p:cNvPr id="46" name="矩形 45"/>
            <p:cNvSpPr/>
            <p:nvPr/>
          </p:nvSpPr>
          <p:spPr>
            <a:xfrm>
              <a:off x="1295604" y="4017443"/>
              <a:ext cx="1091996" cy="1091996"/>
            </a:xfrm>
            <a:prstGeom prst="rect">
              <a:avLst/>
            </a:pr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47" name="椭圆 12" descr="D:\51PPT模板网\51pptmoban.com\图片.jpg"/>
            <p:cNvSpPr/>
            <p:nvPr/>
          </p:nvSpPr>
          <p:spPr>
            <a:xfrm>
              <a:off x="1653872" y="4334070"/>
              <a:ext cx="375459" cy="474876"/>
            </a:xfrm>
            <a:custGeom>
              <a:avLst/>
              <a:gdLst>
                <a:gd name="connsiteX0" fmla="*/ 126399 w 261072"/>
                <a:gd name="connsiteY0" fmla="*/ 143933 h 330200"/>
                <a:gd name="connsiteX1" fmla="*/ 114493 w 261072"/>
                <a:gd name="connsiteY1" fmla="*/ 165100 h 330200"/>
                <a:gd name="connsiteX2" fmla="*/ 135660 w 261072"/>
                <a:gd name="connsiteY2" fmla="*/ 179652 h 330200"/>
                <a:gd name="connsiteX3" fmla="*/ 148889 w 261072"/>
                <a:gd name="connsiteY3" fmla="*/ 157162 h 330200"/>
                <a:gd name="connsiteX4" fmla="*/ 126399 w 261072"/>
                <a:gd name="connsiteY4" fmla="*/ 143933 h 330200"/>
                <a:gd name="connsiteX5" fmla="*/ 62158 w 261072"/>
                <a:gd name="connsiteY5" fmla="*/ 142587 h 330200"/>
                <a:gd name="connsiteX6" fmla="*/ 59301 w 261072"/>
                <a:gd name="connsiteY6" fmla="*/ 149803 h 330200"/>
                <a:gd name="connsiteX7" fmla="*/ 67873 w 261072"/>
                <a:gd name="connsiteY7" fmla="*/ 154132 h 330200"/>
                <a:gd name="connsiteX8" fmla="*/ 70731 w 261072"/>
                <a:gd name="connsiteY8" fmla="*/ 145473 h 330200"/>
                <a:gd name="connsiteX9" fmla="*/ 62158 w 261072"/>
                <a:gd name="connsiteY9" fmla="*/ 142587 h 330200"/>
                <a:gd name="connsiteX10" fmla="*/ 60253 w 261072"/>
                <a:gd name="connsiteY10" fmla="*/ 111601 h 330200"/>
                <a:gd name="connsiteX11" fmla="*/ 50887 w 261072"/>
                <a:gd name="connsiteY11" fmla="*/ 112077 h 330200"/>
                <a:gd name="connsiteX12" fmla="*/ 41997 w 261072"/>
                <a:gd name="connsiteY12" fmla="*/ 118427 h 330200"/>
                <a:gd name="connsiteX13" fmla="*/ 47077 w 261072"/>
                <a:gd name="connsiteY13" fmla="*/ 124777 h 330200"/>
                <a:gd name="connsiteX14" fmla="*/ 52157 w 261072"/>
                <a:gd name="connsiteY14" fmla="*/ 119697 h 330200"/>
                <a:gd name="connsiteX15" fmla="*/ 57237 w 261072"/>
                <a:gd name="connsiteY15" fmla="*/ 122237 h 330200"/>
                <a:gd name="connsiteX16" fmla="*/ 57237 w 261072"/>
                <a:gd name="connsiteY16" fmla="*/ 128587 h 330200"/>
                <a:gd name="connsiteX17" fmla="*/ 57237 w 261072"/>
                <a:gd name="connsiteY17" fmla="*/ 140017 h 330200"/>
                <a:gd name="connsiteX18" fmla="*/ 58507 w 261072"/>
                <a:gd name="connsiteY18" fmla="*/ 141287 h 330200"/>
                <a:gd name="connsiteX19" fmla="*/ 66127 w 261072"/>
                <a:gd name="connsiteY19" fmla="*/ 137477 h 330200"/>
                <a:gd name="connsiteX20" fmla="*/ 64857 w 261072"/>
                <a:gd name="connsiteY20" fmla="*/ 136207 h 330200"/>
                <a:gd name="connsiteX21" fmla="*/ 64857 w 261072"/>
                <a:gd name="connsiteY21" fmla="*/ 128587 h 330200"/>
                <a:gd name="connsiteX22" fmla="*/ 64857 w 261072"/>
                <a:gd name="connsiteY22" fmla="*/ 115887 h 330200"/>
                <a:gd name="connsiteX23" fmla="*/ 60253 w 261072"/>
                <a:gd name="connsiteY23" fmla="*/ 111601 h 330200"/>
                <a:gd name="connsiteX24" fmla="*/ 182967 w 261072"/>
                <a:gd name="connsiteY24" fmla="*/ 102870 h 330200"/>
                <a:gd name="connsiteX25" fmla="*/ 170584 w 261072"/>
                <a:gd name="connsiteY25" fmla="*/ 109220 h 330200"/>
                <a:gd name="connsiteX26" fmla="*/ 178839 w 261072"/>
                <a:gd name="connsiteY26" fmla="*/ 119380 h 330200"/>
                <a:gd name="connsiteX27" fmla="*/ 189846 w 261072"/>
                <a:gd name="connsiteY27" fmla="*/ 113030 h 330200"/>
                <a:gd name="connsiteX28" fmla="*/ 182967 w 261072"/>
                <a:gd name="connsiteY28" fmla="*/ 102870 h 330200"/>
                <a:gd name="connsiteX29" fmla="*/ 176934 w 261072"/>
                <a:gd name="connsiteY29" fmla="*/ 50542 h 330200"/>
                <a:gd name="connsiteX30" fmla="*/ 178287 w 261072"/>
                <a:gd name="connsiteY30" fmla="*/ 62513 h 330200"/>
                <a:gd name="connsiteX31" fmla="*/ 189105 w 261072"/>
                <a:gd name="connsiteY31" fmla="*/ 62513 h 330200"/>
                <a:gd name="connsiteX32" fmla="*/ 194515 w 261072"/>
                <a:gd name="connsiteY32" fmla="*/ 69163 h 330200"/>
                <a:gd name="connsiteX33" fmla="*/ 186401 w 261072"/>
                <a:gd name="connsiteY33" fmla="*/ 78474 h 330200"/>
                <a:gd name="connsiteX34" fmla="*/ 176934 w 261072"/>
                <a:gd name="connsiteY34" fmla="*/ 93105 h 330200"/>
                <a:gd name="connsiteX35" fmla="*/ 176934 w 261072"/>
                <a:gd name="connsiteY35" fmla="*/ 95765 h 330200"/>
                <a:gd name="connsiteX36" fmla="*/ 190458 w 261072"/>
                <a:gd name="connsiteY36" fmla="*/ 98425 h 330200"/>
                <a:gd name="connsiteX37" fmla="*/ 190458 w 261072"/>
                <a:gd name="connsiteY37" fmla="*/ 97095 h 330200"/>
                <a:gd name="connsiteX38" fmla="*/ 198572 w 261072"/>
                <a:gd name="connsiteY38" fmla="*/ 85124 h 330200"/>
                <a:gd name="connsiteX39" fmla="*/ 210743 w 261072"/>
                <a:gd name="connsiteY39" fmla="*/ 70494 h 330200"/>
                <a:gd name="connsiteX40" fmla="*/ 194515 w 261072"/>
                <a:gd name="connsiteY40" fmla="*/ 50542 h 330200"/>
                <a:gd name="connsiteX41" fmla="*/ 176934 w 261072"/>
                <a:gd name="connsiteY41" fmla="*/ 50542 h 330200"/>
                <a:gd name="connsiteX42" fmla="*/ 104071 w 261072"/>
                <a:gd name="connsiteY42" fmla="*/ 44936 h 330200"/>
                <a:gd name="connsiteX43" fmla="*/ 73747 w 261072"/>
                <a:gd name="connsiteY43" fmla="*/ 60685 h 330200"/>
                <a:gd name="connsiteX44" fmla="*/ 85613 w 261072"/>
                <a:gd name="connsiteY44" fmla="*/ 80370 h 330200"/>
                <a:gd name="connsiteX45" fmla="*/ 102752 w 261072"/>
                <a:gd name="connsiteY45" fmla="*/ 69871 h 330200"/>
                <a:gd name="connsiteX46" fmla="*/ 119892 w 261072"/>
                <a:gd name="connsiteY46" fmla="*/ 77745 h 330200"/>
                <a:gd name="connsiteX47" fmla="*/ 113300 w 261072"/>
                <a:gd name="connsiteY47" fmla="*/ 101367 h 330200"/>
                <a:gd name="connsiteX48" fmla="*/ 109345 w 261072"/>
                <a:gd name="connsiteY48" fmla="*/ 134175 h 330200"/>
                <a:gd name="connsiteX49" fmla="*/ 110663 w 261072"/>
                <a:gd name="connsiteY49" fmla="*/ 138112 h 330200"/>
                <a:gd name="connsiteX50" fmla="*/ 137032 w 261072"/>
                <a:gd name="connsiteY50" fmla="*/ 132863 h 330200"/>
                <a:gd name="connsiteX51" fmla="*/ 135713 w 261072"/>
                <a:gd name="connsiteY51" fmla="*/ 128926 h 330200"/>
                <a:gd name="connsiteX52" fmla="*/ 139669 w 261072"/>
                <a:gd name="connsiteY52" fmla="*/ 102679 h 330200"/>
                <a:gd name="connsiteX53" fmla="*/ 148898 w 261072"/>
                <a:gd name="connsiteY53" fmla="*/ 65934 h 330200"/>
                <a:gd name="connsiteX54" fmla="*/ 104071 w 261072"/>
                <a:gd name="connsiteY54" fmla="*/ 44936 h 330200"/>
                <a:gd name="connsiteX55" fmla="*/ 134819 w 261072"/>
                <a:gd name="connsiteY55" fmla="*/ 0 h 330200"/>
                <a:gd name="connsiteX56" fmla="*/ 221618 w 261072"/>
                <a:gd name="connsiteY56" fmla="*/ 35519 h 330200"/>
                <a:gd name="connsiteX57" fmla="*/ 247921 w 261072"/>
                <a:gd name="connsiteY57" fmla="*/ 113137 h 330200"/>
                <a:gd name="connsiteX58" fmla="*/ 243975 w 261072"/>
                <a:gd name="connsiteY58" fmla="*/ 144709 h 330200"/>
                <a:gd name="connsiteX59" fmla="*/ 261072 w 261072"/>
                <a:gd name="connsiteY59" fmla="*/ 180229 h 330200"/>
                <a:gd name="connsiteX60" fmla="*/ 246606 w 261072"/>
                <a:gd name="connsiteY60" fmla="*/ 190753 h 330200"/>
                <a:gd name="connsiteX61" fmla="*/ 243975 w 261072"/>
                <a:gd name="connsiteY61" fmla="*/ 198646 h 330200"/>
                <a:gd name="connsiteX62" fmla="*/ 243975 w 261072"/>
                <a:gd name="connsiteY62" fmla="*/ 210486 h 330200"/>
                <a:gd name="connsiteX63" fmla="*/ 237400 w 261072"/>
                <a:gd name="connsiteY63" fmla="*/ 215748 h 330200"/>
                <a:gd name="connsiteX64" fmla="*/ 237400 w 261072"/>
                <a:gd name="connsiteY64" fmla="*/ 219695 h 330200"/>
                <a:gd name="connsiteX65" fmla="*/ 236085 w 261072"/>
                <a:gd name="connsiteY65" fmla="*/ 230219 h 330200"/>
                <a:gd name="connsiteX66" fmla="*/ 232139 w 261072"/>
                <a:gd name="connsiteY66" fmla="*/ 244690 h 330200"/>
                <a:gd name="connsiteX67" fmla="*/ 229509 w 261072"/>
                <a:gd name="connsiteY67" fmla="*/ 263108 h 330200"/>
                <a:gd name="connsiteX68" fmla="*/ 196631 w 261072"/>
                <a:gd name="connsiteY68" fmla="*/ 267054 h 330200"/>
                <a:gd name="connsiteX69" fmla="*/ 161121 w 261072"/>
                <a:gd name="connsiteY69" fmla="*/ 273632 h 330200"/>
                <a:gd name="connsiteX70" fmla="*/ 136134 w 261072"/>
                <a:gd name="connsiteY70" fmla="*/ 330200 h 330200"/>
                <a:gd name="connsiteX71" fmla="*/ 45389 w 261072"/>
                <a:gd name="connsiteY71" fmla="*/ 246006 h 330200"/>
                <a:gd name="connsiteX72" fmla="*/ 32238 w 261072"/>
                <a:gd name="connsiteY72" fmla="*/ 184176 h 330200"/>
                <a:gd name="connsiteX73" fmla="*/ 675 w 261072"/>
                <a:gd name="connsiteY73" fmla="*/ 121030 h 330200"/>
                <a:gd name="connsiteX74" fmla="*/ 30923 w 261072"/>
                <a:gd name="connsiteY74" fmla="*/ 40781 h 330200"/>
                <a:gd name="connsiteX75" fmla="*/ 134819 w 261072"/>
                <a:gd name="connsiteY75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61072" h="330200">
                  <a:moveTo>
                    <a:pt x="126399" y="143933"/>
                  </a:moveTo>
                  <a:cubicBezTo>
                    <a:pt x="117138" y="146579"/>
                    <a:pt x="111847" y="155840"/>
                    <a:pt x="114493" y="165100"/>
                  </a:cubicBezTo>
                  <a:cubicBezTo>
                    <a:pt x="115816" y="175684"/>
                    <a:pt x="125076" y="180975"/>
                    <a:pt x="135660" y="179652"/>
                  </a:cubicBezTo>
                  <a:cubicBezTo>
                    <a:pt x="146243" y="177006"/>
                    <a:pt x="151535" y="167746"/>
                    <a:pt x="148889" y="157162"/>
                  </a:cubicBezTo>
                  <a:cubicBezTo>
                    <a:pt x="146243" y="146579"/>
                    <a:pt x="136982" y="141287"/>
                    <a:pt x="126399" y="143933"/>
                  </a:cubicBezTo>
                  <a:close/>
                  <a:moveTo>
                    <a:pt x="62158" y="142587"/>
                  </a:moveTo>
                  <a:cubicBezTo>
                    <a:pt x="59301" y="144030"/>
                    <a:pt x="57872" y="146916"/>
                    <a:pt x="59301" y="149803"/>
                  </a:cubicBezTo>
                  <a:cubicBezTo>
                    <a:pt x="60729" y="154132"/>
                    <a:pt x="65016" y="155575"/>
                    <a:pt x="67873" y="154132"/>
                  </a:cubicBezTo>
                  <a:cubicBezTo>
                    <a:pt x="70731" y="152689"/>
                    <a:pt x="72160" y="148359"/>
                    <a:pt x="70731" y="145473"/>
                  </a:cubicBezTo>
                  <a:cubicBezTo>
                    <a:pt x="69302" y="141143"/>
                    <a:pt x="66445" y="139700"/>
                    <a:pt x="62158" y="142587"/>
                  </a:cubicBezTo>
                  <a:close/>
                  <a:moveTo>
                    <a:pt x="60253" y="111601"/>
                  </a:moveTo>
                  <a:cubicBezTo>
                    <a:pt x="57872" y="110807"/>
                    <a:pt x="54697" y="110807"/>
                    <a:pt x="50887" y="112077"/>
                  </a:cubicBezTo>
                  <a:cubicBezTo>
                    <a:pt x="47077" y="114617"/>
                    <a:pt x="43267" y="117157"/>
                    <a:pt x="41997" y="118427"/>
                  </a:cubicBezTo>
                  <a:cubicBezTo>
                    <a:pt x="41997" y="118427"/>
                    <a:pt x="41997" y="118427"/>
                    <a:pt x="47077" y="124777"/>
                  </a:cubicBezTo>
                  <a:cubicBezTo>
                    <a:pt x="48347" y="122237"/>
                    <a:pt x="49617" y="120967"/>
                    <a:pt x="52157" y="119697"/>
                  </a:cubicBezTo>
                  <a:cubicBezTo>
                    <a:pt x="54697" y="118427"/>
                    <a:pt x="55967" y="119697"/>
                    <a:pt x="57237" y="122237"/>
                  </a:cubicBezTo>
                  <a:cubicBezTo>
                    <a:pt x="58507" y="123507"/>
                    <a:pt x="57237" y="126047"/>
                    <a:pt x="57237" y="128587"/>
                  </a:cubicBezTo>
                  <a:cubicBezTo>
                    <a:pt x="55967" y="133667"/>
                    <a:pt x="55967" y="136207"/>
                    <a:pt x="57237" y="140017"/>
                  </a:cubicBezTo>
                  <a:lnTo>
                    <a:pt x="58507" y="141287"/>
                  </a:lnTo>
                  <a:cubicBezTo>
                    <a:pt x="58507" y="141287"/>
                    <a:pt x="58507" y="141287"/>
                    <a:pt x="66127" y="137477"/>
                  </a:cubicBezTo>
                  <a:cubicBezTo>
                    <a:pt x="66127" y="137477"/>
                    <a:pt x="66127" y="137477"/>
                    <a:pt x="64857" y="136207"/>
                  </a:cubicBezTo>
                  <a:cubicBezTo>
                    <a:pt x="63587" y="133667"/>
                    <a:pt x="63587" y="131127"/>
                    <a:pt x="64857" y="128587"/>
                  </a:cubicBezTo>
                  <a:cubicBezTo>
                    <a:pt x="66127" y="124777"/>
                    <a:pt x="67397" y="120967"/>
                    <a:pt x="64857" y="115887"/>
                  </a:cubicBezTo>
                  <a:cubicBezTo>
                    <a:pt x="64222" y="113982"/>
                    <a:pt x="62634" y="112395"/>
                    <a:pt x="60253" y="111601"/>
                  </a:cubicBezTo>
                  <a:close/>
                  <a:moveTo>
                    <a:pt x="182967" y="102870"/>
                  </a:moveTo>
                  <a:cubicBezTo>
                    <a:pt x="177464" y="101600"/>
                    <a:pt x="171960" y="104140"/>
                    <a:pt x="170584" y="109220"/>
                  </a:cubicBezTo>
                  <a:cubicBezTo>
                    <a:pt x="170584" y="114300"/>
                    <a:pt x="173335" y="118110"/>
                    <a:pt x="178839" y="119380"/>
                  </a:cubicBezTo>
                  <a:cubicBezTo>
                    <a:pt x="184343" y="120650"/>
                    <a:pt x="188471" y="118110"/>
                    <a:pt x="189846" y="113030"/>
                  </a:cubicBezTo>
                  <a:cubicBezTo>
                    <a:pt x="191222" y="107950"/>
                    <a:pt x="188471" y="102870"/>
                    <a:pt x="182967" y="102870"/>
                  </a:cubicBezTo>
                  <a:close/>
                  <a:moveTo>
                    <a:pt x="176934" y="50542"/>
                  </a:moveTo>
                  <a:cubicBezTo>
                    <a:pt x="176934" y="50542"/>
                    <a:pt x="176934" y="50542"/>
                    <a:pt x="178287" y="62513"/>
                  </a:cubicBezTo>
                  <a:cubicBezTo>
                    <a:pt x="180991" y="61183"/>
                    <a:pt x="185048" y="61183"/>
                    <a:pt x="189105" y="62513"/>
                  </a:cubicBezTo>
                  <a:cubicBezTo>
                    <a:pt x="194515" y="63843"/>
                    <a:pt x="195867" y="66503"/>
                    <a:pt x="194515" y="69163"/>
                  </a:cubicBezTo>
                  <a:cubicBezTo>
                    <a:pt x="194515" y="73154"/>
                    <a:pt x="190458" y="75814"/>
                    <a:pt x="186401" y="78474"/>
                  </a:cubicBezTo>
                  <a:cubicBezTo>
                    <a:pt x="180991" y="83794"/>
                    <a:pt x="178287" y="87785"/>
                    <a:pt x="176934" y="93105"/>
                  </a:cubicBezTo>
                  <a:cubicBezTo>
                    <a:pt x="176934" y="93105"/>
                    <a:pt x="176934" y="93105"/>
                    <a:pt x="176934" y="95765"/>
                  </a:cubicBezTo>
                  <a:cubicBezTo>
                    <a:pt x="176934" y="95765"/>
                    <a:pt x="176934" y="95765"/>
                    <a:pt x="190458" y="98425"/>
                  </a:cubicBezTo>
                  <a:cubicBezTo>
                    <a:pt x="190458" y="98425"/>
                    <a:pt x="190458" y="98425"/>
                    <a:pt x="190458" y="97095"/>
                  </a:cubicBezTo>
                  <a:cubicBezTo>
                    <a:pt x="191810" y="91775"/>
                    <a:pt x="193162" y="89115"/>
                    <a:pt x="198572" y="85124"/>
                  </a:cubicBezTo>
                  <a:cubicBezTo>
                    <a:pt x="203981" y="82464"/>
                    <a:pt x="209390" y="78474"/>
                    <a:pt x="210743" y="70494"/>
                  </a:cubicBezTo>
                  <a:cubicBezTo>
                    <a:pt x="213447" y="62513"/>
                    <a:pt x="208038" y="53202"/>
                    <a:pt x="194515" y="50542"/>
                  </a:cubicBezTo>
                  <a:cubicBezTo>
                    <a:pt x="187753" y="49212"/>
                    <a:pt x="180991" y="50542"/>
                    <a:pt x="176934" y="50542"/>
                  </a:cubicBezTo>
                  <a:close/>
                  <a:moveTo>
                    <a:pt x="104071" y="44936"/>
                  </a:moveTo>
                  <a:cubicBezTo>
                    <a:pt x="90886" y="48873"/>
                    <a:pt x="80339" y="55435"/>
                    <a:pt x="73747" y="60685"/>
                  </a:cubicBezTo>
                  <a:cubicBezTo>
                    <a:pt x="73747" y="60685"/>
                    <a:pt x="73747" y="60685"/>
                    <a:pt x="85613" y="80370"/>
                  </a:cubicBezTo>
                  <a:cubicBezTo>
                    <a:pt x="89568" y="76433"/>
                    <a:pt x="97479" y="71183"/>
                    <a:pt x="102752" y="69871"/>
                  </a:cubicBezTo>
                  <a:cubicBezTo>
                    <a:pt x="113300" y="68559"/>
                    <a:pt x="118574" y="71183"/>
                    <a:pt x="119892" y="77745"/>
                  </a:cubicBezTo>
                  <a:cubicBezTo>
                    <a:pt x="121211" y="84307"/>
                    <a:pt x="118574" y="92181"/>
                    <a:pt x="113300" y="101367"/>
                  </a:cubicBezTo>
                  <a:cubicBezTo>
                    <a:pt x="108026" y="113178"/>
                    <a:pt x="106708" y="123677"/>
                    <a:pt x="109345" y="134175"/>
                  </a:cubicBezTo>
                  <a:cubicBezTo>
                    <a:pt x="109345" y="134175"/>
                    <a:pt x="109345" y="134175"/>
                    <a:pt x="110663" y="138112"/>
                  </a:cubicBezTo>
                  <a:cubicBezTo>
                    <a:pt x="110663" y="138112"/>
                    <a:pt x="110663" y="138112"/>
                    <a:pt x="137032" y="132863"/>
                  </a:cubicBezTo>
                  <a:cubicBezTo>
                    <a:pt x="137032" y="132863"/>
                    <a:pt x="137032" y="132863"/>
                    <a:pt x="135713" y="128926"/>
                  </a:cubicBezTo>
                  <a:cubicBezTo>
                    <a:pt x="134395" y="119740"/>
                    <a:pt x="134395" y="111866"/>
                    <a:pt x="139669" y="102679"/>
                  </a:cubicBezTo>
                  <a:cubicBezTo>
                    <a:pt x="144943" y="92181"/>
                    <a:pt x="151535" y="81682"/>
                    <a:pt x="148898" y="65934"/>
                  </a:cubicBezTo>
                  <a:cubicBezTo>
                    <a:pt x="144943" y="50186"/>
                    <a:pt x="129121" y="39687"/>
                    <a:pt x="104071" y="44936"/>
                  </a:cubicBezTo>
                  <a:close/>
                  <a:moveTo>
                    <a:pt x="134819" y="0"/>
                  </a:moveTo>
                  <a:cubicBezTo>
                    <a:pt x="158491" y="0"/>
                    <a:pt x="194000" y="5262"/>
                    <a:pt x="221618" y="35519"/>
                  </a:cubicBezTo>
                  <a:cubicBezTo>
                    <a:pt x="238715" y="52622"/>
                    <a:pt x="251866" y="74986"/>
                    <a:pt x="247921" y="113137"/>
                  </a:cubicBezTo>
                  <a:cubicBezTo>
                    <a:pt x="246606" y="121030"/>
                    <a:pt x="236085" y="130238"/>
                    <a:pt x="243975" y="144709"/>
                  </a:cubicBezTo>
                  <a:cubicBezTo>
                    <a:pt x="243975" y="144709"/>
                    <a:pt x="261072" y="176282"/>
                    <a:pt x="261072" y="180229"/>
                  </a:cubicBezTo>
                  <a:cubicBezTo>
                    <a:pt x="261072" y="180229"/>
                    <a:pt x="261072" y="189438"/>
                    <a:pt x="246606" y="190753"/>
                  </a:cubicBezTo>
                  <a:cubicBezTo>
                    <a:pt x="246606" y="190753"/>
                    <a:pt x="242660" y="190753"/>
                    <a:pt x="243975" y="198646"/>
                  </a:cubicBezTo>
                  <a:cubicBezTo>
                    <a:pt x="243975" y="198646"/>
                    <a:pt x="243975" y="198646"/>
                    <a:pt x="243975" y="210486"/>
                  </a:cubicBezTo>
                  <a:cubicBezTo>
                    <a:pt x="243975" y="210486"/>
                    <a:pt x="243975" y="213117"/>
                    <a:pt x="237400" y="215748"/>
                  </a:cubicBezTo>
                  <a:cubicBezTo>
                    <a:pt x="237400" y="215748"/>
                    <a:pt x="236085" y="217064"/>
                    <a:pt x="237400" y="219695"/>
                  </a:cubicBezTo>
                  <a:cubicBezTo>
                    <a:pt x="237400" y="219695"/>
                    <a:pt x="241345" y="222326"/>
                    <a:pt x="236085" y="230219"/>
                  </a:cubicBezTo>
                  <a:cubicBezTo>
                    <a:pt x="233454" y="234166"/>
                    <a:pt x="229509" y="236797"/>
                    <a:pt x="232139" y="244690"/>
                  </a:cubicBezTo>
                  <a:cubicBezTo>
                    <a:pt x="232139" y="244690"/>
                    <a:pt x="234769" y="259161"/>
                    <a:pt x="229509" y="263108"/>
                  </a:cubicBezTo>
                  <a:cubicBezTo>
                    <a:pt x="229509" y="263108"/>
                    <a:pt x="222933" y="269685"/>
                    <a:pt x="196631" y="267054"/>
                  </a:cubicBezTo>
                  <a:cubicBezTo>
                    <a:pt x="187425" y="265739"/>
                    <a:pt x="171642" y="261792"/>
                    <a:pt x="161121" y="273632"/>
                  </a:cubicBezTo>
                  <a:cubicBezTo>
                    <a:pt x="161121" y="273632"/>
                    <a:pt x="137449" y="319676"/>
                    <a:pt x="136134" y="330200"/>
                  </a:cubicBezTo>
                  <a:cubicBezTo>
                    <a:pt x="136134" y="330200"/>
                    <a:pt x="95364" y="257846"/>
                    <a:pt x="45389" y="246006"/>
                  </a:cubicBezTo>
                  <a:cubicBezTo>
                    <a:pt x="45389" y="246006"/>
                    <a:pt x="57225" y="219695"/>
                    <a:pt x="32238" y="184176"/>
                  </a:cubicBezTo>
                  <a:cubicBezTo>
                    <a:pt x="32238" y="184176"/>
                    <a:pt x="1990" y="143394"/>
                    <a:pt x="675" y="121030"/>
                  </a:cubicBezTo>
                  <a:cubicBezTo>
                    <a:pt x="675" y="121030"/>
                    <a:pt x="-7216" y="82879"/>
                    <a:pt x="30923" y="40781"/>
                  </a:cubicBezTo>
                  <a:cubicBezTo>
                    <a:pt x="49335" y="19733"/>
                    <a:pt x="74322" y="0"/>
                    <a:pt x="134819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70384" y="2151723"/>
            <a:ext cx="885075" cy="885075"/>
            <a:chOff x="1295604" y="4017443"/>
            <a:chExt cx="1091996" cy="1091996"/>
          </a:xfrm>
        </p:grpSpPr>
        <p:sp>
          <p:nvSpPr>
            <p:cNvPr id="49" name="矩形 48"/>
            <p:cNvSpPr/>
            <p:nvPr/>
          </p:nvSpPr>
          <p:spPr>
            <a:xfrm>
              <a:off x="1295604" y="4017443"/>
              <a:ext cx="1091996" cy="1091996"/>
            </a:xfrm>
            <a:prstGeom prst="rect">
              <a:avLst/>
            </a:prstGeom>
            <a:solidFill>
              <a:srgbClr val="D2DFEB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50" name="椭圆 15"/>
            <p:cNvSpPr/>
            <p:nvPr/>
          </p:nvSpPr>
          <p:spPr>
            <a:xfrm>
              <a:off x="1604164" y="4377544"/>
              <a:ext cx="474876" cy="387928"/>
            </a:xfrm>
            <a:custGeom>
              <a:avLst/>
              <a:gdLst>
                <a:gd name="connsiteX0" fmla="*/ 142995 w 338138"/>
                <a:gd name="connsiteY0" fmla="*/ 82550 h 276226"/>
                <a:gd name="connsiteX1" fmla="*/ 129816 w 338138"/>
                <a:gd name="connsiteY1" fmla="*/ 90414 h 276226"/>
                <a:gd name="connsiteX2" fmla="*/ 110047 w 338138"/>
                <a:gd name="connsiteY2" fmla="*/ 94346 h 276226"/>
                <a:gd name="connsiteX3" fmla="*/ 104775 w 338138"/>
                <a:gd name="connsiteY3" fmla="*/ 94346 h 276226"/>
                <a:gd name="connsiteX4" fmla="*/ 104775 w 338138"/>
                <a:gd name="connsiteY4" fmla="*/ 103520 h 276226"/>
                <a:gd name="connsiteX5" fmla="*/ 129816 w 338138"/>
                <a:gd name="connsiteY5" fmla="*/ 103520 h 276226"/>
                <a:gd name="connsiteX6" fmla="*/ 129816 w 338138"/>
                <a:gd name="connsiteY6" fmla="*/ 175604 h 276226"/>
                <a:gd name="connsiteX7" fmla="*/ 128498 w 338138"/>
                <a:gd name="connsiteY7" fmla="*/ 183467 h 276226"/>
                <a:gd name="connsiteX8" fmla="*/ 123226 w 338138"/>
                <a:gd name="connsiteY8" fmla="*/ 186089 h 276226"/>
                <a:gd name="connsiteX9" fmla="*/ 114001 w 338138"/>
                <a:gd name="connsiteY9" fmla="*/ 187399 h 276226"/>
                <a:gd name="connsiteX10" fmla="*/ 104775 w 338138"/>
                <a:gd name="connsiteY10" fmla="*/ 188710 h 276226"/>
                <a:gd name="connsiteX11" fmla="*/ 104775 w 338138"/>
                <a:gd name="connsiteY11" fmla="*/ 195263 h 276226"/>
                <a:gd name="connsiteX12" fmla="*/ 174625 w 338138"/>
                <a:gd name="connsiteY12" fmla="*/ 195263 h 276226"/>
                <a:gd name="connsiteX13" fmla="*/ 174625 w 338138"/>
                <a:gd name="connsiteY13" fmla="*/ 188710 h 276226"/>
                <a:gd name="connsiteX14" fmla="*/ 165400 w 338138"/>
                <a:gd name="connsiteY14" fmla="*/ 187399 h 276226"/>
                <a:gd name="connsiteX15" fmla="*/ 156174 w 338138"/>
                <a:gd name="connsiteY15" fmla="*/ 186089 h 276226"/>
                <a:gd name="connsiteX16" fmla="*/ 152221 w 338138"/>
                <a:gd name="connsiteY16" fmla="*/ 180846 h 276226"/>
                <a:gd name="connsiteX17" fmla="*/ 150903 w 338138"/>
                <a:gd name="connsiteY17" fmla="*/ 174293 h 276226"/>
                <a:gd name="connsiteX18" fmla="*/ 150903 w 338138"/>
                <a:gd name="connsiteY18" fmla="*/ 114005 h 276226"/>
                <a:gd name="connsiteX19" fmla="*/ 150903 w 338138"/>
                <a:gd name="connsiteY19" fmla="*/ 98277 h 276226"/>
                <a:gd name="connsiteX20" fmla="*/ 152221 w 338138"/>
                <a:gd name="connsiteY20" fmla="*/ 82550 h 276226"/>
                <a:gd name="connsiteX21" fmla="*/ 142995 w 338138"/>
                <a:gd name="connsiteY21" fmla="*/ 82550 h 276226"/>
                <a:gd name="connsiteX22" fmla="*/ 138907 w 338138"/>
                <a:gd name="connsiteY22" fmla="*/ 0 h 276226"/>
                <a:gd name="connsiteX23" fmla="*/ 277814 w 338138"/>
                <a:gd name="connsiteY23" fmla="*/ 138113 h 276226"/>
                <a:gd name="connsiteX24" fmla="*/ 138907 w 338138"/>
                <a:gd name="connsiteY24" fmla="*/ 276226 h 276226"/>
                <a:gd name="connsiteX25" fmla="*/ 0 w 338138"/>
                <a:gd name="connsiteY25" fmla="*/ 138113 h 276226"/>
                <a:gd name="connsiteX26" fmla="*/ 138907 w 338138"/>
                <a:gd name="connsiteY26" fmla="*/ 0 h 276226"/>
                <a:gd name="connsiteX27" fmla="*/ 199703 w 338138"/>
                <a:gd name="connsiteY27" fmla="*/ 0 h 276226"/>
                <a:gd name="connsiteX28" fmla="*/ 338138 w 338138"/>
                <a:gd name="connsiteY28" fmla="*/ 138113 h 276226"/>
                <a:gd name="connsiteX29" fmla="*/ 199703 w 338138"/>
                <a:gd name="connsiteY29" fmla="*/ 276225 h 276226"/>
                <a:gd name="connsiteX30" fmla="*/ 182563 w 338138"/>
                <a:gd name="connsiteY30" fmla="*/ 274910 h 276226"/>
                <a:gd name="connsiteX31" fmla="*/ 303859 w 338138"/>
                <a:gd name="connsiteY31" fmla="*/ 138113 h 276226"/>
                <a:gd name="connsiteX32" fmla="*/ 182563 w 338138"/>
                <a:gd name="connsiteY32" fmla="*/ 1315 h 276226"/>
                <a:gd name="connsiteX33" fmla="*/ 199703 w 338138"/>
                <a:gd name="connsiteY33" fmla="*/ 0 h 27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138" h="276226">
                  <a:moveTo>
                    <a:pt x="142995" y="82550"/>
                  </a:moveTo>
                  <a:cubicBezTo>
                    <a:pt x="140359" y="85171"/>
                    <a:pt x="136405" y="87792"/>
                    <a:pt x="129816" y="90414"/>
                  </a:cubicBezTo>
                  <a:cubicBezTo>
                    <a:pt x="124544" y="93035"/>
                    <a:pt x="117954" y="94346"/>
                    <a:pt x="110047" y="94346"/>
                  </a:cubicBezTo>
                  <a:cubicBezTo>
                    <a:pt x="110047" y="94346"/>
                    <a:pt x="110047" y="94346"/>
                    <a:pt x="104775" y="94346"/>
                  </a:cubicBezTo>
                  <a:cubicBezTo>
                    <a:pt x="104775" y="94346"/>
                    <a:pt x="104775" y="94346"/>
                    <a:pt x="104775" y="103520"/>
                  </a:cubicBezTo>
                  <a:cubicBezTo>
                    <a:pt x="104775" y="103520"/>
                    <a:pt x="104775" y="103520"/>
                    <a:pt x="129816" y="103520"/>
                  </a:cubicBezTo>
                  <a:cubicBezTo>
                    <a:pt x="129816" y="103520"/>
                    <a:pt x="129816" y="103520"/>
                    <a:pt x="129816" y="175604"/>
                  </a:cubicBezTo>
                  <a:cubicBezTo>
                    <a:pt x="129816" y="179536"/>
                    <a:pt x="129816" y="180846"/>
                    <a:pt x="128498" y="183467"/>
                  </a:cubicBezTo>
                  <a:cubicBezTo>
                    <a:pt x="127180" y="184778"/>
                    <a:pt x="125862" y="186089"/>
                    <a:pt x="123226" y="186089"/>
                  </a:cubicBezTo>
                  <a:cubicBezTo>
                    <a:pt x="121908" y="186089"/>
                    <a:pt x="119272" y="187399"/>
                    <a:pt x="114001" y="187399"/>
                  </a:cubicBezTo>
                  <a:cubicBezTo>
                    <a:pt x="110047" y="188710"/>
                    <a:pt x="107411" y="188710"/>
                    <a:pt x="104775" y="188710"/>
                  </a:cubicBezTo>
                  <a:cubicBezTo>
                    <a:pt x="104775" y="188710"/>
                    <a:pt x="104775" y="188710"/>
                    <a:pt x="104775" y="195263"/>
                  </a:cubicBezTo>
                  <a:cubicBezTo>
                    <a:pt x="104775" y="195263"/>
                    <a:pt x="104775" y="195263"/>
                    <a:pt x="174625" y="195263"/>
                  </a:cubicBezTo>
                  <a:lnTo>
                    <a:pt x="174625" y="188710"/>
                  </a:lnTo>
                  <a:cubicBezTo>
                    <a:pt x="173307" y="188710"/>
                    <a:pt x="169354" y="188710"/>
                    <a:pt x="165400" y="187399"/>
                  </a:cubicBezTo>
                  <a:cubicBezTo>
                    <a:pt x="161446" y="187399"/>
                    <a:pt x="158810" y="186089"/>
                    <a:pt x="156174" y="186089"/>
                  </a:cubicBezTo>
                  <a:cubicBezTo>
                    <a:pt x="154856" y="184778"/>
                    <a:pt x="153538" y="183467"/>
                    <a:pt x="152221" y="180846"/>
                  </a:cubicBezTo>
                  <a:cubicBezTo>
                    <a:pt x="150903" y="179536"/>
                    <a:pt x="150903" y="176914"/>
                    <a:pt x="150903" y="174293"/>
                  </a:cubicBezTo>
                  <a:cubicBezTo>
                    <a:pt x="150903" y="174293"/>
                    <a:pt x="150903" y="174293"/>
                    <a:pt x="150903" y="114005"/>
                  </a:cubicBezTo>
                  <a:cubicBezTo>
                    <a:pt x="150903" y="108762"/>
                    <a:pt x="150903" y="103520"/>
                    <a:pt x="150903" y="98277"/>
                  </a:cubicBezTo>
                  <a:cubicBezTo>
                    <a:pt x="150903" y="91724"/>
                    <a:pt x="150903" y="86482"/>
                    <a:pt x="152221" y="82550"/>
                  </a:cubicBezTo>
                  <a:cubicBezTo>
                    <a:pt x="152221" y="82550"/>
                    <a:pt x="152221" y="82550"/>
                    <a:pt x="142995" y="82550"/>
                  </a:cubicBezTo>
                  <a:close/>
                  <a:moveTo>
                    <a:pt x="138907" y="0"/>
                  </a:moveTo>
                  <a:cubicBezTo>
                    <a:pt x="215623" y="0"/>
                    <a:pt x="277814" y="61835"/>
                    <a:pt x="277814" y="138113"/>
                  </a:cubicBezTo>
                  <a:cubicBezTo>
                    <a:pt x="277814" y="214391"/>
                    <a:pt x="215623" y="276226"/>
                    <a:pt x="138907" y="276226"/>
                  </a:cubicBezTo>
                  <a:cubicBezTo>
                    <a:pt x="62191" y="276226"/>
                    <a:pt x="0" y="214391"/>
                    <a:pt x="0" y="138113"/>
                  </a:cubicBezTo>
                  <a:cubicBezTo>
                    <a:pt x="0" y="61835"/>
                    <a:pt x="62191" y="0"/>
                    <a:pt x="138907" y="0"/>
                  </a:cubicBezTo>
                  <a:close/>
                  <a:moveTo>
                    <a:pt x="199703" y="0"/>
                  </a:moveTo>
                  <a:cubicBezTo>
                    <a:pt x="276172" y="0"/>
                    <a:pt x="338138" y="61822"/>
                    <a:pt x="338138" y="138113"/>
                  </a:cubicBezTo>
                  <a:cubicBezTo>
                    <a:pt x="338138" y="214403"/>
                    <a:pt x="276172" y="276225"/>
                    <a:pt x="199703" y="276225"/>
                  </a:cubicBezTo>
                  <a:cubicBezTo>
                    <a:pt x="193111" y="276225"/>
                    <a:pt x="187837" y="276225"/>
                    <a:pt x="182563" y="274910"/>
                  </a:cubicBezTo>
                  <a:cubicBezTo>
                    <a:pt x="251122" y="267018"/>
                    <a:pt x="303859" y="209142"/>
                    <a:pt x="303859" y="138113"/>
                  </a:cubicBezTo>
                  <a:cubicBezTo>
                    <a:pt x="303859" y="67083"/>
                    <a:pt x="251122" y="9208"/>
                    <a:pt x="182563" y="1315"/>
                  </a:cubicBezTo>
                  <a:cubicBezTo>
                    <a:pt x="187837" y="0"/>
                    <a:pt x="193111" y="0"/>
                    <a:pt x="199703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028093" y="2151724"/>
            <a:ext cx="885075" cy="885075"/>
            <a:chOff x="1295604" y="4017443"/>
            <a:chExt cx="1091996" cy="1091996"/>
          </a:xfrm>
        </p:grpSpPr>
        <p:sp>
          <p:nvSpPr>
            <p:cNvPr id="66" name="矩形 65"/>
            <p:cNvSpPr/>
            <p:nvPr/>
          </p:nvSpPr>
          <p:spPr>
            <a:xfrm>
              <a:off x="1295604" y="4017443"/>
              <a:ext cx="1091996" cy="1091996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sym typeface="+mn-lt"/>
              </a:endParaRPr>
            </a:p>
          </p:txBody>
        </p:sp>
        <p:sp>
          <p:nvSpPr>
            <p:cNvPr id="67" name="椭圆 18" descr="D:\51PPT模板网\51pptmoban.com\图片.jpg"/>
            <p:cNvSpPr/>
            <p:nvPr/>
          </p:nvSpPr>
          <p:spPr>
            <a:xfrm>
              <a:off x="1604164" y="4351138"/>
              <a:ext cx="474876" cy="440739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 algn="ctr">
              <a:noFill/>
              <a:prstDash val="solid"/>
              <a:miter lim="800000"/>
            </a:ln>
            <a:effectLst>
              <a:outerShdw blurRad="76200" dist="76200" dir="5400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35E77FD-3A71-180B-BD0F-FBA66459AED5}"/>
              </a:ext>
            </a:extLst>
          </p:cNvPr>
          <p:cNvGrpSpPr/>
          <p:nvPr/>
        </p:nvGrpSpPr>
        <p:grpSpPr>
          <a:xfrm>
            <a:off x="1085941" y="3549685"/>
            <a:ext cx="1800214" cy="1278187"/>
            <a:chOff x="866704" y="1906534"/>
            <a:chExt cx="1800214" cy="12781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B117E38-1D86-BC90-A09D-045828332830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9095C4B-A25E-4B9E-30D0-F0A17D24A281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6E33880-9698-2449-A80F-7BE833E31A67}"/>
              </a:ext>
            </a:extLst>
          </p:cNvPr>
          <p:cNvGrpSpPr/>
          <p:nvPr/>
        </p:nvGrpSpPr>
        <p:grpSpPr>
          <a:xfrm>
            <a:off x="3828232" y="3549685"/>
            <a:ext cx="1800214" cy="1278187"/>
            <a:chOff x="866704" y="1906534"/>
            <a:chExt cx="1800214" cy="127818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112BE3-5DCA-A27C-DFD8-07DDB10F9D65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F718EF6-95C1-9950-9FB3-E819F2390048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2130909-92C4-127A-1219-8536FAF66E21}"/>
              </a:ext>
            </a:extLst>
          </p:cNvPr>
          <p:cNvGrpSpPr/>
          <p:nvPr/>
        </p:nvGrpSpPr>
        <p:grpSpPr>
          <a:xfrm>
            <a:off x="6570523" y="3549685"/>
            <a:ext cx="1800214" cy="1278187"/>
            <a:chOff x="866704" y="1906534"/>
            <a:chExt cx="1800214" cy="12781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FAB71B5-BFA7-509B-EA01-8D05ED356558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D042067-AF6E-3D14-18FB-59759B3185BD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0D09A98-83B4-0ED8-9C31-65FC4EB12CC7}"/>
              </a:ext>
            </a:extLst>
          </p:cNvPr>
          <p:cNvGrpSpPr/>
          <p:nvPr/>
        </p:nvGrpSpPr>
        <p:grpSpPr>
          <a:xfrm>
            <a:off x="9312814" y="3549685"/>
            <a:ext cx="1800214" cy="1278187"/>
            <a:chOff x="866704" y="1906534"/>
            <a:chExt cx="1800214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46DAFEF-6D2E-0F22-5E3E-01C05E582414}"/>
                </a:ext>
              </a:extLst>
            </p:cNvPr>
            <p:cNvSpPr txBox="1"/>
            <p:nvPr/>
          </p:nvSpPr>
          <p:spPr>
            <a:xfrm>
              <a:off x="866704" y="2190603"/>
              <a:ext cx="180021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962A2B8-CB4E-7745-9D73-475B1BD5FD2D}"/>
                </a:ext>
              </a:extLst>
            </p:cNvPr>
            <p:cNvSpPr txBox="1"/>
            <p:nvPr/>
          </p:nvSpPr>
          <p:spPr>
            <a:xfrm>
              <a:off x="971556" y="1906534"/>
              <a:ext cx="1590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053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771CC-A85A-1489-AD40-217BB4DC9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0D63D5-0B12-CD68-F51E-C20AEC6B1AD0}"/>
              </a:ext>
            </a:extLst>
          </p:cNvPr>
          <p:cNvSpPr/>
          <p:nvPr/>
        </p:nvSpPr>
        <p:spPr>
          <a:xfrm>
            <a:off x="-277886" y="0"/>
            <a:ext cx="10743524" cy="6858000"/>
          </a:xfrm>
          <a:custGeom>
            <a:avLst/>
            <a:gdLst>
              <a:gd name="connsiteX0" fmla="*/ 0 w 10743524"/>
              <a:gd name="connsiteY0" fmla="*/ 0 h 6858000"/>
              <a:gd name="connsiteX1" fmla="*/ 811575 w 10743524"/>
              <a:gd name="connsiteY1" fmla="*/ 0 h 6858000"/>
              <a:gd name="connsiteX2" fmla="*/ 2818724 w 10743524"/>
              <a:gd name="connsiteY2" fmla="*/ 0 h 6858000"/>
              <a:gd name="connsiteX3" fmla="*/ 3542383 w 10743524"/>
              <a:gd name="connsiteY3" fmla="*/ 0 h 6858000"/>
              <a:gd name="connsiteX4" fmla="*/ 4353958 w 10743524"/>
              <a:gd name="connsiteY4" fmla="*/ 0 h 6858000"/>
              <a:gd name="connsiteX5" fmla="*/ 6361107 w 10743524"/>
              <a:gd name="connsiteY5" fmla="*/ 0 h 6858000"/>
              <a:gd name="connsiteX6" fmla="*/ 6436920 w 10743524"/>
              <a:gd name="connsiteY6" fmla="*/ 133860 h 6858000"/>
              <a:gd name="connsiteX7" fmla="*/ 7143981 w 10743524"/>
              <a:gd name="connsiteY7" fmla="*/ 1045029 h 6858000"/>
              <a:gd name="connsiteX8" fmla="*/ 8421238 w 10743524"/>
              <a:gd name="connsiteY8" fmla="*/ 1524000 h 6858000"/>
              <a:gd name="connsiteX9" fmla="*/ 9219524 w 10743524"/>
              <a:gd name="connsiteY9" fmla="*/ 2917371 h 6858000"/>
              <a:gd name="connsiteX10" fmla="*/ 10743524 w 10743524"/>
              <a:gd name="connsiteY10" fmla="*/ 3222171 h 6858000"/>
              <a:gd name="connsiteX11" fmla="*/ 8508324 w 10743524"/>
              <a:gd name="connsiteY11" fmla="*/ 4209143 h 6858000"/>
              <a:gd name="connsiteX12" fmla="*/ 7202039 w 10743524"/>
              <a:gd name="connsiteY12" fmla="*/ 5762171 h 6858000"/>
              <a:gd name="connsiteX13" fmla="*/ 5619981 w 10743524"/>
              <a:gd name="connsiteY13" fmla="*/ 6052457 h 6858000"/>
              <a:gd name="connsiteX14" fmla="*/ 5194532 w 10743524"/>
              <a:gd name="connsiteY14" fmla="*/ 6781347 h 6858000"/>
              <a:gd name="connsiteX15" fmla="*/ 5170571 w 10743524"/>
              <a:gd name="connsiteY15" fmla="*/ 6858000 h 6858000"/>
              <a:gd name="connsiteX16" fmla="*/ 3163422 w 10743524"/>
              <a:gd name="connsiteY16" fmla="*/ 6858000 h 6858000"/>
              <a:gd name="connsiteX17" fmla="*/ 2818724 w 10743524"/>
              <a:gd name="connsiteY17" fmla="*/ 6858000 h 6858000"/>
              <a:gd name="connsiteX18" fmla="*/ 2351847 w 10743524"/>
              <a:gd name="connsiteY18" fmla="*/ 6858000 h 6858000"/>
              <a:gd name="connsiteX19" fmla="*/ 811575 w 10743524"/>
              <a:gd name="connsiteY19" fmla="*/ 6858000 h 6858000"/>
              <a:gd name="connsiteX20" fmla="*/ 0 w 10743524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43524" h="6858000">
                <a:moveTo>
                  <a:pt x="0" y="0"/>
                </a:moveTo>
                <a:lnTo>
                  <a:pt x="811575" y="0"/>
                </a:lnTo>
                <a:lnTo>
                  <a:pt x="2818724" y="0"/>
                </a:lnTo>
                <a:lnTo>
                  <a:pt x="3542383" y="0"/>
                </a:lnTo>
                <a:lnTo>
                  <a:pt x="4353958" y="0"/>
                </a:lnTo>
                <a:lnTo>
                  <a:pt x="6361107" y="0"/>
                </a:lnTo>
                <a:lnTo>
                  <a:pt x="6436920" y="133860"/>
                </a:lnTo>
                <a:cubicBezTo>
                  <a:pt x="6647094" y="493712"/>
                  <a:pt x="6870024" y="825500"/>
                  <a:pt x="7143981" y="1045029"/>
                </a:cubicBezTo>
                <a:cubicBezTo>
                  <a:pt x="7509257" y="1337734"/>
                  <a:pt x="8075314" y="1211943"/>
                  <a:pt x="8421238" y="1524000"/>
                </a:cubicBezTo>
                <a:cubicBezTo>
                  <a:pt x="8767162" y="1836057"/>
                  <a:pt x="8832476" y="2634343"/>
                  <a:pt x="9219524" y="2917371"/>
                </a:cubicBezTo>
                <a:cubicBezTo>
                  <a:pt x="9606572" y="3200400"/>
                  <a:pt x="10175048" y="3211285"/>
                  <a:pt x="10743524" y="3222171"/>
                </a:cubicBezTo>
                <a:cubicBezTo>
                  <a:pt x="9998457" y="3551162"/>
                  <a:pt x="9098572" y="3785810"/>
                  <a:pt x="8508324" y="4209143"/>
                </a:cubicBezTo>
                <a:cubicBezTo>
                  <a:pt x="7918077" y="4632476"/>
                  <a:pt x="7683429" y="5454952"/>
                  <a:pt x="7202039" y="5762171"/>
                </a:cubicBezTo>
                <a:cubicBezTo>
                  <a:pt x="6720648" y="6069390"/>
                  <a:pt x="5997352" y="5716209"/>
                  <a:pt x="5619981" y="6052457"/>
                </a:cubicBezTo>
                <a:cubicBezTo>
                  <a:pt x="5431296" y="6220581"/>
                  <a:pt x="5298853" y="6478512"/>
                  <a:pt x="5194532" y="6781347"/>
                </a:cubicBezTo>
                <a:lnTo>
                  <a:pt x="5170571" y="6858000"/>
                </a:lnTo>
                <a:lnTo>
                  <a:pt x="3163422" y="6858000"/>
                </a:lnTo>
                <a:lnTo>
                  <a:pt x="2818724" y="6858000"/>
                </a:lnTo>
                <a:lnTo>
                  <a:pt x="2351847" y="6858000"/>
                </a:lnTo>
                <a:lnTo>
                  <a:pt x="8115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55A64"/>
          </a:solidFill>
          <a:ln w="1404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C23D84B-7D4E-8F90-4E8E-D7E718228ECE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B0BA3A69-E9D6-5B85-9A1B-5326742F8B42}"/>
              </a:ext>
            </a:extLst>
          </p:cNvPr>
          <p:cNvGrpSpPr/>
          <p:nvPr/>
        </p:nvGrpSpPr>
        <p:grpSpPr>
          <a:xfrm>
            <a:off x="9442130" y="2164776"/>
            <a:ext cx="2447295" cy="2623723"/>
            <a:chOff x="6564737" y="1078252"/>
            <a:chExt cx="5388822" cy="5777308"/>
          </a:xfrm>
        </p:grpSpPr>
        <p:grpSp>
          <p:nvGrpSpPr>
            <p:cNvPr id="363" name="图形 10">
              <a:extLst>
                <a:ext uri="{FF2B5EF4-FFF2-40B4-BE49-F238E27FC236}">
                  <a16:creationId xmlns:a16="http://schemas.microsoft.com/office/drawing/2014/main" id="{28A05F75-3A7E-7316-7C3E-78D5CF7E3E68}"/>
                </a:ext>
              </a:extLst>
            </p:cNvPr>
            <p:cNvGrpSpPr/>
            <p:nvPr/>
          </p:nvGrpSpPr>
          <p:grpSpPr>
            <a:xfrm>
              <a:off x="6853399" y="1251167"/>
              <a:ext cx="4811618" cy="3413318"/>
              <a:chOff x="6853399" y="1251167"/>
              <a:chExt cx="4811618" cy="3413318"/>
            </a:xfrm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BE9D02C5-FD86-70AA-8741-B48C0943965B}"/>
                  </a:ext>
                </a:extLst>
              </p:cNvPr>
              <p:cNvSpPr/>
              <p:nvPr/>
            </p:nvSpPr>
            <p:spPr>
              <a:xfrm>
                <a:off x="7421018" y="2208225"/>
                <a:ext cx="65496" cy="65479"/>
              </a:xfrm>
              <a:custGeom>
                <a:avLst/>
                <a:gdLst>
                  <a:gd name="connsiteX0" fmla="*/ 65203 w 65496"/>
                  <a:gd name="connsiteY0" fmla="*/ 28386 h 65479"/>
                  <a:gd name="connsiteX1" fmla="*/ 37094 w 65496"/>
                  <a:gd name="connsiteY1" fmla="*/ 65186 h 65479"/>
                  <a:gd name="connsiteX2" fmla="*/ 293 w 65496"/>
                  <a:gd name="connsiteY2" fmla="*/ 37076 h 65479"/>
                  <a:gd name="connsiteX3" fmla="*/ 28383 w 65496"/>
                  <a:gd name="connsiteY3" fmla="*/ 279 h 65479"/>
                  <a:gd name="connsiteX4" fmla="*/ 65203 w 65496"/>
                  <a:gd name="connsiteY4" fmla="*/ 28386 h 6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96" h="65479">
                    <a:moveTo>
                      <a:pt x="65203" y="28386"/>
                    </a:moveTo>
                    <a:cubicBezTo>
                      <a:pt x="67603" y="46310"/>
                      <a:pt x="55018" y="62786"/>
                      <a:pt x="37094" y="65186"/>
                    </a:cubicBezTo>
                    <a:cubicBezTo>
                      <a:pt x="19169" y="67586"/>
                      <a:pt x="2693" y="55001"/>
                      <a:pt x="293" y="37076"/>
                    </a:cubicBezTo>
                    <a:cubicBezTo>
                      <a:pt x="-2105" y="19160"/>
                      <a:pt x="10468" y="2688"/>
                      <a:pt x="28383" y="279"/>
                    </a:cubicBezTo>
                    <a:cubicBezTo>
                      <a:pt x="46292" y="-2052"/>
                      <a:pt x="62730" y="10496"/>
                      <a:pt x="65203" y="2838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6B48AA2B-692D-CF6A-450E-93D4DC3D9371}"/>
                  </a:ext>
                </a:extLst>
              </p:cNvPr>
              <p:cNvSpPr/>
              <p:nvPr/>
            </p:nvSpPr>
            <p:spPr>
              <a:xfrm>
                <a:off x="7388274" y="2779059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5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2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5EE746D8-C29A-0382-263C-B58013331286}"/>
                  </a:ext>
                </a:extLst>
              </p:cNvPr>
              <p:cNvSpPr/>
              <p:nvPr/>
            </p:nvSpPr>
            <p:spPr>
              <a:xfrm>
                <a:off x="8583659" y="3488284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2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7" y="-1026"/>
                      <a:pt x="31437" y="5297"/>
                      <a:pt x="32602" y="142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9739F4EA-FF40-4C62-7508-61EA6DB10F13}"/>
                  </a:ext>
                </a:extLst>
              </p:cNvPr>
              <p:cNvSpPr/>
              <p:nvPr/>
            </p:nvSpPr>
            <p:spPr>
              <a:xfrm>
                <a:off x="8007898" y="1635405"/>
                <a:ext cx="32889" cy="32888"/>
              </a:xfrm>
              <a:custGeom>
                <a:avLst/>
                <a:gdLst>
                  <a:gd name="connsiteX0" fmla="*/ 32732 w 32889"/>
                  <a:gd name="connsiteY0" fmla="*/ 14193 h 32888"/>
                  <a:gd name="connsiteX1" fmla="*/ 18696 w 32889"/>
                  <a:gd name="connsiteY1" fmla="*/ 32732 h 32888"/>
                  <a:gd name="connsiteX2" fmla="*/ 157 w 32889"/>
                  <a:gd name="connsiteY2" fmla="*/ 18696 h 32888"/>
                  <a:gd name="connsiteX3" fmla="*/ 14193 w 32889"/>
                  <a:gd name="connsiteY3" fmla="*/ 157 h 32888"/>
                  <a:gd name="connsiteX4" fmla="*/ 14322 w 32889"/>
                  <a:gd name="connsiteY4" fmla="*/ 139 h 32888"/>
                  <a:gd name="connsiteX5" fmla="*/ 32732 w 32889"/>
                  <a:gd name="connsiteY5" fmla="*/ 14193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9" h="32888">
                    <a:moveTo>
                      <a:pt x="32732" y="14193"/>
                    </a:moveTo>
                    <a:cubicBezTo>
                      <a:pt x="33976" y="23188"/>
                      <a:pt x="27692" y="31488"/>
                      <a:pt x="18696" y="32732"/>
                    </a:cubicBezTo>
                    <a:cubicBezTo>
                      <a:pt x="9701" y="33976"/>
                      <a:pt x="1400" y="27691"/>
                      <a:pt x="157" y="18696"/>
                    </a:cubicBezTo>
                    <a:cubicBezTo>
                      <a:pt x="-1087" y="9701"/>
                      <a:pt x="5197" y="1400"/>
                      <a:pt x="14193" y="157"/>
                    </a:cubicBezTo>
                    <a:cubicBezTo>
                      <a:pt x="14236" y="151"/>
                      <a:pt x="14279" y="145"/>
                      <a:pt x="14322" y="139"/>
                    </a:cubicBezTo>
                    <a:cubicBezTo>
                      <a:pt x="23277" y="-1026"/>
                      <a:pt x="31496" y="5248"/>
                      <a:pt x="32732" y="1419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347F4F85-6C1A-6728-25E1-B1B04F14E296}"/>
                  </a:ext>
                </a:extLst>
              </p:cNvPr>
              <p:cNvSpPr/>
              <p:nvPr/>
            </p:nvSpPr>
            <p:spPr>
              <a:xfrm>
                <a:off x="10041705" y="1267557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6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08D4E0D-9B4E-7E21-1436-8375ED3CA83D}"/>
                  </a:ext>
                </a:extLst>
              </p:cNvPr>
              <p:cNvSpPr/>
              <p:nvPr/>
            </p:nvSpPr>
            <p:spPr>
              <a:xfrm>
                <a:off x="8193657" y="2514563"/>
                <a:ext cx="32888" cy="32888"/>
              </a:xfrm>
              <a:custGeom>
                <a:avLst/>
                <a:gdLst>
                  <a:gd name="connsiteX0" fmla="*/ 32480 w 32888"/>
                  <a:gd name="connsiteY0" fmla="*/ 12814 h 32888"/>
                  <a:gd name="connsiteX1" fmla="*/ 20072 w 32888"/>
                  <a:gd name="connsiteY1" fmla="*/ 32480 h 32888"/>
                  <a:gd name="connsiteX2" fmla="*/ 406 w 32888"/>
                  <a:gd name="connsiteY2" fmla="*/ 20072 h 32888"/>
                  <a:gd name="connsiteX3" fmla="*/ 16 w 32888"/>
                  <a:gd name="connsiteY3" fmla="*/ 17170 h 32888"/>
                  <a:gd name="connsiteX4" fmla="*/ 15715 w 32888"/>
                  <a:gd name="connsiteY4" fmla="*/ 16 h 32888"/>
                  <a:gd name="connsiteX5" fmla="*/ 32480 w 32888"/>
                  <a:gd name="connsiteY5" fmla="*/ 12814 h 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88" h="32888">
                    <a:moveTo>
                      <a:pt x="32480" y="12814"/>
                    </a:moveTo>
                    <a:cubicBezTo>
                      <a:pt x="34484" y="21671"/>
                      <a:pt x="28929" y="30475"/>
                      <a:pt x="20072" y="32480"/>
                    </a:cubicBezTo>
                    <a:cubicBezTo>
                      <a:pt x="11215" y="34484"/>
                      <a:pt x="2410" y="28929"/>
                      <a:pt x="406" y="20072"/>
                    </a:cubicBezTo>
                    <a:cubicBezTo>
                      <a:pt x="190" y="19118"/>
                      <a:pt x="60" y="18147"/>
                      <a:pt x="16" y="17170"/>
                    </a:cubicBezTo>
                    <a:cubicBezTo>
                      <a:pt x="-385" y="8098"/>
                      <a:pt x="6643" y="418"/>
                      <a:pt x="15715" y="16"/>
                    </a:cubicBezTo>
                    <a:cubicBezTo>
                      <a:pt x="23664" y="-336"/>
                      <a:pt x="30724" y="5054"/>
                      <a:pt x="32480" y="128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95CFBA8-7030-B7AA-E248-F6DECFA54218}"/>
                  </a:ext>
                </a:extLst>
              </p:cNvPr>
              <p:cNvSpPr/>
              <p:nvPr/>
            </p:nvSpPr>
            <p:spPr>
              <a:xfrm>
                <a:off x="9701189" y="3984653"/>
                <a:ext cx="32739" cy="32739"/>
              </a:xfrm>
              <a:custGeom>
                <a:avLst/>
                <a:gdLst>
                  <a:gd name="connsiteX0" fmla="*/ 32602 w 32739"/>
                  <a:gd name="connsiteY0" fmla="*/ 14262 h 32739"/>
                  <a:gd name="connsiteX1" fmla="*/ 18478 w 32739"/>
                  <a:gd name="connsiteY1" fmla="*/ 32602 h 32739"/>
                  <a:gd name="connsiteX2" fmla="*/ 138 w 32739"/>
                  <a:gd name="connsiteY2" fmla="*/ 18478 h 32739"/>
                  <a:gd name="connsiteX3" fmla="*/ 14262 w 32739"/>
                  <a:gd name="connsiteY3" fmla="*/ 138 h 32739"/>
                  <a:gd name="connsiteX4" fmla="*/ 32602 w 32739"/>
                  <a:gd name="connsiteY4" fmla="*/ 14262 h 3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39" h="32739">
                    <a:moveTo>
                      <a:pt x="32602" y="14262"/>
                    </a:moveTo>
                    <a:cubicBezTo>
                      <a:pt x="33766" y="23227"/>
                      <a:pt x="27443" y="31437"/>
                      <a:pt x="18478" y="32602"/>
                    </a:cubicBezTo>
                    <a:cubicBezTo>
                      <a:pt x="9513" y="33766"/>
                      <a:pt x="1302" y="27442"/>
                      <a:pt x="138" y="18478"/>
                    </a:cubicBezTo>
                    <a:cubicBezTo>
                      <a:pt x="-1026" y="9513"/>
                      <a:pt x="5297" y="1302"/>
                      <a:pt x="14262" y="138"/>
                    </a:cubicBezTo>
                    <a:cubicBezTo>
                      <a:pt x="23226" y="-1026"/>
                      <a:pt x="31438" y="5297"/>
                      <a:pt x="32602" y="142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95A502E-606D-3676-DA0B-C53677825E3B}"/>
                  </a:ext>
                </a:extLst>
              </p:cNvPr>
              <p:cNvSpPr/>
              <p:nvPr/>
            </p:nvSpPr>
            <p:spPr>
              <a:xfrm>
                <a:off x="7379411" y="4079285"/>
                <a:ext cx="32607" cy="32625"/>
              </a:xfrm>
              <a:custGeom>
                <a:avLst/>
                <a:gdLst>
                  <a:gd name="connsiteX0" fmla="*/ 32468 w 32607"/>
                  <a:gd name="connsiteY0" fmla="*/ 14210 h 32625"/>
                  <a:gd name="connsiteX1" fmla="*/ 18416 w 32607"/>
                  <a:gd name="connsiteY1" fmla="*/ 32486 h 32625"/>
                  <a:gd name="connsiteX2" fmla="*/ 139 w 32607"/>
                  <a:gd name="connsiteY2" fmla="*/ 18434 h 32625"/>
                  <a:gd name="connsiteX3" fmla="*/ 14192 w 32607"/>
                  <a:gd name="connsiteY3" fmla="*/ 157 h 32625"/>
                  <a:gd name="connsiteX4" fmla="*/ 14199 w 32607"/>
                  <a:gd name="connsiteY4" fmla="*/ 156 h 32625"/>
                  <a:gd name="connsiteX5" fmla="*/ 32433 w 32607"/>
                  <a:gd name="connsiteY5" fmla="*/ 13937 h 32625"/>
                  <a:gd name="connsiteX6" fmla="*/ 32468 w 32607"/>
                  <a:gd name="connsiteY6" fmla="*/ 14210 h 32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07" h="32625">
                    <a:moveTo>
                      <a:pt x="32468" y="14210"/>
                    </a:moveTo>
                    <a:cubicBezTo>
                      <a:pt x="33635" y="23137"/>
                      <a:pt x="27343" y="31320"/>
                      <a:pt x="18416" y="32486"/>
                    </a:cubicBezTo>
                    <a:cubicBezTo>
                      <a:pt x="9488" y="33653"/>
                      <a:pt x="1306" y="27361"/>
                      <a:pt x="139" y="18434"/>
                    </a:cubicBezTo>
                    <a:cubicBezTo>
                      <a:pt x="-1027" y="9506"/>
                      <a:pt x="5264" y="1323"/>
                      <a:pt x="14192" y="157"/>
                    </a:cubicBezTo>
                    <a:cubicBezTo>
                      <a:pt x="14194" y="157"/>
                      <a:pt x="14197" y="156"/>
                      <a:pt x="14199" y="156"/>
                    </a:cubicBezTo>
                    <a:cubicBezTo>
                      <a:pt x="23040" y="-1074"/>
                      <a:pt x="31203" y="5096"/>
                      <a:pt x="32433" y="13937"/>
                    </a:cubicBezTo>
                    <a:cubicBezTo>
                      <a:pt x="32445" y="14027"/>
                      <a:pt x="32457" y="14118"/>
                      <a:pt x="32468" y="1421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1A39EC76-43F0-9F3F-F6AC-B2A239D1B1E9}"/>
                  </a:ext>
                </a:extLst>
              </p:cNvPr>
              <p:cNvSpPr/>
              <p:nvPr/>
            </p:nvSpPr>
            <p:spPr>
              <a:xfrm>
                <a:off x="6853399" y="3447424"/>
                <a:ext cx="65496" cy="65514"/>
              </a:xfrm>
              <a:custGeom>
                <a:avLst/>
                <a:gdLst>
                  <a:gd name="connsiteX0" fmla="*/ 65203 w 65496"/>
                  <a:gd name="connsiteY0" fmla="*/ 28421 h 65514"/>
                  <a:gd name="connsiteX1" fmla="*/ 37094 w 65496"/>
                  <a:gd name="connsiteY1" fmla="*/ 65221 h 65514"/>
                  <a:gd name="connsiteX2" fmla="*/ 293 w 65496"/>
                  <a:gd name="connsiteY2" fmla="*/ 37112 h 65514"/>
                  <a:gd name="connsiteX3" fmla="*/ 28383 w 65496"/>
                  <a:gd name="connsiteY3" fmla="*/ 314 h 65514"/>
                  <a:gd name="connsiteX4" fmla="*/ 65163 w 65496"/>
                  <a:gd name="connsiteY4" fmla="*/ 28122 h 65514"/>
                  <a:gd name="connsiteX5" fmla="*/ 65203 w 65496"/>
                  <a:gd name="connsiteY5" fmla="*/ 28421 h 6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514">
                    <a:moveTo>
                      <a:pt x="65203" y="28421"/>
                    </a:moveTo>
                    <a:cubicBezTo>
                      <a:pt x="67603" y="46345"/>
                      <a:pt x="55018" y="62821"/>
                      <a:pt x="37094" y="65221"/>
                    </a:cubicBezTo>
                    <a:cubicBezTo>
                      <a:pt x="19169" y="67621"/>
                      <a:pt x="2693" y="55036"/>
                      <a:pt x="293" y="37112"/>
                    </a:cubicBezTo>
                    <a:cubicBezTo>
                      <a:pt x="-2105" y="19195"/>
                      <a:pt x="10468" y="2724"/>
                      <a:pt x="28383" y="314"/>
                    </a:cubicBezTo>
                    <a:cubicBezTo>
                      <a:pt x="46219" y="-2164"/>
                      <a:pt x="62686" y="10287"/>
                      <a:pt x="65163" y="28122"/>
                    </a:cubicBezTo>
                    <a:cubicBezTo>
                      <a:pt x="65177" y="28222"/>
                      <a:pt x="65190" y="28321"/>
                      <a:pt x="65203" y="284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91DBBBD8-8C20-8242-C24C-6DE9865EA1E3}"/>
                  </a:ext>
                </a:extLst>
              </p:cNvPr>
              <p:cNvSpPr/>
              <p:nvPr/>
            </p:nvSpPr>
            <p:spPr>
              <a:xfrm>
                <a:off x="8848709" y="1251167"/>
                <a:ext cx="65496" cy="65496"/>
              </a:xfrm>
              <a:custGeom>
                <a:avLst/>
                <a:gdLst>
                  <a:gd name="connsiteX0" fmla="*/ 65203 w 65496"/>
                  <a:gd name="connsiteY0" fmla="*/ 28403 h 65496"/>
                  <a:gd name="connsiteX1" fmla="*/ 37094 w 65496"/>
                  <a:gd name="connsiteY1" fmla="*/ 65203 h 65496"/>
                  <a:gd name="connsiteX2" fmla="*/ 293 w 65496"/>
                  <a:gd name="connsiteY2" fmla="*/ 37094 h 65496"/>
                  <a:gd name="connsiteX3" fmla="*/ 28383 w 65496"/>
                  <a:gd name="connsiteY3" fmla="*/ 296 h 65496"/>
                  <a:gd name="connsiteX4" fmla="*/ 65201 w 65496"/>
                  <a:gd name="connsiteY4" fmla="*/ 28383 h 65496"/>
                  <a:gd name="connsiteX5" fmla="*/ 65203 w 65496"/>
                  <a:gd name="connsiteY5" fmla="*/ 28403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65203" y="28403"/>
                    </a:moveTo>
                    <a:cubicBezTo>
                      <a:pt x="67603" y="46327"/>
                      <a:pt x="55018" y="62803"/>
                      <a:pt x="37094" y="65203"/>
                    </a:cubicBezTo>
                    <a:cubicBezTo>
                      <a:pt x="19169" y="67603"/>
                      <a:pt x="2693" y="55018"/>
                      <a:pt x="293" y="37094"/>
                    </a:cubicBezTo>
                    <a:cubicBezTo>
                      <a:pt x="-2106" y="19177"/>
                      <a:pt x="10468" y="2706"/>
                      <a:pt x="28383" y="296"/>
                    </a:cubicBezTo>
                    <a:cubicBezTo>
                      <a:pt x="46306" y="-2115"/>
                      <a:pt x="62790" y="10460"/>
                      <a:pt x="65201" y="28383"/>
                    </a:cubicBezTo>
                    <a:cubicBezTo>
                      <a:pt x="65201" y="28390"/>
                      <a:pt x="65202" y="28396"/>
                      <a:pt x="65203" y="2840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A93D88F6-EB81-8CFA-268F-95E0DDB17534}"/>
                  </a:ext>
                </a:extLst>
              </p:cNvPr>
              <p:cNvSpPr/>
              <p:nvPr/>
            </p:nvSpPr>
            <p:spPr>
              <a:xfrm>
                <a:off x="11113928" y="4373580"/>
                <a:ext cx="69758" cy="199137"/>
              </a:xfrm>
              <a:custGeom>
                <a:avLst/>
                <a:gdLst>
                  <a:gd name="connsiteX0" fmla="*/ 23382 w 69758"/>
                  <a:gd name="connsiteY0" fmla="*/ 199137 h 199137"/>
                  <a:gd name="connsiteX1" fmla="*/ 69758 w 69758"/>
                  <a:gd name="connsiteY1" fmla="*/ 183538 h 199137"/>
                  <a:gd name="connsiteX2" fmla="*/ 38138 w 69758"/>
                  <a:gd name="connsiteY2" fmla="*/ 116503 h 199137"/>
                  <a:gd name="connsiteX3" fmla="*/ 62872 w 69758"/>
                  <a:gd name="connsiteY3" fmla="*/ 0 h 199137"/>
                  <a:gd name="connsiteX4" fmla="*/ 11155 w 69758"/>
                  <a:gd name="connsiteY4" fmla="*/ 14053 h 199137"/>
                  <a:gd name="connsiteX5" fmla="*/ 13545 w 69758"/>
                  <a:gd name="connsiteY5" fmla="*/ 91769 h 199137"/>
                  <a:gd name="connsiteX6" fmla="*/ 23382 w 69758"/>
                  <a:gd name="connsiteY6" fmla="*/ 199137 h 1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758" h="199137">
                    <a:moveTo>
                      <a:pt x="23382" y="199137"/>
                    </a:moveTo>
                    <a:lnTo>
                      <a:pt x="69758" y="183538"/>
                    </a:lnTo>
                    <a:cubicBezTo>
                      <a:pt x="69758" y="183538"/>
                      <a:pt x="38138" y="167236"/>
                      <a:pt x="38138" y="116503"/>
                    </a:cubicBezTo>
                    <a:cubicBezTo>
                      <a:pt x="38138" y="65770"/>
                      <a:pt x="81563" y="46236"/>
                      <a:pt x="62872" y="0"/>
                    </a:cubicBezTo>
                    <a:lnTo>
                      <a:pt x="11155" y="14053"/>
                    </a:lnTo>
                    <a:cubicBezTo>
                      <a:pt x="22913" y="38454"/>
                      <a:pt x="23781" y="66693"/>
                      <a:pt x="13545" y="91769"/>
                    </a:cubicBezTo>
                    <a:cubicBezTo>
                      <a:pt x="334" y="120719"/>
                      <a:pt x="-12595" y="155431"/>
                      <a:pt x="23382" y="19913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A421B2A-C877-306D-EF45-4E541FA9D917}"/>
                  </a:ext>
                </a:extLst>
              </p:cNvPr>
              <p:cNvSpPr/>
              <p:nvPr/>
            </p:nvSpPr>
            <p:spPr>
              <a:xfrm>
                <a:off x="7131653" y="4445674"/>
                <a:ext cx="156135" cy="168781"/>
              </a:xfrm>
              <a:custGeom>
                <a:avLst/>
                <a:gdLst>
                  <a:gd name="connsiteX0" fmla="*/ 156134 w 156135"/>
                  <a:gd name="connsiteY0" fmla="*/ 17285 h 168781"/>
                  <a:gd name="connsiteX1" fmla="*/ 110320 w 156135"/>
                  <a:gd name="connsiteY1" fmla="*/ 0 h 168781"/>
                  <a:gd name="connsiteX2" fmla="*/ 92612 w 156135"/>
                  <a:gd name="connsiteY2" fmla="*/ 71954 h 168781"/>
                  <a:gd name="connsiteX3" fmla="*/ 0 w 156135"/>
                  <a:gd name="connsiteY3" fmla="*/ 146999 h 168781"/>
                  <a:gd name="connsiteX4" fmla="*/ 48766 w 156135"/>
                  <a:gd name="connsiteY4" fmla="*/ 168782 h 168781"/>
                  <a:gd name="connsiteX5" fmla="*/ 95985 w 156135"/>
                  <a:gd name="connsiteY5" fmla="*/ 106947 h 168781"/>
                  <a:gd name="connsiteX6" fmla="*/ 156134 w 156135"/>
                  <a:gd name="connsiteY6" fmla="*/ 1728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35" h="168781">
                    <a:moveTo>
                      <a:pt x="156134" y="17285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4" y="100061"/>
                      <a:pt x="0" y="146999"/>
                    </a:cubicBezTo>
                    <a:lnTo>
                      <a:pt x="48766" y="168782"/>
                    </a:lnTo>
                    <a:cubicBezTo>
                      <a:pt x="55055" y="142421"/>
                      <a:pt x="72211" y="119955"/>
                      <a:pt x="95985" y="106947"/>
                    </a:cubicBezTo>
                    <a:cubicBezTo>
                      <a:pt x="125076" y="92472"/>
                      <a:pt x="156415" y="73781"/>
                      <a:pt x="156134" y="17285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2C2650FB-EEDB-1831-726A-28C1098B4B73}"/>
                  </a:ext>
                </a:extLst>
              </p:cNvPr>
              <p:cNvSpPr/>
              <p:nvPr/>
            </p:nvSpPr>
            <p:spPr>
              <a:xfrm>
                <a:off x="8404053" y="2286782"/>
                <a:ext cx="156698" cy="168781"/>
              </a:xfrm>
              <a:custGeom>
                <a:avLst/>
                <a:gdLst>
                  <a:gd name="connsiteX0" fmla="*/ 156696 w 156698"/>
                  <a:gd name="connsiteY0" fmla="*/ 16864 h 168781"/>
                  <a:gd name="connsiteX1" fmla="*/ 110320 w 156698"/>
                  <a:gd name="connsiteY1" fmla="*/ 0 h 168781"/>
                  <a:gd name="connsiteX2" fmla="*/ 92612 w 156698"/>
                  <a:gd name="connsiteY2" fmla="*/ 71954 h 168781"/>
                  <a:gd name="connsiteX3" fmla="*/ 0 w 156698"/>
                  <a:gd name="connsiteY3" fmla="*/ 146859 h 168781"/>
                  <a:gd name="connsiteX4" fmla="*/ 48766 w 156698"/>
                  <a:gd name="connsiteY4" fmla="*/ 168782 h 168781"/>
                  <a:gd name="connsiteX5" fmla="*/ 95985 w 156698"/>
                  <a:gd name="connsiteY5" fmla="*/ 106947 h 168781"/>
                  <a:gd name="connsiteX6" fmla="*/ 156696 w 156698"/>
                  <a:gd name="connsiteY6" fmla="*/ 16864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698" h="168781">
                    <a:moveTo>
                      <a:pt x="156696" y="16864"/>
                    </a:moveTo>
                    <a:lnTo>
                      <a:pt x="110320" y="0"/>
                    </a:lnTo>
                    <a:cubicBezTo>
                      <a:pt x="110320" y="0"/>
                      <a:pt x="124373" y="32604"/>
                      <a:pt x="92612" y="71954"/>
                    </a:cubicBezTo>
                    <a:cubicBezTo>
                      <a:pt x="60852" y="111303"/>
                      <a:pt x="14335" y="100061"/>
                      <a:pt x="0" y="146859"/>
                    </a:cubicBezTo>
                    <a:lnTo>
                      <a:pt x="48766" y="168782"/>
                    </a:lnTo>
                    <a:cubicBezTo>
                      <a:pt x="55006" y="142398"/>
                      <a:pt x="72176" y="119914"/>
                      <a:pt x="95985" y="106947"/>
                    </a:cubicBezTo>
                    <a:cubicBezTo>
                      <a:pt x="125638" y="92753"/>
                      <a:pt x="156977" y="73781"/>
                      <a:pt x="156696" y="16864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6D108AB7-52A3-D2AB-C271-34018738750B}"/>
                  </a:ext>
                </a:extLst>
              </p:cNvPr>
              <p:cNvSpPr/>
              <p:nvPr/>
            </p:nvSpPr>
            <p:spPr>
              <a:xfrm>
                <a:off x="10072761" y="3751855"/>
                <a:ext cx="156145" cy="168781"/>
              </a:xfrm>
              <a:custGeom>
                <a:avLst/>
                <a:gdLst>
                  <a:gd name="connsiteX0" fmla="*/ 156134 w 156145"/>
                  <a:gd name="connsiteY0" fmla="*/ 17145 h 168781"/>
                  <a:gd name="connsiteX1" fmla="*/ 110319 w 156145"/>
                  <a:gd name="connsiteY1" fmla="*/ 0 h 168781"/>
                  <a:gd name="connsiteX2" fmla="*/ 92612 w 156145"/>
                  <a:gd name="connsiteY2" fmla="*/ 71954 h 168781"/>
                  <a:gd name="connsiteX3" fmla="*/ 0 w 156145"/>
                  <a:gd name="connsiteY3" fmla="*/ 146859 h 168781"/>
                  <a:gd name="connsiteX4" fmla="*/ 48765 w 156145"/>
                  <a:gd name="connsiteY4" fmla="*/ 168782 h 168781"/>
                  <a:gd name="connsiteX5" fmla="*/ 95985 w 156145"/>
                  <a:gd name="connsiteY5" fmla="*/ 106947 h 168781"/>
                  <a:gd name="connsiteX6" fmla="*/ 156134 w 156145"/>
                  <a:gd name="connsiteY6" fmla="*/ 17145 h 16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145" h="168781">
                    <a:moveTo>
                      <a:pt x="156134" y="17145"/>
                    </a:moveTo>
                    <a:lnTo>
                      <a:pt x="110319" y="0"/>
                    </a:lnTo>
                    <a:cubicBezTo>
                      <a:pt x="110319" y="0"/>
                      <a:pt x="124373" y="32604"/>
                      <a:pt x="92612" y="71954"/>
                    </a:cubicBezTo>
                    <a:cubicBezTo>
                      <a:pt x="60851" y="111303"/>
                      <a:pt x="14334" y="100061"/>
                      <a:pt x="0" y="146859"/>
                    </a:cubicBezTo>
                    <a:lnTo>
                      <a:pt x="48765" y="168782"/>
                    </a:lnTo>
                    <a:cubicBezTo>
                      <a:pt x="55006" y="142398"/>
                      <a:pt x="72175" y="119914"/>
                      <a:pt x="95985" y="106947"/>
                    </a:cubicBezTo>
                    <a:cubicBezTo>
                      <a:pt x="125357" y="92753"/>
                      <a:pt x="156836" y="73781"/>
                      <a:pt x="156134" y="171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3CA20EA-5BF4-D3A6-27A0-1648170C6C7C}"/>
                  </a:ext>
                </a:extLst>
              </p:cNvPr>
              <p:cNvSpPr/>
              <p:nvPr/>
            </p:nvSpPr>
            <p:spPr>
              <a:xfrm>
                <a:off x="8103871" y="3213326"/>
                <a:ext cx="178197" cy="126923"/>
              </a:xfrm>
              <a:custGeom>
                <a:avLst/>
                <a:gdLst>
                  <a:gd name="connsiteX0" fmla="*/ 171593 w 178197"/>
                  <a:gd name="connsiteY0" fmla="*/ 123530 h 126923"/>
                  <a:gd name="connsiteX1" fmla="*/ 178198 w 178197"/>
                  <a:gd name="connsiteY1" fmla="*/ 75186 h 126923"/>
                  <a:gd name="connsiteX2" fmla="*/ 104136 w 178197"/>
                  <a:gd name="connsiteY2" fmla="*/ 73781 h 126923"/>
                  <a:gd name="connsiteX3" fmla="*/ 10540 w 178197"/>
                  <a:gd name="connsiteY3" fmla="*/ 0 h 126923"/>
                  <a:gd name="connsiteX4" fmla="*/ 0 w 178197"/>
                  <a:gd name="connsiteY4" fmla="*/ 52420 h 126923"/>
                  <a:gd name="connsiteX5" fmla="*/ 70267 w 178197"/>
                  <a:gd name="connsiteY5" fmla="*/ 84743 h 126923"/>
                  <a:gd name="connsiteX6" fmla="*/ 171593 w 178197"/>
                  <a:gd name="connsiteY6" fmla="*/ 123530 h 12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923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20"/>
                    </a:lnTo>
                    <a:cubicBezTo>
                      <a:pt x="26923" y="52845"/>
                      <a:pt x="52425" y="64576"/>
                      <a:pt x="70267" y="84743"/>
                    </a:cubicBezTo>
                    <a:cubicBezTo>
                      <a:pt x="91488" y="110039"/>
                      <a:pt x="117065" y="13645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AB04D4C-4A6F-8F08-8681-96E46E713F3F}"/>
                  </a:ext>
                </a:extLst>
              </p:cNvPr>
              <p:cNvSpPr/>
              <p:nvPr/>
            </p:nvSpPr>
            <p:spPr>
              <a:xfrm>
                <a:off x="10306891" y="4168259"/>
                <a:ext cx="178198" cy="127001"/>
              </a:xfrm>
              <a:custGeom>
                <a:avLst/>
                <a:gdLst>
                  <a:gd name="connsiteX0" fmla="*/ 171593 w 178198"/>
                  <a:gd name="connsiteY0" fmla="*/ 123671 h 127001"/>
                  <a:gd name="connsiteX1" fmla="*/ 178198 w 178198"/>
                  <a:gd name="connsiteY1" fmla="*/ 75186 h 127001"/>
                  <a:gd name="connsiteX2" fmla="*/ 104136 w 178198"/>
                  <a:gd name="connsiteY2" fmla="*/ 73781 h 127001"/>
                  <a:gd name="connsiteX3" fmla="*/ 10540 w 178198"/>
                  <a:gd name="connsiteY3" fmla="*/ 0 h 127001"/>
                  <a:gd name="connsiteX4" fmla="*/ 0 w 178198"/>
                  <a:gd name="connsiteY4" fmla="*/ 52420 h 127001"/>
                  <a:gd name="connsiteX5" fmla="*/ 70267 w 178198"/>
                  <a:gd name="connsiteY5" fmla="*/ 84883 h 127001"/>
                  <a:gd name="connsiteX6" fmla="*/ 171593 w 178198"/>
                  <a:gd name="connsiteY6" fmla="*/ 123671 h 1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8" h="127001">
                    <a:moveTo>
                      <a:pt x="171593" y="123671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2" y="51295"/>
                      <a:pt x="60009" y="3513"/>
                      <a:pt x="10540" y="0"/>
                    </a:cubicBezTo>
                    <a:lnTo>
                      <a:pt x="0" y="52420"/>
                    </a:lnTo>
                    <a:cubicBezTo>
                      <a:pt x="26949" y="52863"/>
                      <a:pt x="52461" y="64650"/>
                      <a:pt x="70267" y="84883"/>
                    </a:cubicBezTo>
                    <a:cubicBezTo>
                      <a:pt x="90645" y="110039"/>
                      <a:pt x="116503" y="136459"/>
                      <a:pt x="171593" y="12367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0965CD33-1249-F6E1-4834-AC8203E82827}"/>
                  </a:ext>
                </a:extLst>
              </p:cNvPr>
              <p:cNvSpPr/>
              <p:nvPr/>
            </p:nvSpPr>
            <p:spPr>
              <a:xfrm>
                <a:off x="10109019" y="1928419"/>
                <a:ext cx="178197" cy="126860"/>
              </a:xfrm>
              <a:custGeom>
                <a:avLst/>
                <a:gdLst>
                  <a:gd name="connsiteX0" fmla="*/ 171593 w 178197"/>
                  <a:gd name="connsiteY0" fmla="*/ 123530 h 126860"/>
                  <a:gd name="connsiteX1" fmla="*/ 178198 w 178197"/>
                  <a:gd name="connsiteY1" fmla="*/ 75186 h 126860"/>
                  <a:gd name="connsiteX2" fmla="*/ 104136 w 178197"/>
                  <a:gd name="connsiteY2" fmla="*/ 73781 h 126860"/>
                  <a:gd name="connsiteX3" fmla="*/ 10540 w 178197"/>
                  <a:gd name="connsiteY3" fmla="*/ 0 h 126860"/>
                  <a:gd name="connsiteX4" fmla="*/ 0 w 178197"/>
                  <a:gd name="connsiteY4" fmla="*/ 52419 h 126860"/>
                  <a:gd name="connsiteX5" fmla="*/ 70267 w 178197"/>
                  <a:gd name="connsiteY5" fmla="*/ 84742 h 126860"/>
                  <a:gd name="connsiteX6" fmla="*/ 171593 w 178197"/>
                  <a:gd name="connsiteY6" fmla="*/ 123530 h 1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6860">
                    <a:moveTo>
                      <a:pt x="171593" y="123530"/>
                    </a:moveTo>
                    <a:lnTo>
                      <a:pt x="178198" y="75186"/>
                    </a:lnTo>
                    <a:cubicBezTo>
                      <a:pt x="178198" y="75186"/>
                      <a:pt x="150091" y="96266"/>
                      <a:pt x="104136" y="73781"/>
                    </a:cubicBezTo>
                    <a:cubicBezTo>
                      <a:pt x="58181" y="51295"/>
                      <a:pt x="60008" y="3513"/>
                      <a:pt x="10540" y="0"/>
                    </a:cubicBezTo>
                    <a:lnTo>
                      <a:pt x="0" y="52419"/>
                    </a:lnTo>
                    <a:cubicBezTo>
                      <a:pt x="26923" y="52845"/>
                      <a:pt x="52425" y="64576"/>
                      <a:pt x="70267" y="84742"/>
                    </a:cubicBezTo>
                    <a:cubicBezTo>
                      <a:pt x="90926" y="109898"/>
                      <a:pt x="116503" y="136319"/>
                      <a:pt x="171593" y="12353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0323C117-B557-FB35-AB3A-ABE0522743F1}"/>
                  </a:ext>
                </a:extLst>
              </p:cNvPr>
              <p:cNvSpPr/>
              <p:nvPr/>
            </p:nvSpPr>
            <p:spPr>
              <a:xfrm>
                <a:off x="11102572" y="2255864"/>
                <a:ext cx="67904" cy="94580"/>
              </a:xfrm>
              <a:custGeom>
                <a:avLst/>
                <a:gdLst>
                  <a:gd name="connsiteX0" fmla="*/ 67905 w 67904"/>
                  <a:gd name="connsiteY0" fmla="*/ 28107 h 94580"/>
                  <a:gd name="connsiteX1" fmla="*/ 16469 w 67904"/>
                  <a:gd name="connsiteY1" fmla="*/ 0 h 94580"/>
                  <a:gd name="connsiteX2" fmla="*/ 24901 w 67904"/>
                  <a:gd name="connsiteY2" fmla="*/ 94580 h 94580"/>
                  <a:gd name="connsiteX3" fmla="*/ 67905 w 67904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04" h="94580">
                    <a:moveTo>
                      <a:pt x="67905" y="28107"/>
                    </a:moveTo>
                    <a:lnTo>
                      <a:pt x="16469" y="0"/>
                    </a:lnTo>
                    <a:cubicBezTo>
                      <a:pt x="16469" y="0"/>
                      <a:pt x="-25691" y="62819"/>
                      <a:pt x="24901" y="94580"/>
                    </a:cubicBezTo>
                    <a:cubicBezTo>
                      <a:pt x="24760" y="94720"/>
                      <a:pt x="14361" y="53825"/>
                      <a:pt x="67905" y="28107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49C86002-0620-84B9-4306-E877CF19562B}"/>
                  </a:ext>
                </a:extLst>
              </p:cNvPr>
              <p:cNvSpPr/>
              <p:nvPr/>
            </p:nvSpPr>
            <p:spPr>
              <a:xfrm>
                <a:off x="11127051" y="2350864"/>
                <a:ext cx="55542" cy="76311"/>
              </a:xfrm>
              <a:custGeom>
                <a:avLst/>
                <a:gdLst>
                  <a:gd name="connsiteX0" fmla="*/ 1265 w 55542"/>
                  <a:gd name="connsiteY0" fmla="*/ 76312 h 76311"/>
                  <a:gd name="connsiteX1" fmla="*/ 55511 w 55542"/>
                  <a:gd name="connsiteY1" fmla="*/ 56215 h 76311"/>
                  <a:gd name="connsiteX2" fmla="*/ 0 w 55542"/>
                  <a:gd name="connsiteY2" fmla="*/ 1 h 76311"/>
                  <a:gd name="connsiteX3" fmla="*/ 1265 w 55542"/>
                  <a:gd name="connsiteY3" fmla="*/ 76312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42" h="76311">
                    <a:moveTo>
                      <a:pt x="1265" y="76312"/>
                    </a:moveTo>
                    <a:lnTo>
                      <a:pt x="55511" y="56215"/>
                    </a:lnTo>
                    <a:cubicBezTo>
                      <a:pt x="55511" y="56215"/>
                      <a:pt x="58743" y="9698"/>
                      <a:pt x="0" y="1"/>
                    </a:cubicBezTo>
                    <a:cubicBezTo>
                      <a:pt x="281" y="-280"/>
                      <a:pt x="37101" y="41881"/>
                      <a:pt x="1265" y="7631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2A6418A5-CC73-DBA3-3374-B61A269C3ADD}"/>
                  </a:ext>
                </a:extLst>
              </p:cNvPr>
              <p:cNvSpPr/>
              <p:nvPr/>
            </p:nvSpPr>
            <p:spPr>
              <a:xfrm>
                <a:off x="8356104" y="3762676"/>
                <a:ext cx="68045" cy="94580"/>
              </a:xfrm>
              <a:custGeom>
                <a:avLst/>
                <a:gdLst>
                  <a:gd name="connsiteX0" fmla="*/ 68045 w 68045"/>
                  <a:gd name="connsiteY0" fmla="*/ 28107 h 94580"/>
                  <a:gd name="connsiteX1" fmla="*/ 16469 w 68045"/>
                  <a:gd name="connsiteY1" fmla="*/ 0 h 94580"/>
                  <a:gd name="connsiteX2" fmla="*/ 24901 w 68045"/>
                  <a:gd name="connsiteY2" fmla="*/ 94580 h 94580"/>
                  <a:gd name="connsiteX3" fmla="*/ 68045 w 68045"/>
                  <a:gd name="connsiteY3" fmla="*/ 28107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68045" y="28107"/>
                    </a:moveTo>
                    <a:lnTo>
                      <a:pt x="16469" y="0"/>
                    </a:lnTo>
                    <a:cubicBezTo>
                      <a:pt x="16469" y="0"/>
                      <a:pt x="-25691" y="62959"/>
                      <a:pt x="24901" y="94580"/>
                    </a:cubicBezTo>
                    <a:cubicBezTo>
                      <a:pt x="24901" y="94720"/>
                      <a:pt x="14642" y="53965"/>
                      <a:pt x="68045" y="28107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0481F7D6-8A54-C572-DA4B-1AA44E842BB1}"/>
                  </a:ext>
                </a:extLst>
              </p:cNvPr>
              <p:cNvSpPr/>
              <p:nvPr/>
            </p:nvSpPr>
            <p:spPr>
              <a:xfrm>
                <a:off x="8380303" y="3857396"/>
                <a:ext cx="56244" cy="76450"/>
              </a:xfrm>
              <a:custGeom>
                <a:avLst/>
                <a:gdLst>
                  <a:gd name="connsiteX0" fmla="*/ 2108 w 56244"/>
                  <a:gd name="connsiteY0" fmla="*/ 76451 h 76450"/>
                  <a:gd name="connsiteX1" fmla="*/ 56214 w 56244"/>
                  <a:gd name="connsiteY1" fmla="*/ 56214 h 76450"/>
                  <a:gd name="connsiteX2" fmla="*/ 0 w 56244"/>
                  <a:gd name="connsiteY2" fmla="*/ 0 h 76450"/>
                  <a:gd name="connsiteX3" fmla="*/ 2108 w 56244"/>
                  <a:gd name="connsiteY3" fmla="*/ 76451 h 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4" h="76450">
                    <a:moveTo>
                      <a:pt x="2108" y="76451"/>
                    </a:moveTo>
                    <a:lnTo>
                      <a:pt x="56214" y="56214"/>
                    </a:lnTo>
                    <a:cubicBezTo>
                      <a:pt x="56214" y="56214"/>
                      <a:pt x="59446" y="9837"/>
                      <a:pt x="0" y="0"/>
                    </a:cubicBezTo>
                    <a:cubicBezTo>
                      <a:pt x="703" y="0"/>
                      <a:pt x="37523" y="42160"/>
                      <a:pt x="2108" y="764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3B16032-D21E-12F4-3D98-64B8278C03D0}"/>
                  </a:ext>
                </a:extLst>
              </p:cNvPr>
              <p:cNvSpPr/>
              <p:nvPr/>
            </p:nvSpPr>
            <p:spPr>
              <a:xfrm>
                <a:off x="10434201" y="1896928"/>
                <a:ext cx="65496" cy="65496"/>
              </a:xfrm>
              <a:custGeom>
                <a:avLst/>
                <a:gdLst>
                  <a:gd name="connsiteX0" fmla="*/ 296 w 65496"/>
                  <a:gd name="connsiteY0" fmla="*/ 37112 h 65496"/>
                  <a:gd name="connsiteX1" fmla="*/ 28385 w 65496"/>
                  <a:gd name="connsiteY1" fmla="*/ 296 h 65496"/>
                  <a:gd name="connsiteX2" fmla="*/ 65201 w 65496"/>
                  <a:gd name="connsiteY2" fmla="*/ 28385 h 65496"/>
                  <a:gd name="connsiteX3" fmla="*/ 37112 w 65496"/>
                  <a:gd name="connsiteY3" fmla="*/ 65201 h 65496"/>
                  <a:gd name="connsiteX4" fmla="*/ 36975 w 65496"/>
                  <a:gd name="connsiteY4" fmla="*/ 65219 h 65496"/>
                  <a:gd name="connsiteX5" fmla="*/ 296 w 65496"/>
                  <a:gd name="connsiteY5" fmla="*/ 37112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6" y="37112"/>
                    </a:moveTo>
                    <a:cubicBezTo>
                      <a:pt x="-2114" y="19189"/>
                      <a:pt x="10462" y="2706"/>
                      <a:pt x="28385" y="296"/>
                    </a:cubicBezTo>
                    <a:cubicBezTo>
                      <a:pt x="46308" y="-2114"/>
                      <a:pt x="62791" y="10462"/>
                      <a:pt x="65201" y="28385"/>
                    </a:cubicBezTo>
                    <a:cubicBezTo>
                      <a:pt x="67611" y="46308"/>
                      <a:pt x="55035" y="62791"/>
                      <a:pt x="37112" y="65201"/>
                    </a:cubicBezTo>
                    <a:cubicBezTo>
                      <a:pt x="37067" y="65207"/>
                      <a:pt x="37021" y="65213"/>
                      <a:pt x="36975" y="65219"/>
                    </a:cubicBezTo>
                    <a:cubicBezTo>
                      <a:pt x="19096" y="67547"/>
                      <a:pt x="2698" y="54982"/>
                      <a:pt x="296" y="37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124AAD96-55E3-7433-89BA-16F83714C71F}"/>
                  </a:ext>
                </a:extLst>
              </p:cNvPr>
              <p:cNvSpPr/>
              <p:nvPr/>
            </p:nvSpPr>
            <p:spPr>
              <a:xfrm>
                <a:off x="10951792" y="2693637"/>
                <a:ext cx="65496" cy="65496"/>
              </a:xfrm>
              <a:custGeom>
                <a:avLst/>
                <a:gdLst>
                  <a:gd name="connsiteX0" fmla="*/ 293 w 65496"/>
                  <a:gd name="connsiteY0" fmla="*/ 37094 h 65496"/>
                  <a:gd name="connsiteX1" fmla="*/ 28403 w 65496"/>
                  <a:gd name="connsiteY1" fmla="*/ 293 h 65496"/>
                  <a:gd name="connsiteX2" fmla="*/ 65203 w 65496"/>
                  <a:gd name="connsiteY2" fmla="*/ 28403 h 65496"/>
                  <a:gd name="connsiteX3" fmla="*/ 37113 w 65496"/>
                  <a:gd name="connsiteY3" fmla="*/ 65201 h 65496"/>
                  <a:gd name="connsiteX4" fmla="*/ 296 w 65496"/>
                  <a:gd name="connsiteY4" fmla="*/ 37113 h 65496"/>
                  <a:gd name="connsiteX5" fmla="*/ 293 w 65496"/>
                  <a:gd name="connsiteY5" fmla="*/ 37094 h 6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96" h="65496">
                    <a:moveTo>
                      <a:pt x="293" y="37094"/>
                    </a:moveTo>
                    <a:cubicBezTo>
                      <a:pt x="-2107" y="19169"/>
                      <a:pt x="10478" y="2693"/>
                      <a:pt x="28403" y="293"/>
                    </a:cubicBezTo>
                    <a:cubicBezTo>
                      <a:pt x="46327" y="-2106"/>
                      <a:pt x="62803" y="10479"/>
                      <a:pt x="65203" y="28403"/>
                    </a:cubicBezTo>
                    <a:cubicBezTo>
                      <a:pt x="67602" y="46319"/>
                      <a:pt x="55029" y="62791"/>
                      <a:pt x="37113" y="65201"/>
                    </a:cubicBezTo>
                    <a:cubicBezTo>
                      <a:pt x="19191" y="67611"/>
                      <a:pt x="2707" y="55036"/>
                      <a:pt x="296" y="37113"/>
                    </a:cubicBezTo>
                    <a:cubicBezTo>
                      <a:pt x="295" y="37107"/>
                      <a:pt x="294" y="37100"/>
                      <a:pt x="293" y="37094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4AC7B3A-20F9-A561-A3ED-793221C99164}"/>
                  </a:ext>
                </a:extLst>
              </p:cNvPr>
              <p:cNvSpPr/>
              <p:nvPr/>
            </p:nvSpPr>
            <p:spPr>
              <a:xfrm>
                <a:off x="10816190" y="3893086"/>
                <a:ext cx="32607" cy="32607"/>
              </a:xfrm>
              <a:custGeom>
                <a:avLst/>
                <a:gdLst>
                  <a:gd name="connsiteX0" fmla="*/ 139 w 32607"/>
                  <a:gd name="connsiteY0" fmla="*/ 18416 h 32607"/>
                  <a:gd name="connsiteX1" fmla="*/ 14192 w 32607"/>
                  <a:gd name="connsiteY1" fmla="*/ 139 h 32607"/>
                  <a:gd name="connsiteX2" fmla="*/ 32468 w 32607"/>
                  <a:gd name="connsiteY2" fmla="*/ 14192 h 32607"/>
                  <a:gd name="connsiteX3" fmla="*/ 18416 w 32607"/>
                  <a:gd name="connsiteY3" fmla="*/ 32468 h 32607"/>
                  <a:gd name="connsiteX4" fmla="*/ 18409 w 32607"/>
                  <a:gd name="connsiteY4" fmla="*/ 32469 h 32607"/>
                  <a:gd name="connsiteX5" fmla="*/ 139 w 32607"/>
                  <a:gd name="connsiteY5" fmla="*/ 18416 h 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7" h="32607">
                    <a:moveTo>
                      <a:pt x="139" y="18416"/>
                    </a:moveTo>
                    <a:cubicBezTo>
                      <a:pt x="-1027" y="9488"/>
                      <a:pt x="5264" y="1306"/>
                      <a:pt x="14192" y="139"/>
                    </a:cubicBezTo>
                    <a:cubicBezTo>
                      <a:pt x="23119" y="-1027"/>
                      <a:pt x="31302" y="5264"/>
                      <a:pt x="32468" y="14192"/>
                    </a:cubicBezTo>
                    <a:cubicBezTo>
                      <a:pt x="33635" y="23119"/>
                      <a:pt x="27343" y="31302"/>
                      <a:pt x="18416" y="32468"/>
                    </a:cubicBezTo>
                    <a:cubicBezTo>
                      <a:pt x="18413" y="32469"/>
                      <a:pt x="18411" y="32469"/>
                      <a:pt x="18409" y="32469"/>
                    </a:cubicBezTo>
                    <a:cubicBezTo>
                      <a:pt x="9483" y="33631"/>
                      <a:pt x="1305" y="27341"/>
                      <a:pt x="139" y="1841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CBC522DA-83AB-E831-7001-91D631EB62F2}"/>
                  </a:ext>
                </a:extLst>
              </p:cNvPr>
              <p:cNvSpPr/>
              <p:nvPr/>
            </p:nvSpPr>
            <p:spPr>
              <a:xfrm>
                <a:off x="8910118" y="3383838"/>
                <a:ext cx="178197" cy="127000"/>
              </a:xfrm>
              <a:custGeom>
                <a:avLst/>
                <a:gdLst>
                  <a:gd name="connsiteX0" fmla="*/ 6746 w 178197"/>
                  <a:gd name="connsiteY0" fmla="*/ 3330 h 127000"/>
                  <a:gd name="connsiteX1" fmla="*/ 0 w 178197"/>
                  <a:gd name="connsiteY1" fmla="*/ 51814 h 127000"/>
                  <a:gd name="connsiteX2" fmla="*/ 74062 w 178197"/>
                  <a:gd name="connsiteY2" fmla="*/ 53220 h 127000"/>
                  <a:gd name="connsiteX3" fmla="*/ 167798 w 178197"/>
                  <a:gd name="connsiteY3" fmla="*/ 127000 h 127000"/>
                  <a:gd name="connsiteX4" fmla="*/ 178198 w 178197"/>
                  <a:gd name="connsiteY4" fmla="*/ 74581 h 127000"/>
                  <a:gd name="connsiteX5" fmla="*/ 107930 w 178197"/>
                  <a:gd name="connsiteY5" fmla="*/ 42258 h 127000"/>
                  <a:gd name="connsiteX6" fmla="*/ 6746 w 178197"/>
                  <a:gd name="connsiteY6" fmla="*/ 333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97" h="127000">
                    <a:moveTo>
                      <a:pt x="6746" y="3330"/>
                    </a:moveTo>
                    <a:lnTo>
                      <a:pt x="0" y="51814"/>
                    </a:lnTo>
                    <a:cubicBezTo>
                      <a:pt x="0" y="51814"/>
                      <a:pt x="28107" y="30734"/>
                      <a:pt x="74062" y="53220"/>
                    </a:cubicBezTo>
                    <a:cubicBezTo>
                      <a:pt x="120016" y="75705"/>
                      <a:pt x="118330" y="123487"/>
                      <a:pt x="167798" y="127000"/>
                    </a:cubicBezTo>
                    <a:lnTo>
                      <a:pt x="178198" y="74581"/>
                    </a:lnTo>
                    <a:cubicBezTo>
                      <a:pt x="151275" y="74155"/>
                      <a:pt x="125773" y="62424"/>
                      <a:pt x="107930" y="42258"/>
                    </a:cubicBezTo>
                    <a:cubicBezTo>
                      <a:pt x="87272" y="16962"/>
                      <a:pt x="61835" y="-9459"/>
                      <a:pt x="6746" y="33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9E18421-D253-0DB4-85E5-D12D25A6918A}"/>
                  </a:ext>
                </a:extLst>
              </p:cNvPr>
              <p:cNvSpPr/>
              <p:nvPr/>
            </p:nvSpPr>
            <p:spPr>
              <a:xfrm>
                <a:off x="11523822" y="3836030"/>
                <a:ext cx="86948" cy="125080"/>
              </a:xfrm>
              <a:custGeom>
                <a:avLst/>
                <a:gdLst>
                  <a:gd name="connsiteX0" fmla="*/ 86949 w 86948"/>
                  <a:gd name="connsiteY0" fmla="*/ 103016 h 125080"/>
                  <a:gd name="connsiteX1" fmla="*/ 8952 w 86948"/>
                  <a:gd name="connsiteY1" fmla="*/ 125080 h 125080"/>
                  <a:gd name="connsiteX2" fmla="*/ 49145 w 86948"/>
                  <a:gd name="connsiteY2" fmla="*/ 4 h 125080"/>
                  <a:gd name="connsiteX3" fmla="*/ 86949 w 86948"/>
                  <a:gd name="connsiteY3" fmla="*/ 103016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48" h="125080">
                    <a:moveTo>
                      <a:pt x="86949" y="103016"/>
                    </a:moveTo>
                    <a:lnTo>
                      <a:pt x="8952" y="125080"/>
                    </a:lnTo>
                    <a:cubicBezTo>
                      <a:pt x="8952" y="125080"/>
                      <a:pt x="-28289" y="27549"/>
                      <a:pt x="49145" y="4"/>
                    </a:cubicBezTo>
                    <a:cubicBezTo>
                      <a:pt x="49145" y="-558"/>
                      <a:pt x="22725" y="52002"/>
                      <a:pt x="86949" y="1030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179F251F-B77A-4991-CC29-F9CA828AFB21}"/>
                  </a:ext>
                </a:extLst>
              </p:cNvPr>
              <p:cNvSpPr/>
              <p:nvPr/>
            </p:nvSpPr>
            <p:spPr>
              <a:xfrm>
                <a:off x="11572968" y="3733023"/>
                <a:ext cx="92049" cy="103225"/>
              </a:xfrm>
              <a:custGeom>
                <a:avLst/>
                <a:gdLst>
                  <a:gd name="connsiteX0" fmla="*/ 25015 w 92049"/>
                  <a:gd name="connsiteY0" fmla="*/ 0 h 103225"/>
                  <a:gd name="connsiteX1" fmla="*/ 92050 w 92049"/>
                  <a:gd name="connsiteY1" fmla="*/ 43706 h 103225"/>
                  <a:gd name="connsiteX2" fmla="*/ 0 w 92049"/>
                  <a:gd name="connsiteY2" fmla="*/ 103012 h 103225"/>
                  <a:gd name="connsiteX3" fmla="*/ 25015 w 92049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49" h="103225">
                    <a:moveTo>
                      <a:pt x="25015" y="0"/>
                    </a:moveTo>
                    <a:lnTo>
                      <a:pt x="92050" y="43706"/>
                    </a:lnTo>
                    <a:cubicBezTo>
                      <a:pt x="92050" y="43706"/>
                      <a:pt x="82212" y="107368"/>
                      <a:pt x="0" y="103012"/>
                    </a:cubicBezTo>
                    <a:cubicBezTo>
                      <a:pt x="0" y="102450"/>
                      <a:pt x="62397" y="57338"/>
                      <a:pt x="25015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B47EF788-47D3-0DC9-94E2-4F8E5AB4A191}"/>
                  </a:ext>
                </a:extLst>
              </p:cNvPr>
              <p:cNvSpPr/>
              <p:nvPr/>
            </p:nvSpPr>
            <p:spPr>
              <a:xfrm>
                <a:off x="10127522" y="3049880"/>
                <a:ext cx="87318" cy="125080"/>
              </a:xfrm>
              <a:custGeom>
                <a:avLst/>
                <a:gdLst>
                  <a:gd name="connsiteX0" fmla="*/ 87319 w 87318"/>
                  <a:gd name="connsiteY0" fmla="*/ 102454 h 125080"/>
                  <a:gd name="connsiteX1" fmla="*/ 8901 w 87318"/>
                  <a:gd name="connsiteY1" fmla="*/ 125080 h 125080"/>
                  <a:gd name="connsiteX2" fmla="*/ 49093 w 87318"/>
                  <a:gd name="connsiteY2" fmla="*/ 5 h 125080"/>
                  <a:gd name="connsiteX3" fmla="*/ 87319 w 87318"/>
                  <a:gd name="connsiteY3" fmla="*/ 102454 h 12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18" h="125080">
                    <a:moveTo>
                      <a:pt x="87319" y="102454"/>
                    </a:moveTo>
                    <a:lnTo>
                      <a:pt x="8901" y="125080"/>
                    </a:lnTo>
                    <a:cubicBezTo>
                      <a:pt x="8901" y="125080"/>
                      <a:pt x="-28201" y="27549"/>
                      <a:pt x="49093" y="5"/>
                    </a:cubicBezTo>
                    <a:cubicBezTo>
                      <a:pt x="49093" y="-558"/>
                      <a:pt x="22813" y="51440"/>
                      <a:pt x="87319" y="1024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68352D1B-6E71-D7A2-1638-0D3EE2299B84}"/>
                  </a:ext>
                </a:extLst>
              </p:cNvPr>
              <p:cNvSpPr/>
              <p:nvPr/>
            </p:nvSpPr>
            <p:spPr>
              <a:xfrm>
                <a:off x="10176616" y="2946310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35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E1E54674-8D08-F55C-25F7-9AC5D8F6A31C}"/>
                  </a:ext>
                </a:extLst>
              </p:cNvPr>
              <p:cNvSpPr/>
              <p:nvPr/>
            </p:nvSpPr>
            <p:spPr>
              <a:xfrm>
                <a:off x="7464251" y="3509995"/>
                <a:ext cx="87037" cy="125075"/>
              </a:xfrm>
              <a:custGeom>
                <a:avLst/>
                <a:gdLst>
                  <a:gd name="connsiteX0" fmla="*/ 87038 w 87037"/>
                  <a:gd name="connsiteY0" fmla="*/ 103012 h 125075"/>
                  <a:gd name="connsiteX1" fmla="*/ 8901 w 87037"/>
                  <a:gd name="connsiteY1" fmla="*/ 125076 h 125075"/>
                  <a:gd name="connsiteX2" fmla="*/ 49093 w 87037"/>
                  <a:gd name="connsiteY2" fmla="*/ 0 h 125075"/>
                  <a:gd name="connsiteX3" fmla="*/ 87038 w 87037"/>
                  <a:gd name="connsiteY3" fmla="*/ 103012 h 1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37" h="125075">
                    <a:moveTo>
                      <a:pt x="87038" y="103012"/>
                    </a:moveTo>
                    <a:lnTo>
                      <a:pt x="8901" y="125076"/>
                    </a:lnTo>
                    <a:cubicBezTo>
                      <a:pt x="8901" y="125076"/>
                      <a:pt x="-28201" y="27545"/>
                      <a:pt x="49093" y="0"/>
                    </a:cubicBezTo>
                    <a:cubicBezTo>
                      <a:pt x="49093" y="0"/>
                      <a:pt x="22673" y="51998"/>
                      <a:pt x="87038" y="1030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C8CC870F-BE0C-6EEA-5B72-E268C12F3E42}"/>
                  </a:ext>
                </a:extLst>
              </p:cNvPr>
              <p:cNvSpPr/>
              <p:nvPr/>
            </p:nvSpPr>
            <p:spPr>
              <a:xfrm>
                <a:off x="7513345" y="3406983"/>
                <a:ext cx="92190" cy="103225"/>
              </a:xfrm>
              <a:custGeom>
                <a:avLst/>
                <a:gdLst>
                  <a:gd name="connsiteX0" fmla="*/ 25156 w 92190"/>
                  <a:gd name="connsiteY0" fmla="*/ 0 h 103225"/>
                  <a:gd name="connsiteX1" fmla="*/ 92191 w 92190"/>
                  <a:gd name="connsiteY1" fmla="*/ 43706 h 103225"/>
                  <a:gd name="connsiteX2" fmla="*/ 0 w 92190"/>
                  <a:gd name="connsiteY2" fmla="*/ 103012 h 103225"/>
                  <a:gd name="connsiteX3" fmla="*/ 25156 w 92190"/>
                  <a:gd name="connsiteY3" fmla="*/ 0 h 10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90" h="103225">
                    <a:moveTo>
                      <a:pt x="25156" y="0"/>
                    </a:moveTo>
                    <a:lnTo>
                      <a:pt x="92191" y="43706"/>
                    </a:lnTo>
                    <a:cubicBezTo>
                      <a:pt x="92191" y="43706"/>
                      <a:pt x="82213" y="107368"/>
                      <a:pt x="0" y="103012"/>
                    </a:cubicBezTo>
                    <a:cubicBezTo>
                      <a:pt x="0" y="103012"/>
                      <a:pt x="62538" y="57338"/>
                      <a:pt x="251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4A39E5D3-BA53-9CB0-D731-3BB7C590C988}"/>
                  </a:ext>
                </a:extLst>
              </p:cNvPr>
              <p:cNvSpPr/>
              <p:nvPr/>
            </p:nvSpPr>
            <p:spPr>
              <a:xfrm>
                <a:off x="10829821" y="2928884"/>
                <a:ext cx="68044" cy="94580"/>
              </a:xfrm>
              <a:custGeom>
                <a:avLst/>
                <a:gdLst>
                  <a:gd name="connsiteX0" fmla="*/ 0 w 68044"/>
                  <a:gd name="connsiteY0" fmla="*/ 66473 h 94580"/>
                  <a:gd name="connsiteX1" fmla="*/ 51576 w 68044"/>
                  <a:gd name="connsiteY1" fmla="*/ 94580 h 94580"/>
                  <a:gd name="connsiteX2" fmla="*/ 43144 w 68044"/>
                  <a:gd name="connsiteY2" fmla="*/ 0 h 94580"/>
                  <a:gd name="connsiteX3" fmla="*/ 0 w 68044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4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6" y="31621"/>
                      <a:pt x="43144" y="0"/>
                    </a:cubicBezTo>
                    <a:cubicBezTo>
                      <a:pt x="43144" y="-140"/>
                      <a:pt x="53403" y="40615"/>
                      <a:pt x="0" y="66473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AE813616-C40F-67E5-C082-EF00A6D2F228}"/>
                  </a:ext>
                </a:extLst>
              </p:cNvPr>
              <p:cNvSpPr/>
              <p:nvPr/>
            </p:nvSpPr>
            <p:spPr>
              <a:xfrm>
                <a:off x="10817285" y="2851731"/>
                <a:ext cx="56241" cy="76456"/>
              </a:xfrm>
              <a:custGeom>
                <a:avLst/>
                <a:gdLst>
                  <a:gd name="connsiteX0" fmla="*/ 54274 w 56241"/>
                  <a:gd name="connsiteY0" fmla="*/ 0 h 76456"/>
                  <a:gd name="connsiteX1" fmla="*/ 28 w 56241"/>
                  <a:gd name="connsiteY1" fmla="*/ 20237 h 76456"/>
                  <a:gd name="connsiteX2" fmla="*/ 56241 w 56241"/>
                  <a:gd name="connsiteY2" fmla="*/ 76451 h 76456"/>
                  <a:gd name="connsiteX3" fmla="*/ 54274 w 56241"/>
                  <a:gd name="connsiteY3" fmla="*/ 0 h 7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456">
                    <a:moveTo>
                      <a:pt x="54274" y="0"/>
                    </a:moveTo>
                    <a:lnTo>
                      <a:pt x="28" y="20237"/>
                    </a:lnTo>
                    <a:cubicBezTo>
                      <a:pt x="28" y="20237"/>
                      <a:pt x="-3064" y="66613"/>
                      <a:pt x="56241" y="76451"/>
                    </a:cubicBezTo>
                    <a:cubicBezTo>
                      <a:pt x="55679" y="77013"/>
                      <a:pt x="18859" y="34853"/>
                      <a:pt x="542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F3306F63-CF05-1934-8DDE-6C35DB82CBAA}"/>
                  </a:ext>
                </a:extLst>
              </p:cNvPr>
              <p:cNvSpPr/>
              <p:nvPr/>
            </p:nvSpPr>
            <p:spPr>
              <a:xfrm>
                <a:off x="9036740" y="2681543"/>
                <a:ext cx="68045" cy="94580"/>
              </a:xfrm>
              <a:custGeom>
                <a:avLst/>
                <a:gdLst>
                  <a:gd name="connsiteX0" fmla="*/ 0 w 68045"/>
                  <a:gd name="connsiteY0" fmla="*/ 66473 h 94580"/>
                  <a:gd name="connsiteX1" fmla="*/ 51576 w 68045"/>
                  <a:gd name="connsiteY1" fmla="*/ 94580 h 94580"/>
                  <a:gd name="connsiteX2" fmla="*/ 43144 w 68045"/>
                  <a:gd name="connsiteY2" fmla="*/ 0 h 94580"/>
                  <a:gd name="connsiteX3" fmla="*/ 0 w 68045"/>
                  <a:gd name="connsiteY3" fmla="*/ 66473 h 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45" h="94580">
                    <a:moveTo>
                      <a:pt x="0" y="66473"/>
                    </a:moveTo>
                    <a:lnTo>
                      <a:pt x="51576" y="94580"/>
                    </a:lnTo>
                    <a:cubicBezTo>
                      <a:pt x="51576" y="94580"/>
                      <a:pt x="93737" y="31761"/>
                      <a:pt x="43144" y="0"/>
                    </a:cubicBezTo>
                    <a:cubicBezTo>
                      <a:pt x="43144" y="-140"/>
                      <a:pt x="53825" y="40755"/>
                      <a:pt x="0" y="66473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1C8534EB-D8C8-4600-6AAE-5B377865CF52}"/>
                  </a:ext>
                </a:extLst>
              </p:cNvPr>
              <p:cNvSpPr/>
              <p:nvPr/>
            </p:nvSpPr>
            <p:spPr>
              <a:xfrm>
                <a:off x="9024205" y="2604811"/>
                <a:ext cx="56241" cy="76311"/>
              </a:xfrm>
              <a:custGeom>
                <a:avLst/>
                <a:gdLst>
                  <a:gd name="connsiteX0" fmla="*/ 54274 w 56241"/>
                  <a:gd name="connsiteY0" fmla="*/ 0 h 76311"/>
                  <a:gd name="connsiteX1" fmla="*/ 28 w 56241"/>
                  <a:gd name="connsiteY1" fmla="*/ 20097 h 76311"/>
                  <a:gd name="connsiteX2" fmla="*/ 56241 w 56241"/>
                  <a:gd name="connsiteY2" fmla="*/ 76310 h 76311"/>
                  <a:gd name="connsiteX3" fmla="*/ 54274 w 56241"/>
                  <a:gd name="connsiteY3" fmla="*/ 0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1" h="76311">
                    <a:moveTo>
                      <a:pt x="54274" y="0"/>
                    </a:moveTo>
                    <a:lnTo>
                      <a:pt x="28" y="20097"/>
                    </a:lnTo>
                    <a:cubicBezTo>
                      <a:pt x="28" y="20097"/>
                      <a:pt x="-3064" y="66613"/>
                      <a:pt x="56241" y="76310"/>
                    </a:cubicBezTo>
                    <a:cubicBezTo>
                      <a:pt x="55679" y="76592"/>
                      <a:pt x="18859" y="34572"/>
                      <a:pt x="54274" y="0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ACDE55D-1509-5B5E-0B56-08BC087DD102}"/>
                  </a:ext>
                </a:extLst>
              </p:cNvPr>
              <p:cNvSpPr/>
              <p:nvPr/>
            </p:nvSpPr>
            <p:spPr>
              <a:xfrm>
                <a:off x="9488559" y="4600965"/>
                <a:ext cx="79083" cy="63521"/>
              </a:xfrm>
              <a:custGeom>
                <a:avLst/>
                <a:gdLst>
                  <a:gd name="connsiteX0" fmla="*/ 0 w 79083"/>
                  <a:gd name="connsiteY0" fmla="*/ 5621 h 63521"/>
                  <a:gd name="connsiteX1" fmla="*/ 8572 w 79083"/>
                  <a:gd name="connsiteY1" fmla="*/ 63521 h 63521"/>
                  <a:gd name="connsiteX2" fmla="*/ 78840 w 79083"/>
                  <a:gd name="connsiteY2" fmla="*/ 0 h 63521"/>
                  <a:gd name="connsiteX3" fmla="*/ 0 w 79083"/>
                  <a:gd name="connsiteY3" fmla="*/ 5621 h 6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83" h="63521">
                    <a:moveTo>
                      <a:pt x="0" y="5621"/>
                    </a:moveTo>
                    <a:lnTo>
                      <a:pt x="8572" y="63521"/>
                    </a:lnTo>
                    <a:cubicBezTo>
                      <a:pt x="8572" y="63521"/>
                      <a:pt x="83899" y="59165"/>
                      <a:pt x="78840" y="0"/>
                    </a:cubicBezTo>
                    <a:cubicBezTo>
                      <a:pt x="79824" y="0"/>
                      <a:pt x="52700" y="32744"/>
                      <a:pt x="0" y="5621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EF5EFFA-F96E-7FC8-784E-E1A25C65605A}"/>
                  </a:ext>
                </a:extLst>
              </p:cNvPr>
              <p:cNvSpPr/>
              <p:nvPr/>
            </p:nvSpPr>
            <p:spPr>
              <a:xfrm>
                <a:off x="9558013" y="4522687"/>
                <a:ext cx="70095" cy="78277"/>
              </a:xfrm>
              <a:custGeom>
                <a:avLst/>
                <a:gdLst>
                  <a:gd name="connsiteX0" fmla="*/ 70096 w 70095"/>
                  <a:gd name="connsiteY0" fmla="*/ 31199 h 78277"/>
                  <a:gd name="connsiteX1" fmla="*/ 21471 w 70095"/>
                  <a:gd name="connsiteY1" fmla="*/ 0 h 78277"/>
                  <a:gd name="connsiteX2" fmla="*/ 9666 w 70095"/>
                  <a:gd name="connsiteY2" fmla="*/ 78278 h 78277"/>
                  <a:gd name="connsiteX3" fmla="*/ 70096 w 70095"/>
                  <a:gd name="connsiteY3" fmla="*/ 31199 h 78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95" h="78277">
                    <a:moveTo>
                      <a:pt x="70096" y="31199"/>
                    </a:moveTo>
                    <a:lnTo>
                      <a:pt x="21471" y="0"/>
                    </a:lnTo>
                    <a:cubicBezTo>
                      <a:pt x="21471" y="0"/>
                      <a:pt x="-17597" y="25296"/>
                      <a:pt x="9666" y="78278"/>
                    </a:cubicBezTo>
                    <a:cubicBezTo>
                      <a:pt x="10369" y="78278"/>
                      <a:pt x="21190" y="23610"/>
                      <a:pt x="70096" y="3119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10">
              <a:extLst>
                <a:ext uri="{FF2B5EF4-FFF2-40B4-BE49-F238E27FC236}">
                  <a16:creationId xmlns:a16="http://schemas.microsoft.com/office/drawing/2014/main" id="{C2B9F92A-1496-06B2-5A1A-A81141C5FEF5}"/>
                </a:ext>
              </a:extLst>
            </p:cNvPr>
            <p:cNvGrpSpPr/>
            <p:nvPr/>
          </p:nvGrpSpPr>
          <p:grpSpPr>
            <a:xfrm>
              <a:off x="6564737" y="1078252"/>
              <a:ext cx="5388822" cy="5777308"/>
              <a:chOff x="6564737" y="1078252"/>
              <a:chExt cx="5388822" cy="5777308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B60DCEA3-93B7-0186-5A01-A8ECB77F577E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1736B82B-628D-91A8-4355-6D0E5BEB7285}"/>
                  </a:ext>
                </a:extLst>
              </p:cNvPr>
              <p:cNvSpPr/>
              <p:nvPr/>
            </p:nvSpPr>
            <p:spPr>
              <a:xfrm>
                <a:off x="6757690" y="3356531"/>
                <a:ext cx="3171724" cy="567619"/>
              </a:xfrm>
              <a:custGeom>
                <a:avLst/>
                <a:gdLst>
                  <a:gd name="connsiteX0" fmla="*/ 3171725 w 3171724"/>
                  <a:gd name="connsiteY0" fmla="*/ 217829 h 567619"/>
                  <a:gd name="connsiteX1" fmla="*/ 2325566 w 3171724"/>
                  <a:gd name="connsiteY1" fmla="*/ 415280 h 567619"/>
                  <a:gd name="connsiteX2" fmla="*/ 2195150 w 3171724"/>
                  <a:gd name="connsiteY2" fmla="*/ 394621 h 567619"/>
                  <a:gd name="connsiteX3" fmla="*/ 2027773 w 3171724"/>
                  <a:gd name="connsiteY3" fmla="*/ 349931 h 567619"/>
                  <a:gd name="connsiteX4" fmla="*/ 823954 w 3171724"/>
                  <a:gd name="connsiteY4" fmla="*/ 312971 h 567619"/>
                  <a:gd name="connsiteX5" fmla="*/ 30777 w 3171724"/>
                  <a:gd name="connsiteY5" fmla="*/ 567619 h 567619"/>
                  <a:gd name="connsiteX6" fmla="*/ 125076 w 3171724"/>
                  <a:gd name="connsiteY6" fmla="*/ 464888 h 567619"/>
                  <a:gd name="connsiteX7" fmla="*/ 0 w 3171724"/>
                  <a:gd name="connsiteY7" fmla="*/ 386892 h 567619"/>
                  <a:gd name="connsiteX8" fmla="*/ 775329 w 3171724"/>
                  <a:gd name="connsiteY8" fmla="*/ 136038 h 567619"/>
                  <a:gd name="connsiteX9" fmla="*/ 2075274 w 3171724"/>
                  <a:gd name="connsiteY9" fmla="*/ 173139 h 567619"/>
                  <a:gd name="connsiteX10" fmla="*/ 2239700 w 3171724"/>
                  <a:gd name="connsiteY10" fmla="*/ 217126 h 567619"/>
                  <a:gd name="connsiteX11" fmla="*/ 2305470 w 3171724"/>
                  <a:gd name="connsiteY11" fmla="*/ 230055 h 567619"/>
                  <a:gd name="connsiteX12" fmla="*/ 3115371 w 3171724"/>
                  <a:gd name="connsiteY12" fmla="*/ 47360 h 567619"/>
                  <a:gd name="connsiteX13" fmla="*/ 3155845 w 3171724"/>
                  <a:gd name="connsiteY13" fmla="*/ 0 h 567619"/>
                  <a:gd name="connsiteX14" fmla="*/ 3158515 w 3171724"/>
                  <a:gd name="connsiteY14" fmla="*/ 196748 h 567619"/>
                  <a:gd name="connsiteX15" fmla="*/ 3171725 w 3171724"/>
                  <a:gd name="connsiteY15" fmla="*/ 217829 h 56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1724" h="567619">
                    <a:moveTo>
                      <a:pt x="3171725" y="217829"/>
                    </a:moveTo>
                    <a:cubicBezTo>
                      <a:pt x="2963172" y="351618"/>
                      <a:pt x="2605090" y="439873"/>
                      <a:pt x="2325566" y="415280"/>
                    </a:cubicBezTo>
                    <a:cubicBezTo>
                      <a:pt x="2281594" y="412046"/>
                      <a:pt x="2237969" y="405136"/>
                      <a:pt x="2195150" y="394621"/>
                    </a:cubicBezTo>
                    <a:cubicBezTo>
                      <a:pt x="2137672" y="380568"/>
                      <a:pt x="2081739" y="364687"/>
                      <a:pt x="2027773" y="349931"/>
                    </a:cubicBezTo>
                    <a:cubicBezTo>
                      <a:pt x="1668567" y="251557"/>
                      <a:pt x="1358548" y="167236"/>
                      <a:pt x="823954" y="312971"/>
                    </a:cubicBezTo>
                    <a:cubicBezTo>
                      <a:pt x="185506" y="486952"/>
                      <a:pt x="43144" y="565933"/>
                      <a:pt x="30777" y="567619"/>
                    </a:cubicBezTo>
                    <a:lnTo>
                      <a:pt x="125076" y="464888"/>
                    </a:lnTo>
                    <a:lnTo>
                      <a:pt x="0" y="386892"/>
                    </a:lnTo>
                    <a:cubicBezTo>
                      <a:pt x="2951" y="386892"/>
                      <a:pt x="147421" y="307209"/>
                      <a:pt x="775329" y="136038"/>
                    </a:cubicBezTo>
                    <a:cubicBezTo>
                      <a:pt x="1357986" y="-22626"/>
                      <a:pt x="1706371" y="72516"/>
                      <a:pt x="2075274" y="173139"/>
                    </a:cubicBezTo>
                    <a:cubicBezTo>
                      <a:pt x="2128677" y="187192"/>
                      <a:pt x="2183767" y="202792"/>
                      <a:pt x="2239700" y="217126"/>
                    </a:cubicBezTo>
                    <a:cubicBezTo>
                      <a:pt x="2261386" y="222566"/>
                      <a:pt x="2283338" y="226882"/>
                      <a:pt x="2305470" y="230055"/>
                    </a:cubicBezTo>
                    <a:cubicBezTo>
                      <a:pt x="2571361" y="268280"/>
                      <a:pt x="2956426" y="173841"/>
                      <a:pt x="3115371" y="47360"/>
                    </a:cubicBezTo>
                    <a:cubicBezTo>
                      <a:pt x="3132070" y="34624"/>
                      <a:pt x="3145867" y="18480"/>
                      <a:pt x="3155845" y="0"/>
                    </a:cubicBezTo>
                    <a:lnTo>
                      <a:pt x="3158515" y="196748"/>
                    </a:lnTo>
                    <a:cubicBezTo>
                      <a:pt x="3162028" y="199700"/>
                      <a:pt x="3165682" y="207148"/>
                      <a:pt x="3171725" y="2178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8FC08E40-180A-317D-F384-981744C049C7}"/>
                  </a:ext>
                </a:extLst>
              </p:cNvPr>
              <p:cNvSpPr/>
              <p:nvPr/>
            </p:nvSpPr>
            <p:spPr>
              <a:xfrm>
                <a:off x="7567591" y="3288231"/>
                <a:ext cx="2320099" cy="1764110"/>
              </a:xfrm>
              <a:custGeom>
                <a:avLst/>
                <a:gdLst>
                  <a:gd name="connsiteX0" fmla="*/ 2320085 w 2320099"/>
                  <a:gd name="connsiteY0" fmla="*/ 0 h 1764110"/>
                  <a:gd name="connsiteX1" fmla="*/ 2230846 w 2320099"/>
                  <a:gd name="connsiteY1" fmla="*/ 574505 h 1764110"/>
                  <a:gd name="connsiteX2" fmla="*/ 1292075 w 2320099"/>
                  <a:gd name="connsiteY2" fmla="*/ 1761320 h 1764110"/>
                  <a:gd name="connsiteX3" fmla="*/ 0 w 2320099"/>
                  <a:gd name="connsiteY3" fmla="*/ 1064830 h 1764110"/>
                  <a:gd name="connsiteX4" fmla="*/ 320559 w 2320099"/>
                  <a:gd name="connsiteY4" fmla="*/ 570992 h 1764110"/>
                  <a:gd name="connsiteX5" fmla="*/ 739493 w 2320099"/>
                  <a:gd name="connsiteY5" fmla="*/ 789242 h 1764110"/>
                  <a:gd name="connsiteX6" fmla="*/ 1115704 w 2320099"/>
                  <a:gd name="connsiteY6" fmla="*/ 1012692 h 1764110"/>
                  <a:gd name="connsiteX7" fmla="*/ 1493602 w 2320099"/>
                  <a:gd name="connsiteY7" fmla="*/ 464607 h 1764110"/>
                  <a:gd name="connsiteX8" fmla="*/ 1628655 w 2320099"/>
                  <a:gd name="connsiteY8" fmla="*/ 843 h 176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0099" h="1764110">
                    <a:moveTo>
                      <a:pt x="2320085" y="0"/>
                    </a:moveTo>
                    <a:cubicBezTo>
                      <a:pt x="2320085" y="0"/>
                      <a:pt x="2323318" y="472477"/>
                      <a:pt x="2230846" y="574505"/>
                    </a:cubicBezTo>
                    <a:cubicBezTo>
                      <a:pt x="2230846" y="574505"/>
                      <a:pt x="1620785" y="1697517"/>
                      <a:pt x="1292075" y="1761320"/>
                    </a:cubicBezTo>
                    <a:cubicBezTo>
                      <a:pt x="1013676" y="1815426"/>
                      <a:pt x="0" y="1064830"/>
                      <a:pt x="0" y="1064830"/>
                    </a:cubicBezTo>
                    <a:lnTo>
                      <a:pt x="320559" y="570992"/>
                    </a:lnTo>
                    <a:cubicBezTo>
                      <a:pt x="320559" y="570992"/>
                      <a:pt x="497773" y="657280"/>
                      <a:pt x="739493" y="789242"/>
                    </a:cubicBezTo>
                    <a:cubicBezTo>
                      <a:pt x="939052" y="898297"/>
                      <a:pt x="1110504" y="1021827"/>
                      <a:pt x="1115704" y="1012692"/>
                    </a:cubicBezTo>
                    <a:cubicBezTo>
                      <a:pt x="1191312" y="876655"/>
                      <a:pt x="1499644" y="490044"/>
                      <a:pt x="1493602" y="464607"/>
                    </a:cubicBezTo>
                    <a:cubicBezTo>
                      <a:pt x="1426848" y="181711"/>
                      <a:pt x="1628655" y="843"/>
                      <a:pt x="1628655" y="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427B6364-57FC-A466-8AE8-F1E5EBF6D08A}"/>
                  </a:ext>
                </a:extLst>
              </p:cNvPr>
              <p:cNvSpPr/>
              <p:nvPr/>
            </p:nvSpPr>
            <p:spPr>
              <a:xfrm>
                <a:off x="9047617" y="3288653"/>
                <a:ext cx="840210" cy="1136222"/>
              </a:xfrm>
              <a:custGeom>
                <a:avLst/>
                <a:gdLst>
                  <a:gd name="connsiteX0" fmla="*/ 750679 w 840210"/>
                  <a:gd name="connsiteY0" fmla="*/ 574084 h 1136222"/>
                  <a:gd name="connsiteX1" fmla="*/ 409602 w 840210"/>
                  <a:gd name="connsiteY1" fmla="*/ 1136222 h 1136222"/>
                  <a:gd name="connsiteX2" fmla="*/ 13435 w 840210"/>
                  <a:gd name="connsiteY2" fmla="*/ 463764 h 1136222"/>
                  <a:gd name="connsiteX3" fmla="*/ 13435 w 840210"/>
                  <a:gd name="connsiteY3" fmla="*/ 463764 h 1136222"/>
                  <a:gd name="connsiteX4" fmla="*/ 148770 w 840210"/>
                  <a:gd name="connsiteY4" fmla="*/ 0 h 1136222"/>
                  <a:gd name="connsiteX5" fmla="*/ 840200 w 840210"/>
                  <a:gd name="connsiteY5" fmla="*/ 0 h 1136222"/>
                  <a:gd name="connsiteX6" fmla="*/ 750679 w 840210"/>
                  <a:gd name="connsiteY6" fmla="*/ 574084 h 1136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210" h="1136222">
                    <a:moveTo>
                      <a:pt x="750679" y="574084"/>
                    </a:moveTo>
                    <a:cubicBezTo>
                      <a:pt x="750679" y="574084"/>
                      <a:pt x="600870" y="850094"/>
                      <a:pt x="409602" y="1136222"/>
                    </a:cubicBezTo>
                    <a:lnTo>
                      <a:pt x="13435" y="463764"/>
                    </a:lnTo>
                    <a:lnTo>
                      <a:pt x="13435" y="463764"/>
                    </a:lnTo>
                    <a:cubicBezTo>
                      <a:pt x="-53038" y="181009"/>
                      <a:pt x="148770" y="0"/>
                      <a:pt x="148770" y="0"/>
                    </a:cubicBezTo>
                    <a:lnTo>
                      <a:pt x="840200" y="0"/>
                    </a:lnTo>
                    <a:cubicBezTo>
                      <a:pt x="840200" y="0"/>
                      <a:pt x="843151" y="472056"/>
                      <a:pt x="750679" y="5740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DF2D1101-B232-5809-E26C-65EC259DF541}"/>
                  </a:ext>
                </a:extLst>
              </p:cNvPr>
              <p:cNvSpPr/>
              <p:nvPr/>
            </p:nvSpPr>
            <p:spPr>
              <a:xfrm>
                <a:off x="6647308" y="3411964"/>
                <a:ext cx="1241545" cy="939129"/>
              </a:xfrm>
              <a:custGeom>
                <a:avLst/>
                <a:gdLst>
                  <a:gd name="connsiteX0" fmla="*/ 625 w 1241545"/>
                  <a:gd name="connsiteY0" fmla="*/ 849328 h 939129"/>
                  <a:gd name="connsiteX1" fmla="*/ 581033 w 1241545"/>
                  <a:gd name="connsiteY1" fmla="*/ 78 h 939129"/>
                  <a:gd name="connsiteX2" fmla="*/ 1241546 w 1241545"/>
                  <a:gd name="connsiteY2" fmla="*/ 447259 h 939129"/>
                  <a:gd name="connsiteX3" fmla="*/ 921267 w 1241545"/>
                  <a:gd name="connsiteY3" fmla="*/ 939130 h 939129"/>
                  <a:gd name="connsiteX4" fmla="*/ 510063 w 1241545"/>
                  <a:gd name="connsiteY4" fmla="*/ 674082 h 939129"/>
                  <a:gd name="connsiteX5" fmla="*/ 133149 w 1241545"/>
                  <a:gd name="connsiteY5" fmla="*/ 897672 h 939129"/>
                  <a:gd name="connsiteX6" fmla="*/ 625 w 1241545"/>
                  <a:gd name="connsiteY6" fmla="*/ 849328 h 93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545" h="939129">
                    <a:moveTo>
                      <a:pt x="625" y="849328"/>
                    </a:moveTo>
                    <a:cubicBezTo>
                      <a:pt x="9760" y="815178"/>
                      <a:pt x="541402" y="17504"/>
                      <a:pt x="581033" y="78"/>
                    </a:cubicBezTo>
                    <a:cubicBezTo>
                      <a:pt x="595930" y="-6809"/>
                      <a:pt x="1241546" y="447259"/>
                      <a:pt x="1241546" y="447259"/>
                    </a:cubicBezTo>
                    <a:lnTo>
                      <a:pt x="921267" y="939130"/>
                    </a:lnTo>
                    <a:lnTo>
                      <a:pt x="510063" y="674082"/>
                    </a:lnTo>
                    <a:cubicBezTo>
                      <a:pt x="510063" y="674082"/>
                      <a:pt x="178683" y="883057"/>
                      <a:pt x="133149" y="897672"/>
                    </a:cubicBezTo>
                    <a:cubicBezTo>
                      <a:pt x="87616" y="912288"/>
                      <a:pt x="-8650" y="883337"/>
                      <a:pt x="625" y="84932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3D9DEC92-5656-C476-49E7-7020169B0BC4}"/>
                  </a:ext>
                </a:extLst>
              </p:cNvPr>
              <p:cNvSpPr/>
              <p:nvPr/>
            </p:nvSpPr>
            <p:spPr>
              <a:xfrm>
                <a:off x="6647430" y="3411982"/>
                <a:ext cx="913134" cy="901577"/>
              </a:xfrm>
              <a:custGeom>
                <a:avLst/>
                <a:gdLst>
                  <a:gd name="connsiteX0" fmla="*/ 644 w 913134"/>
                  <a:gd name="connsiteY0" fmla="*/ 849311 h 901577"/>
                  <a:gd name="connsiteX1" fmla="*/ 580771 w 913134"/>
                  <a:gd name="connsiteY1" fmla="*/ 60 h 901577"/>
                  <a:gd name="connsiteX2" fmla="*/ 913135 w 913134"/>
                  <a:gd name="connsiteY2" fmla="*/ 218732 h 901577"/>
                  <a:gd name="connsiteX3" fmla="*/ 583862 w 913134"/>
                  <a:gd name="connsiteY3" fmla="*/ 722549 h 901577"/>
                  <a:gd name="connsiteX4" fmla="*/ 509238 w 913134"/>
                  <a:gd name="connsiteY4" fmla="*/ 674626 h 901577"/>
                  <a:gd name="connsiteX5" fmla="*/ 133027 w 913134"/>
                  <a:gd name="connsiteY5" fmla="*/ 897655 h 901577"/>
                  <a:gd name="connsiteX6" fmla="*/ 644 w 913134"/>
                  <a:gd name="connsiteY6" fmla="*/ 849311 h 90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3134" h="901577">
                    <a:moveTo>
                      <a:pt x="644" y="849311"/>
                    </a:moveTo>
                    <a:cubicBezTo>
                      <a:pt x="9779" y="815161"/>
                      <a:pt x="541280" y="17487"/>
                      <a:pt x="580771" y="60"/>
                    </a:cubicBezTo>
                    <a:cubicBezTo>
                      <a:pt x="587938" y="-3312"/>
                      <a:pt x="791572" y="135255"/>
                      <a:pt x="913135" y="218732"/>
                    </a:cubicBezTo>
                    <a:lnTo>
                      <a:pt x="583862" y="722549"/>
                    </a:lnTo>
                    <a:lnTo>
                      <a:pt x="509238" y="674626"/>
                    </a:lnTo>
                    <a:cubicBezTo>
                      <a:pt x="509238" y="674626"/>
                      <a:pt x="178561" y="882899"/>
                      <a:pt x="133027" y="897655"/>
                    </a:cubicBezTo>
                    <a:cubicBezTo>
                      <a:pt x="87494" y="912411"/>
                      <a:pt x="-8772" y="883180"/>
                      <a:pt x="644" y="849311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62041F8D-60D2-1218-642F-6EC6866493E6}"/>
                  </a:ext>
                </a:extLst>
              </p:cNvPr>
              <p:cNvSpPr/>
              <p:nvPr/>
            </p:nvSpPr>
            <p:spPr>
              <a:xfrm>
                <a:off x="6645498" y="3405184"/>
                <a:ext cx="842550" cy="912115"/>
              </a:xfrm>
              <a:custGeom>
                <a:avLst/>
                <a:gdLst>
                  <a:gd name="connsiteX0" fmla="*/ 608 w 842550"/>
                  <a:gd name="connsiteY0" fmla="*/ 859762 h 912115"/>
                  <a:gd name="connsiteX1" fmla="*/ 578767 w 842550"/>
                  <a:gd name="connsiteY1" fmla="*/ 393 h 912115"/>
                  <a:gd name="connsiteX2" fmla="*/ 842551 w 842550"/>
                  <a:gd name="connsiteY2" fmla="*/ 175640 h 912115"/>
                  <a:gd name="connsiteX3" fmla="*/ 509905 w 842550"/>
                  <a:gd name="connsiteY3" fmla="*/ 689715 h 912115"/>
                  <a:gd name="connsiteX4" fmla="*/ 132711 w 842550"/>
                  <a:gd name="connsiteY4" fmla="*/ 908106 h 912115"/>
                  <a:gd name="connsiteX5" fmla="*/ 608 w 842550"/>
                  <a:gd name="connsiteY5" fmla="*/ 859762 h 91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550" h="912115">
                    <a:moveTo>
                      <a:pt x="608" y="859762"/>
                    </a:moveTo>
                    <a:cubicBezTo>
                      <a:pt x="9883" y="825893"/>
                      <a:pt x="539558" y="17960"/>
                      <a:pt x="578767" y="393"/>
                    </a:cubicBezTo>
                    <a:cubicBezTo>
                      <a:pt x="593664" y="-6353"/>
                      <a:pt x="714383" y="74595"/>
                      <a:pt x="842551" y="175640"/>
                    </a:cubicBezTo>
                    <a:lnTo>
                      <a:pt x="509905" y="689715"/>
                    </a:lnTo>
                    <a:cubicBezTo>
                      <a:pt x="509905" y="689715"/>
                      <a:pt x="177822" y="893209"/>
                      <a:pt x="132711" y="908106"/>
                    </a:cubicBezTo>
                    <a:cubicBezTo>
                      <a:pt x="87599" y="923003"/>
                      <a:pt x="-8527" y="894052"/>
                      <a:pt x="608" y="859762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69905D32-3418-E8F2-B8E7-C277BB117960}"/>
                  </a:ext>
                </a:extLst>
              </p:cNvPr>
              <p:cNvSpPr/>
              <p:nvPr/>
            </p:nvSpPr>
            <p:spPr>
              <a:xfrm>
                <a:off x="6682645" y="3469300"/>
                <a:ext cx="534171" cy="806979"/>
              </a:xfrm>
              <a:custGeom>
                <a:avLst/>
                <a:gdLst>
                  <a:gd name="connsiteX0" fmla="*/ 2810 w 534171"/>
                  <a:gd name="connsiteY0" fmla="*/ 805484 h 806979"/>
                  <a:gd name="connsiteX1" fmla="*/ 534172 w 534171"/>
                  <a:gd name="connsiteY1" fmla="*/ 1064 h 806979"/>
                  <a:gd name="connsiteX2" fmla="*/ 533328 w 534171"/>
                  <a:gd name="connsiteY2" fmla="*/ 1064 h 806979"/>
                  <a:gd name="connsiteX3" fmla="*/ 702 w 534171"/>
                  <a:gd name="connsiteY3" fmla="*/ 804501 h 806979"/>
                  <a:gd name="connsiteX4" fmla="*/ 2810 w 534171"/>
                  <a:gd name="connsiteY4" fmla="*/ 805484 h 80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171" h="806979">
                    <a:moveTo>
                      <a:pt x="2810" y="805484"/>
                    </a:moveTo>
                    <a:cubicBezTo>
                      <a:pt x="94860" y="674506"/>
                      <a:pt x="453224" y="137523"/>
                      <a:pt x="534172" y="1064"/>
                    </a:cubicBezTo>
                    <a:cubicBezTo>
                      <a:pt x="534172" y="-60"/>
                      <a:pt x="534172" y="-622"/>
                      <a:pt x="533328" y="1064"/>
                    </a:cubicBezTo>
                    <a:cubicBezTo>
                      <a:pt x="439451" y="128810"/>
                      <a:pt x="85304" y="668744"/>
                      <a:pt x="702" y="804501"/>
                    </a:cubicBezTo>
                    <a:cubicBezTo>
                      <a:pt x="-1125" y="806889"/>
                      <a:pt x="983" y="808155"/>
                      <a:pt x="2810" y="8054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D52F42CC-31AD-9257-BA6B-4B04DF003186}"/>
                  </a:ext>
                </a:extLst>
              </p:cNvPr>
              <p:cNvSpPr/>
              <p:nvPr/>
            </p:nvSpPr>
            <p:spPr>
              <a:xfrm>
                <a:off x="6808814" y="4102489"/>
                <a:ext cx="55420" cy="178941"/>
              </a:xfrm>
              <a:custGeom>
                <a:avLst/>
                <a:gdLst>
                  <a:gd name="connsiteX0" fmla="*/ 31932 w 55420"/>
                  <a:gd name="connsiteY0" fmla="*/ 178479 h 178941"/>
                  <a:gd name="connsiteX1" fmla="*/ 52450 w 55420"/>
                  <a:gd name="connsiteY1" fmla="*/ 77154 h 178941"/>
                  <a:gd name="connsiteX2" fmla="*/ 1155 w 55420"/>
                  <a:gd name="connsiteY2" fmla="*/ 0 h 178941"/>
                  <a:gd name="connsiteX3" fmla="*/ 171 w 55420"/>
                  <a:gd name="connsiteY3" fmla="*/ 1546 h 178941"/>
                  <a:gd name="connsiteX4" fmla="*/ 30246 w 55420"/>
                  <a:gd name="connsiteY4" fmla="*/ 177214 h 178941"/>
                  <a:gd name="connsiteX5" fmla="*/ 31932 w 55420"/>
                  <a:gd name="connsiteY5" fmla="*/ 178479 h 17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0" h="178941">
                    <a:moveTo>
                      <a:pt x="31932" y="178479"/>
                    </a:moveTo>
                    <a:cubicBezTo>
                      <a:pt x="52710" y="149090"/>
                      <a:pt x="60158" y="112311"/>
                      <a:pt x="52450" y="77154"/>
                    </a:cubicBezTo>
                    <a:cubicBezTo>
                      <a:pt x="45940" y="45784"/>
                      <a:pt x="27562" y="18142"/>
                      <a:pt x="1155" y="0"/>
                    </a:cubicBezTo>
                    <a:cubicBezTo>
                      <a:pt x="1155" y="0"/>
                      <a:pt x="-531" y="843"/>
                      <a:pt x="171" y="1546"/>
                    </a:cubicBezTo>
                    <a:cubicBezTo>
                      <a:pt x="48199" y="46870"/>
                      <a:pt x="60461" y="118494"/>
                      <a:pt x="30246" y="177214"/>
                    </a:cubicBezTo>
                    <a:cubicBezTo>
                      <a:pt x="29684" y="178479"/>
                      <a:pt x="31229" y="179603"/>
                      <a:pt x="31932" y="178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C22B0E6C-7689-6883-D96C-FB0AF211C8A6}"/>
                  </a:ext>
                </a:extLst>
              </p:cNvPr>
              <p:cNvSpPr/>
              <p:nvPr/>
            </p:nvSpPr>
            <p:spPr>
              <a:xfrm>
                <a:off x="7106976" y="3937142"/>
                <a:ext cx="52768" cy="192021"/>
              </a:xfrm>
              <a:custGeom>
                <a:avLst/>
                <a:gdLst>
                  <a:gd name="connsiteX0" fmla="*/ 7251 w 52768"/>
                  <a:gd name="connsiteY0" fmla="*/ 190502 h 192021"/>
                  <a:gd name="connsiteX1" fmla="*/ 44352 w 52768"/>
                  <a:gd name="connsiteY1" fmla="*/ 1342 h 192021"/>
                  <a:gd name="connsiteX2" fmla="*/ 39855 w 52768"/>
                  <a:gd name="connsiteY2" fmla="*/ 2186 h 192021"/>
                  <a:gd name="connsiteX3" fmla="*/ 84 w 52768"/>
                  <a:gd name="connsiteY3" fmla="*/ 187129 h 192021"/>
                  <a:gd name="connsiteX4" fmla="*/ 3259 w 52768"/>
                  <a:gd name="connsiteY4" fmla="*/ 191939 h 192021"/>
                  <a:gd name="connsiteX5" fmla="*/ 7251 w 52768"/>
                  <a:gd name="connsiteY5" fmla="*/ 190502 h 19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021">
                    <a:moveTo>
                      <a:pt x="7251" y="190502"/>
                    </a:moveTo>
                    <a:cubicBezTo>
                      <a:pt x="43509" y="137801"/>
                      <a:pt x="65854" y="64021"/>
                      <a:pt x="44352" y="1342"/>
                    </a:cubicBezTo>
                    <a:cubicBezTo>
                      <a:pt x="43509" y="-1047"/>
                      <a:pt x="40136" y="78"/>
                      <a:pt x="39855" y="2186"/>
                    </a:cubicBezTo>
                    <a:cubicBezTo>
                      <a:pt x="33241" y="65077"/>
                      <a:pt x="19907" y="127079"/>
                      <a:pt x="84" y="187129"/>
                    </a:cubicBezTo>
                    <a:cubicBezTo>
                      <a:pt x="-368" y="189334"/>
                      <a:pt x="1054" y="191488"/>
                      <a:pt x="3259" y="191939"/>
                    </a:cubicBezTo>
                    <a:cubicBezTo>
                      <a:pt x="4754" y="192245"/>
                      <a:pt x="6294" y="191690"/>
                      <a:pt x="7251" y="1905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18683A10-A1EB-7835-F7D9-B4949B86F350}"/>
                  </a:ext>
                </a:extLst>
              </p:cNvPr>
              <p:cNvSpPr/>
              <p:nvPr/>
            </p:nvSpPr>
            <p:spPr>
              <a:xfrm>
                <a:off x="7063551" y="3968107"/>
                <a:ext cx="52768" cy="192115"/>
              </a:xfrm>
              <a:custGeom>
                <a:avLst/>
                <a:gdLst>
                  <a:gd name="connsiteX0" fmla="*/ 7251 w 52768"/>
                  <a:gd name="connsiteY0" fmla="*/ 190595 h 192115"/>
                  <a:gd name="connsiteX1" fmla="*/ 44352 w 52768"/>
                  <a:gd name="connsiteY1" fmla="*/ 1295 h 192115"/>
                  <a:gd name="connsiteX2" fmla="*/ 39855 w 52768"/>
                  <a:gd name="connsiteY2" fmla="*/ 2279 h 192115"/>
                  <a:gd name="connsiteX3" fmla="*/ 84 w 52768"/>
                  <a:gd name="connsiteY3" fmla="*/ 187222 h 192115"/>
                  <a:gd name="connsiteX4" fmla="*/ 3259 w 52768"/>
                  <a:gd name="connsiteY4" fmla="*/ 192032 h 192115"/>
                  <a:gd name="connsiteX5" fmla="*/ 7251 w 52768"/>
                  <a:gd name="connsiteY5" fmla="*/ 190595 h 19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" h="192115">
                    <a:moveTo>
                      <a:pt x="7251" y="190595"/>
                    </a:moveTo>
                    <a:cubicBezTo>
                      <a:pt x="43509" y="137895"/>
                      <a:pt x="65854" y="64114"/>
                      <a:pt x="44352" y="1295"/>
                    </a:cubicBezTo>
                    <a:cubicBezTo>
                      <a:pt x="43509" y="-1094"/>
                      <a:pt x="40136" y="171"/>
                      <a:pt x="39855" y="2279"/>
                    </a:cubicBezTo>
                    <a:cubicBezTo>
                      <a:pt x="33224" y="65167"/>
                      <a:pt x="19891" y="127167"/>
                      <a:pt x="84" y="187222"/>
                    </a:cubicBezTo>
                    <a:cubicBezTo>
                      <a:pt x="-368" y="189427"/>
                      <a:pt x="1054" y="191581"/>
                      <a:pt x="3259" y="192032"/>
                    </a:cubicBezTo>
                    <a:cubicBezTo>
                      <a:pt x="4754" y="192338"/>
                      <a:pt x="6294" y="191784"/>
                      <a:pt x="7251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1E97AF1-1930-1768-55C9-992DB584971D}"/>
                  </a:ext>
                </a:extLst>
              </p:cNvPr>
              <p:cNvSpPr/>
              <p:nvPr/>
            </p:nvSpPr>
            <p:spPr>
              <a:xfrm>
                <a:off x="7020080" y="3998041"/>
                <a:ext cx="52814" cy="192173"/>
              </a:xfrm>
              <a:custGeom>
                <a:avLst/>
                <a:gdLst>
                  <a:gd name="connsiteX0" fmla="*/ 7297 w 52814"/>
                  <a:gd name="connsiteY0" fmla="*/ 190595 h 192173"/>
                  <a:gd name="connsiteX1" fmla="*/ 44398 w 52814"/>
                  <a:gd name="connsiteY1" fmla="*/ 1295 h 192173"/>
                  <a:gd name="connsiteX2" fmla="*/ 39901 w 52814"/>
                  <a:gd name="connsiteY2" fmla="*/ 2279 h 192173"/>
                  <a:gd name="connsiteX3" fmla="*/ 130 w 52814"/>
                  <a:gd name="connsiteY3" fmla="*/ 187082 h 192173"/>
                  <a:gd name="connsiteX4" fmla="*/ 3061 w 52814"/>
                  <a:gd name="connsiteY4" fmla="*/ 192044 h 192173"/>
                  <a:gd name="connsiteX5" fmla="*/ 7297 w 52814"/>
                  <a:gd name="connsiteY5" fmla="*/ 190595 h 19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3">
                    <a:moveTo>
                      <a:pt x="7297" y="190595"/>
                    </a:moveTo>
                    <a:cubicBezTo>
                      <a:pt x="43555" y="137754"/>
                      <a:pt x="65900" y="64114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50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BD1A5145-AF61-24B0-CC7F-4F6D497F9223}"/>
                  </a:ext>
                </a:extLst>
              </p:cNvPr>
              <p:cNvSpPr/>
              <p:nvPr/>
            </p:nvSpPr>
            <p:spPr>
              <a:xfrm>
                <a:off x="6976654" y="4028537"/>
                <a:ext cx="52814" cy="192172"/>
              </a:xfrm>
              <a:custGeom>
                <a:avLst/>
                <a:gdLst>
                  <a:gd name="connsiteX0" fmla="*/ 7297 w 52814"/>
                  <a:gd name="connsiteY0" fmla="*/ 190595 h 192172"/>
                  <a:gd name="connsiteX1" fmla="*/ 44398 w 52814"/>
                  <a:gd name="connsiteY1" fmla="*/ 1295 h 192172"/>
                  <a:gd name="connsiteX2" fmla="*/ 39901 w 52814"/>
                  <a:gd name="connsiteY2" fmla="*/ 2279 h 192172"/>
                  <a:gd name="connsiteX3" fmla="*/ 130 w 52814"/>
                  <a:gd name="connsiteY3" fmla="*/ 187082 h 192172"/>
                  <a:gd name="connsiteX4" fmla="*/ 3061 w 52814"/>
                  <a:gd name="connsiteY4" fmla="*/ 192044 h 192172"/>
                  <a:gd name="connsiteX5" fmla="*/ 7297 w 52814"/>
                  <a:gd name="connsiteY5" fmla="*/ 190595 h 19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14" h="192172">
                    <a:moveTo>
                      <a:pt x="7297" y="190595"/>
                    </a:moveTo>
                    <a:cubicBezTo>
                      <a:pt x="43555" y="137754"/>
                      <a:pt x="65900" y="63411"/>
                      <a:pt x="44398" y="1295"/>
                    </a:cubicBezTo>
                    <a:cubicBezTo>
                      <a:pt x="43555" y="-1094"/>
                      <a:pt x="40182" y="171"/>
                      <a:pt x="39901" y="2279"/>
                    </a:cubicBezTo>
                    <a:cubicBezTo>
                      <a:pt x="33269" y="65121"/>
                      <a:pt x="19936" y="127074"/>
                      <a:pt x="130" y="187082"/>
                    </a:cubicBezTo>
                    <a:cubicBezTo>
                      <a:pt x="-431" y="189262"/>
                      <a:pt x="881" y="191483"/>
                      <a:pt x="3061" y="192044"/>
                    </a:cubicBezTo>
                    <a:cubicBezTo>
                      <a:pt x="4636" y="192449"/>
                      <a:pt x="6300" y="191880"/>
                      <a:pt x="7297" y="190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05F23B9F-1166-8F50-1987-D1E12997CBA3}"/>
                  </a:ext>
                </a:extLst>
              </p:cNvPr>
              <p:cNvSpPr/>
              <p:nvPr/>
            </p:nvSpPr>
            <p:spPr>
              <a:xfrm>
                <a:off x="7218014" y="3502344"/>
                <a:ext cx="112281" cy="110608"/>
              </a:xfrm>
              <a:custGeom>
                <a:avLst/>
                <a:gdLst>
                  <a:gd name="connsiteX0" fmla="*/ 102658 w 112281"/>
                  <a:gd name="connsiteY0" fmla="*/ 86069 h 110608"/>
                  <a:gd name="connsiteX1" fmla="*/ 9624 w 112281"/>
                  <a:gd name="connsiteY1" fmla="*/ 24515 h 110608"/>
                  <a:gd name="connsiteX2" fmla="*/ 102658 w 112281"/>
                  <a:gd name="connsiteY2" fmla="*/ 86069 h 11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81" h="110608">
                    <a:moveTo>
                      <a:pt x="102658" y="86069"/>
                    </a:moveTo>
                    <a:cubicBezTo>
                      <a:pt x="142288" y="26201"/>
                      <a:pt x="49255" y="-35494"/>
                      <a:pt x="9624" y="24515"/>
                    </a:cubicBezTo>
                    <a:cubicBezTo>
                      <a:pt x="-30007" y="84523"/>
                      <a:pt x="63027" y="146077"/>
                      <a:pt x="102658" y="8606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9935AA0C-4FF9-23B0-8AA5-1274D36AB26F}"/>
                  </a:ext>
                </a:extLst>
              </p:cNvPr>
              <p:cNvSpPr/>
              <p:nvPr/>
            </p:nvSpPr>
            <p:spPr>
              <a:xfrm>
                <a:off x="7129362" y="4047114"/>
                <a:ext cx="124644" cy="235102"/>
              </a:xfrm>
              <a:custGeom>
                <a:avLst/>
                <a:gdLst>
                  <a:gd name="connsiteX0" fmla="*/ 88719 w 124644"/>
                  <a:gd name="connsiteY0" fmla="*/ 233011 h 235102"/>
                  <a:gd name="connsiteX1" fmla="*/ 117810 w 124644"/>
                  <a:gd name="connsiteY1" fmla="*/ 140258 h 235102"/>
                  <a:gd name="connsiteX2" fmla="*/ 41078 w 124644"/>
                  <a:gd name="connsiteY2" fmla="*/ 25019 h 235102"/>
                  <a:gd name="connsiteX3" fmla="*/ 27025 w 124644"/>
                  <a:gd name="connsiteY3" fmla="*/ 10966 h 235102"/>
                  <a:gd name="connsiteX4" fmla="*/ 20701 w 124644"/>
                  <a:gd name="connsiteY4" fmla="*/ 5625 h 235102"/>
                  <a:gd name="connsiteX5" fmla="*/ 20701 w 124644"/>
                  <a:gd name="connsiteY5" fmla="*/ 5626 h 235102"/>
                  <a:gd name="connsiteX6" fmla="*/ 18874 w 124644"/>
                  <a:gd name="connsiteY6" fmla="*/ 4501 h 235102"/>
                  <a:gd name="connsiteX7" fmla="*/ 13674 w 124644"/>
                  <a:gd name="connsiteY7" fmla="*/ 285 h 235102"/>
                  <a:gd name="connsiteX8" fmla="*/ 11334 w 124644"/>
                  <a:gd name="connsiteY8" fmla="*/ 748 h 235102"/>
                  <a:gd name="connsiteX9" fmla="*/ 11144 w 124644"/>
                  <a:gd name="connsiteY9" fmla="*/ 1129 h 235102"/>
                  <a:gd name="connsiteX10" fmla="*/ 2431 w 124644"/>
                  <a:gd name="connsiteY10" fmla="*/ 3096 h 235102"/>
                  <a:gd name="connsiteX11" fmla="*/ 464 w 124644"/>
                  <a:gd name="connsiteY11" fmla="*/ 7734 h 235102"/>
                  <a:gd name="connsiteX12" fmla="*/ 464 w 124644"/>
                  <a:gd name="connsiteY12" fmla="*/ 54532 h 235102"/>
                  <a:gd name="connsiteX13" fmla="*/ 464 w 124644"/>
                  <a:gd name="connsiteY13" fmla="*/ 62683 h 235102"/>
                  <a:gd name="connsiteX14" fmla="*/ 13674 w 124644"/>
                  <a:gd name="connsiteY14" fmla="*/ 176235 h 235102"/>
                  <a:gd name="connsiteX15" fmla="*/ 88719 w 124644"/>
                  <a:gd name="connsiteY15" fmla="*/ 233011 h 235102"/>
                  <a:gd name="connsiteX16" fmla="*/ 18452 w 124644"/>
                  <a:gd name="connsiteY16" fmla="*/ 92476 h 235102"/>
                  <a:gd name="connsiteX17" fmla="*/ 17187 w 124644"/>
                  <a:gd name="connsiteY17" fmla="*/ 52986 h 235102"/>
                  <a:gd name="connsiteX18" fmla="*/ 15782 w 124644"/>
                  <a:gd name="connsiteY18" fmla="*/ 19679 h 235102"/>
                  <a:gd name="connsiteX19" fmla="*/ 15782 w 124644"/>
                  <a:gd name="connsiteY19" fmla="*/ 15041 h 235102"/>
                  <a:gd name="connsiteX20" fmla="*/ 15782 w 124644"/>
                  <a:gd name="connsiteY20" fmla="*/ 10825 h 235102"/>
                  <a:gd name="connsiteX21" fmla="*/ 18312 w 124644"/>
                  <a:gd name="connsiteY21" fmla="*/ 13917 h 235102"/>
                  <a:gd name="connsiteX22" fmla="*/ 18312 w 124644"/>
                  <a:gd name="connsiteY22" fmla="*/ 13917 h 235102"/>
                  <a:gd name="connsiteX23" fmla="*/ 34332 w 124644"/>
                  <a:gd name="connsiteY23" fmla="*/ 34857 h 235102"/>
                  <a:gd name="connsiteX24" fmla="*/ 74666 w 124644"/>
                  <a:gd name="connsiteY24" fmla="*/ 93038 h 235102"/>
                  <a:gd name="connsiteX25" fmla="*/ 97714 w 124644"/>
                  <a:gd name="connsiteY25" fmla="*/ 136322 h 235102"/>
                  <a:gd name="connsiteX26" fmla="*/ 55553 w 124644"/>
                  <a:gd name="connsiteY26" fmla="*/ 208276 h 235102"/>
                  <a:gd name="connsiteX27" fmla="*/ 19155 w 124644"/>
                  <a:gd name="connsiteY27" fmla="*/ 92195 h 2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4644" h="235102">
                    <a:moveTo>
                      <a:pt x="88719" y="233011"/>
                    </a:moveTo>
                    <a:cubicBezTo>
                      <a:pt x="129193" y="220784"/>
                      <a:pt x="129896" y="172159"/>
                      <a:pt x="117810" y="140258"/>
                    </a:cubicBezTo>
                    <a:cubicBezTo>
                      <a:pt x="100476" y="96952"/>
                      <a:pt x="74349" y="57713"/>
                      <a:pt x="41078" y="25019"/>
                    </a:cubicBezTo>
                    <a:cubicBezTo>
                      <a:pt x="36581" y="20241"/>
                      <a:pt x="31803" y="15885"/>
                      <a:pt x="27025" y="10966"/>
                    </a:cubicBezTo>
                    <a:cubicBezTo>
                      <a:pt x="24825" y="9297"/>
                      <a:pt x="22714" y="7515"/>
                      <a:pt x="20701" y="5625"/>
                    </a:cubicBezTo>
                    <a:cubicBezTo>
                      <a:pt x="20701" y="5626"/>
                      <a:pt x="20701" y="5626"/>
                      <a:pt x="20701" y="5626"/>
                    </a:cubicBezTo>
                    <a:lnTo>
                      <a:pt x="18874" y="4501"/>
                    </a:lnTo>
                    <a:lnTo>
                      <a:pt x="13674" y="285"/>
                    </a:lnTo>
                    <a:cubicBezTo>
                      <a:pt x="12900" y="-233"/>
                      <a:pt x="11852" y="-26"/>
                      <a:pt x="11334" y="748"/>
                    </a:cubicBezTo>
                    <a:cubicBezTo>
                      <a:pt x="11255" y="867"/>
                      <a:pt x="11191" y="994"/>
                      <a:pt x="11144" y="1129"/>
                    </a:cubicBezTo>
                    <a:cubicBezTo>
                      <a:pt x="8103" y="66"/>
                      <a:pt x="4721" y="829"/>
                      <a:pt x="2431" y="3096"/>
                    </a:cubicBezTo>
                    <a:cubicBezTo>
                      <a:pt x="1115" y="4270"/>
                      <a:pt x="394" y="5972"/>
                      <a:pt x="464" y="7734"/>
                    </a:cubicBezTo>
                    <a:cubicBezTo>
                      <a:pt x="464" y="23052"/>
                      <a:pt x="464" y="38792"/>
                      <a:pt x="464" y="54532"/>
                    </a:cubicBezTo>
                    <a:cubicBezTo>
                      <a:pt x="322" y="57247"/>
                      <a:pt x="322" y="59967"/>
                      <a:pt x="464" y="62683"/>
                    </a:cubicBezTo>
                    <a:cubicBezTo>
                      <a:pt x="-1534" y="101006"/>
                      <a:pt x="2932" y="139393"/>
                      <a:pt x="13674" y="176235"/>
                    </a:cubicBezTo>
                    <a:cubicBezTo>
                      <a:pt x="24073" y="207995"/>
                      <a:pt x="50634" y="244253"/>
                      <a:pt x="88719" y="233011"/>
                    </a:cubicBezTo>
                    <a:close/>
                    <a:moveTo>
                      <a:pt x="18452" y="92476"/>
                    </a:moveTo>
                    <a:cubicBezTo>
                      <a:pt x="18452" y="79266"/>
                      <a:pt x="17609" y="66055"/>
                      <a:pt x="17187" y="52986"/>
                    </a:cubicBezTo>
                    <a:cubicBezTo>
                      <a:pt x="16766" y="39916"/>
                      <a:pt x="16344" y="30781"/>
                      <a:pt x="15782" y="19679"/>
                    </a:cubicBezTo>
                    <a:cubicBezTo>
                      <a:pt x="15782" y="18133"/>
                      <a:pt x="15782" y="16447"/>
                      <a:pt x="15782" y="15041"/>
                    </a:cubicBezTo>
                    <a:cubicBezTo>
                      <a:pt x="15782" y="13636"/>
                      <a:pt x="15782" y="12090"/>
                      <a:pt x="15782" y="10825"/>
                    </a:cubicBezTo>
                    <a:lnTo>
                      <a:pt x="18312" y="13917"/>
                    </a:lnTo>
                    <a:cubicBezTo>
                      <a:pt x="18312" y="13917"/>
                      <a:pt x="18312" y="13917"/>
                      <a:pt x="18312" y="13917"/>
                    </a:cubicBezTo>
                    <a:cubicBezTo>
                      <a:pt x="23652" y="21084"/>
                      <a:pt x="28852" y="27971"/>
                      <a:pt x="34332" y="34857"/>
                    </a:cubicBezTo>
                    <a:cubicBezTo>
                      <a:pt x="48840" y="53491"/>
                      <a:pt x="62305" y="72915"/>
                      <a:pt x="74666" y="93038"/>
                    </a:cubicBezTo>
                    <a:cubicBezTo>
                      <a:pt x="83309" y="106934"/>
                      <a:pt x="91009" y="121394"/>
                      <a:pt x="97714" y="136322"/>
                    </a:cubicBezTo>
                    <a:cubicBezTo>
                      <a:pt x="107551" y="159652"/>
                      <a:pt x="117107" y="241724"/>
                      <a:pt x="55553" y="208276"/>
                    </a:cubicBezTo>
                    <a:cubicBezTo>
                      <a:pt x="21825" y="190147"/>
                      <a:pt x="20420" y="124518"/>
                      <a:pt x="19155" y="92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A38933F-41AA-56BF-8473-B3710E9EFBBF}"/>
                  </a:ext>
                </a:extLst>
              </p:cNvPr>
              <p:cNvSpPr/>
              <p:nvPr/>
            </p:nvSpPr>
            <p:spPr>
              <a:xfrm>
                <a:off x="7130087" y="3870184"/>
                <a:ext cx="189584" cy="193148"/>
              </a:xfrm>
              <a:custGeom>
                <a:avLst/>
                <a:gdLst>
                  <a:gd name="connsiteX0" fmla="*/ 8452 w 189584"/>
                  <a:gd name="connsiteY0" fmla="*/ 191409 h 193148"/>
                  <a:gd name="connsiteX1" fmla="*/ 10084 w 189584"/>
                  <a:gd name="connsiteY1" fmla="*/ 193148 h 193148"/>
                  <a:gd name="connsiteX2" fmla="*/ 10560 w 189584"/>
                  <a:gd name="connsiteY2" fmla="*/ 193095 h 193148"/>
                  <a:gd name="connsiteX3" fmla="*/ 15479 w 189584"/>
                  <a:gd name="connsiteY3" fmla="*/ 191689 h 193148"/>
                  <a:gd name="connsiteX4" fmla="*/ 17447 w 189584"/>
                  <a:gd name="connsiteY4" fmla="*/ 191689 h 193148"/>
                  <a:gd name="connsiteX5" fmla="*/ 17447 w 189584"/>
                  <a:gd name="connsiteY5" fmla="*/ 191690 h 193148"/>
                  <a:gd name="connsiteX6" fmla="*/ 26019 w 189584"/>
                  <a:gd name="connsiteY6" fmla="*/ 189301 h 193148"/>
                  <a:gd name="connsiteX7" fmla="*/ 56234 w 189584"/>
                  <a:gd name="connsiteY7" fmla="*/ 178198 h 193148"/>
                  <a:gd name="connsiteX8" fmla="*/ 161635 w 189584"/>
                  <a:gd name="connsiteY8" fmla="*/ 107931 h 193148"/>
                  <a:gd name="connsiteX9" fmla="*/ 172597 w 189584"/>
                  <a:gd name="connsiteY9" fmla="*/ 11524 h 193148"/>
                  <a:gd name="connsiteX10" fmla="*/ 168943 w 189584"/>
                  <a:gd name="connsiteY10" fmla="*/ 8854 h 193148"/>
                  <a:gd name="connsiteX11" fmla="*/ 80828 w 189584"/>
                  <a:gd name="connsiteY11" fmla="*/ 32464 h 193148"/>
                  <a:gd name="connsiteX12" fmla="*/ 28970 w 189584"/>
                  <a:gd name="connsiteY12" fmla="*/ 116785 h 193148"/>
                  <a:gd name="connsiteX13" fmla="*/ 864 w 189584"/>
                  <a:gd name="connsiteY13" fmla="*/ 180166 h 193148"/>
                  <a:gd name="connsiteX14" fmla="*/ 864 w 189584"/>
                  <a:gd name="connsiteY14" fmla="*/ 180166 h 193148"/>
                  <a:gd name="connsiteX15" fmla="*/ 4184 w 189584"/>
                  <a:gd name="connsiteY15" fmla="*/ 190580 h 193148"/>
                  <a:gd name="connsiteX16" fmla="*/ 8452 w 189584"/>
                  <a:gd name="connsiteY16" fmla="*/ 191409 h 193148"/>
                  <a:gd name="connsiteX17" fmla="*/ 52299 w 189584"/>
                  <a:gd name="connsiteY17" fmla="*/ 112007 h 193148"/>
                  <a:gd name="connsiteX18" fmla="*/ 133247 w 189584"/>
                  <a:gd name="connsiteY18" fmla="*/ 20237 h 193148"/>
                  <a:gd name="connsiteX19" fmla="*/ 159527 w 189584"/>
                  <a:gd name="connsiteY19" fmla="*/ 23470 h 193148"/>
                  <a:gd name="connsiteX20" fmla="*/ 142382 w 189584"/>
                  <a:gd name="connsiteY20" fmla="*/ 103012 h 193148"/>
                  <a:gd name="connsiteX21" fmla="*/ 103875 w 189584"/>
                  <a:gd name="connsiteY21" fmla="*/ 133649 h 193148"/>
                  <a:gd name="connsiteX22" fmla="*/ 72677 w 189584"/>
                  <a:gd name="connsiteY22" fmla="*/ 153464 h 193148"/>
                  <a:gd name="connsiteX23" fmla="*/ 20117 w 189584"/>
                  <a:gd name="connsiteY23" fmla="*/ 183257 h 193148"/>
                  <a:gd name="connsiteX24" fmla="*/ 20117 w 189584"/>
                  <a:gd name="connsiteY24" fmla="*/ 183257 h 193148"/>
                  <a:gd name="connsiteX25" fmla="*/ 16884 w 189584"/>
                  <a:gd name="connsiteY25" fmla="*/ 185085 h 193148"/>
                  <a:gd name="connsiteX26" fmla="*/ 18430 w 189584"/>
                  <a:gd name="connsiteY26" fmla="*/ 181852 h 193148"/>
                  <a:gd name="connsiteX27" fmla="*/ 22927 w 189584"/>
                  <a:gd name="connsiteY27" fmla="*/ 173561 h 193148"/>
                  <a:gd name="connsiteX28" fmla="*/ 52299 w 189584"/>
                  <a:gd name="connsiteY28" fmla="*/ 112007 h 1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9584" h="193148">
                    <a:moveTo>
                      <a:pt x="8452" y="191409"/>
                    </a:moveTo>
                    <a:cubicBezTo>
                      <a:pt x="8423" y="192339"/>
                      <a:pt x="9153" y="193118"/>
                      <a:pt x="10084" y="193148"/>
                    </a:cubicBezTo>
                    <a:cubicBezTo>
                      <a:pt x="10245" y="193153"/>
                      <a:pt x="10405" y="193135"/>
                      <a:pt x="10560" y="193095"/>
                    </a:cubicBezTo>
                    <a:cubicBezTo>
                      <a:pt x="12244" y="192795"/>
                      <a:pt x="13892" y="192324"/>
                      <a:pt x="15479" y="191689"/>
                    </a:cubicBezTo>
                    <a:cubicBezTo>
                      <a:pt x="16114" y="191926"/>
                      <a:pt x="16812" y="191926"/>
                      <a:pt x="17447" y="191689"/>
                    </a:cubicBezTo>
                    <a:cubicBezTo>
                      <a:pt x="17447" y="191690"/>
                      <a:pt x="17447" y="191690"/>
                      <a:pt x="17447" y="191690"/>
                    </a:cubicBezTo>
                    <a:cubicBezTo>
                      <a:pt x="20398" y="191277"/>
                      <a:pt x="23280" y="190474"/>
                      <a:pt x="26019" y="189301"/>
                    </a:cubicBezTo>
                    <a:cubicBezTo>
                      <a:pt x="36359" y="186375"/>
                      <a:pt x="46460" y="182664"/>
                      <a:pt x="56234" y="178198"/>
                    </a:cubicBezTo>
                    <a:cubicBezTo>
                      <a:pt x="95531" y="161719"/>
                      <a:pt x="131309" y="137867"/>
                      <a:pt x="161635" y="107931"/>
                    </a:cubicBezTo>
                    <a:cubicBezTo>
                      <a:pt x="185807" y="83619"/>
                      <a:pt x="204639" y="38929"/>
                      <a:pt x="172597" y="11524"/>
                    </a:cubicBezTo>
                    <a:cubicBezTo>
                      <a:pt x="171438" y="10556"/>
                      <a:pt x="170217" y="9664"/>
                      <a:pt x="168943" y="8854"/>
                    </a:cubicBezTo>
                    <a:cubicBezTo>
                      <a:pt x="139290" y="-12648"/>
                      <a:pt x="102330" y="8854"/>
                      <a:pt x="80828" y="32464"/>
                    </a:cubicBezTo>
                    <a:cubicBezTo>
                      <a:pt x="59360" y="57774"/>
                      <a:pt x="41874" y="86207"/>
                      <a:pt x="28970" y="116785"/>
                    </a:cubicBezTo>
                    <a:cubicBezTo>
                      <a:pt x="19555" y="138005"/>
                      <a:pt x="10701" y="158945"/>
                      <a:pt x="864" y="180166"/>
                    </a:cubicBezTo>
                    <a:lnTo>
                      <a:pt x="864" y="180166"/>
                    </a:lnTo>
                    <a:cubicBezTo>
                      <a:pt x="-1095" y="183958"/>
                      <a:pt x="391" y="188621"/>
                      <a:pt x="4184" y="190580"/>
                    </a:cubicBezTo>
                    <a:cubicBezTo>
                      <a:pt x="5498" y="191259"/>
                      <a:pt x="6980" y="191547"/>
                      <a:pt x="8452" y="191409"/>
                    </a:cubicBezTo>
                    <a:close/>
                    <a:moveTo>
                      <a:pt x="52299" y="112007"/>
                    </a:moveTo>
                    <a:cubicBezTo>
                      <a:pt x="66353" y="82775"/>
                      <a:pt x="94460" y="23470"/>
                      <a:pt x="133247" y="20237"/>
                    </a:cubicBezTo>
                    <a:cubicBezTo>
                      <a:pt x="142139" y="19029"/>
                      <a:pt x="151193" y="20143"/>
                      <a:pt x="159527" y="23470"/>
                    </a:cubicBezTo>
                    <a:cubicBezTo>
                      <a:pt x="189320" y="37523"/>
                      <a:pt x="157700" y="88537"/>
                      <a:pt x="142382" y="103012"/>
                    </a:cubicBezTo>
                    <a:cubicBezTo>
                      <a:pt x="130244" y="114072"/>
                      <a:pt x="117380" y="124307"/>
                      <a:pt x="103875" y="133649"/>
                    </a:cubicBezTo>
                    <a:cubicBezTo>
                      <a:pt x="93757" y="140816"/>
                      <a:pt x="83498" y="147702"/>
                      <a:pt x="72677" y="153464"/>
                    </a:cubicBezTo>
                    <a:cubicBezTo>
                      <a:pt x="55391" y="163864"/>
                      <a:pt x="37684" y="173280"/>
                      <a:pt x="20117" y="183257"/>
                    </a:cubicBezTo>
                    <a:lnTo>
                      <a:pt x="20117" y="183257"/>
                    </a:lnTo>
                    <a:cubicBezTo>
                      <a:pt x="18993" y="183257"/>
                      <a:pt x="18009" y="184663"/>
                      <a:pt x="16884" y="185085"/>
                    </a:cubicBezTo>
                    <a:cubicBezTo>
                      <a:pt x="17565" y="184094"/>
                      <a:pt x="18087" y="183004"/>
                      <a:pt x="18430" y="181852"/>
                    </a:cubicBezTo>
                    <a:cubicBezTo>
                      <a:pt x="20117" y="179042"/>
                      <a:pt x="21522" y="176512"/>
                      <a:pt x="22927" y="173561"/>
                    </a:cubicBezTo>
                    <a:cubicBezTo>
                      <a:pt x="32905" y="153324"/>
                      <a:pt x="42181" y="132524"/>
                      <a:pt x="52299" y="112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FC2A4AA-51AD-885C-DBFB-0C39BA4EAB18}"/>
                  </a:ext>
                </a:extLst>
              </p:cNvPr>
              <p:cNvSpPr/>
              <p:nvPr/>
            </p:nvSpPr>
            <p:spPr>
              <a:xfrm>
                <a:off x="10648531" y="5847647"/>
                <a:ext cx="1301992" cy="996530"/>
              </a:xfrm>
              <a:custGeom>
                <a:avLst/>
                <a:gdLst>
                  <a:gd name="connsiteX0" fmla="*/ 1298118 w 1301992"/>
                  <a:gd name="connsiteY0" fmla="*/ 448446 h 996530"/>
                  <a:gd name="connsiteX1" fmla="*/ 426804 w 1301992"/>
                  <a:gd name="connsiteY1" fmla="*/ 996531 h 996530"/>
                  <a:gd name="connsiteX2" fmla="*/ 0 w 1301992"/>
                  <a:gd name="connsiteY2" fmla="*/ 323230 h 996530"/>
                  <a:gd name="connsiteX3" fmla="*/ 490185 w 1301992"/>
                  <a:gd name="connsiteY3" fmla="*/ 0 h 996530"/>
                  <a:gd name="connsiteX4" fmla="*/ 761417 w 1301992"/>
                  <a:gd name="connsiteY4" fmla="*/ 407550 h 996530"/>
                  <a:gd name="connsiteX5" fmla="*/ 1195388 w 1301992"/>
                  <a:gd name="connsiteY5" fmla="*/ 353023 h 996530"/>
                  <a:gd name="connsiteX6" fmla="*/ 1298118 w 1301992"/>
                  <a:gd name="connsiteY6" fmla="*/ 448446 h 99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92" h="996530">
                    <a:moveTo>
                      <a:pt x="1298118" y="448446"/>
                    </a:moveTo>
                    <a:cubicBezTo>
                      <a:pt x="1276054" y="476553"/>
                      <a:pt x="470510" y="995547"/>
                      <a:pt x="426804" y="996531"/>
                    </a:cubicBezTo>
                    <a:cubicBezTo>
                      <a:pt x="410361" y="996531"/>
                      <a:pt x="0" y="323230"/>
                      <a:pt x="0" y="323230"/>
                    </a:cubicBezTo>
                    <a:lnTo>
                      <a:pt x="490185" y="0"/>
                    </a:lnTo>
                    <a:lnTo>
                      <a:pt x="761417" y="407550"/>
                    </a:lnTo>
                    <a:cubicBezTo>
                      <a:pt x="761417" y="407550"/>
                      <a:pt x="1147887" y="348385"/>
                      <a:pt x="1195388" y="353023"/>
                    </a:cubicBezTo>
                    <a:cubicBezTo>
                      <a:pt x="1242888" y="357661"/>
                      <a:pt x="1320182" y="420901"/>
                      <a:pt x="1298118" y="44844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0C5BA9F-2E05-3A74-8E8B-14C72233365B}"/>
                  </a:ext>
                </a:extLst>
              </p:cNvPr>
              <p:cNvSpPr/>
              <p:nvPr/>
            </p:nvSpPr>
            <p:spPr>
              <a:xfrm>
                <a:off x="10857646" y="6180292"/>
                <a:ext cx="1092780" cy="663885"/>
              </a:xfrm>
              <a:custGeom>
                <a:avLst/>
                <a:gdLst>
                  <a:gd name="connsiteX0" fmla="*/ 1088862 w 1092780"/>
                  <a:gd name="connsiteY0" fmla="*/ 115800 h 663885"/>
                  <a:gd name="connsiteX1" fmla="*/ 217548 w 1092780"/>
                  <a:gd name="connsiteY1" fmla="*/ 663885 h 663885"/>
                  <a:gd name="connsiteX2" fmla="*/ 0 w 1092780"/>
                  <a:gd name="connsiteY2" fmla="*/ 330678 h 663885"/>
                  <a:gd name="connsiteX3" fmla="*/ 502973 w 1092780"/>
                  <a:gd name="connsiteY3" fmla="*/ 0 h 663885"/>
                  <a:gd name="connsiteX4" fmla="*/ 552161 w 1092780"/>
                  <a:gd name="connsiteY4" fmla="*/ 73781 h 663885"/>
                  <a:gd name="connsiteX5" fmla="*/ 986131 w 1092780"/>
                  <a:gd name="connsiteY5" fmla="*/ 19253 h 663885"/>
                  <a:gd name="connsiteX6" fmla="*/ 1088862 w 1092780"/>
                  <a:gd name="connsiteY6" fmla="*/ 115800 h 66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80" h="663885">
                    <a:moveTo>
                      <a:pt x="1088862" y="115800"/>
                    </a:moveTo>
                    <a:cubicBezTo>
                      <a:pt x="1066939" y="143907"/>
                      <a:pt x="261254" y="662901"/>
                      <a:pt x="217548" y="663885"/>
                    </a:cubicBezTo>
                    <a:cubicBezTo>
                      <a:pt x="209678" y="663885"/>
                      <a:pt x="78278" y="455754"/>
                      <a:pt x="0" y="330678"/>
                    </a:cubicBezTo>
                    <a:lnTo>
                      <a:pt x="502973" y="0"/>
                    </a:lnTo>
                    <a:lnTo>
                      <a:pt x="552161" y="73781"/>
                    </a:lnTo>
                    <a:cubicBezTo>
                      <a:pt x="552161" y="73781"/>
                      <a:pt x="938490" y="14616"/>
                      <a:pt x="986131" y="19253"/>
                    </a:cubicBezTo>
                    <a:cubicBezTo>
                      <a:pt x="1033772" y="23891"/>
                      <a:pt x="1111066" y="88396"/>
                      <a:pt x="1088862" y="1158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9D04E72-1C72-6BC7-601B-06161399A85B}"/>
                  </a:ext>
                </a:extLst>
              </p:cNvPr>
              <p:cNvSpPr/>
              <p:nvPr/>
            </p:nvSpPr>
            <p:spPr>
              <a:xfrm>
                <a:off x="10904866" y="6196314"/>
                <a:ext cx="1048693" cy="654609"/>
              </a:xfrm>
              <a:custGeom>
                <a:avLst/>
                <a:gdLst>
                  <a:gd name="connsiteX0" fmla="*/ 1044875 w 1048693"/>
                  <a:gd name="connsiteY0" fmla="*/ 97109 h 654609"/>
                  <a:gd name="connsiteX1" fmla="*/ 172014 w 1048693"/>
                  <a:gd name="connsiteY1" fmla="*/ 654610 h 654609"/>
                  <a:gd name="connsiteX2" fmla="*/ 0 w 1048693"/>
                  <a:gd name="connsiteY2" fmla="*/ 388718 h 654609"/>
                  <a:gd name="connsiteX3" fmla="*/ 510000 w 1048693"/>
                  <a:gd name="connsiteY3" fmla="*/ 50030 h 654609"/>
                  <a:gd name="connsiteX4" fmla="*/ 942987 w 1048693"/>
                  <a:gd name="connsiteY4" fmla="*/ 281 h 654609"/>
                  <a:gd name="connsiteX5" fmla="*/ 1044875 w 1048693"/>
                  <a:gd name="connsiteY5" fmla="*/ 97109 h 654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8693" h="654609">
                    <a:moveTo>
                      <a:pt x="1044875" y="97109"/>
                    </a:moveTo>
                    <a:cubicBezTo>
                      <a:pt x="1022951" y="125216"/>
                      <a:pt x="215018" y="654188"/>
                      <a:pt x="172014" y="654610"/>
                    </a:cubicBezTo>
                    <a:cubicBezTo>
                      <a:pt x="155572" y="654610"/>
                      <a:pt x="77294" y="532485"/>
                      <a:pt x="0" y="388718"/>
                    </a:cubicBezTo>
                    <a:lnTo>
                      <a:pt x="510000" y="50030"/>
                    </a:lnTo>
                    <a:cubicBezTo>
                      <a:pt x="510000" y="50030"/>
                      <a:pt x="895767" y="-4357"/>
                      <a:pt x="942987" y="281"/>
                    </a:cubicBezTo>
                    <a:cubicBezTo>
                      <a:pt x="990207" y="4918"/>
                      <a:pt x="1066657" y="69564"/>
                      <a:pt x="1044875" y="971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C22F92F6-888E-C3AB-A050-FB7D3D3AEED0}"/>
                  </a:ext>
                </a:extLst>
              </p:cNvPr>
              <p:cNvSpPr/>
              <p:nvPr/>
            </p:nvSpPr>
            <p:spPr>
              <a:xfrm>
                <a:off x="11109047" y="6267928"/>
                <a:ext cx="811368" cy="527630"/>
              </a:xfrm>
              <a:custGeom>
                <a:avLst/>
                <a:gdLst>
                  <a:gd name="connsiteX0" fmla="*/ 808511 w 811368"/>
                  <a:gd name="connsiteY0" fmla="*/ 760 h 527630"/>
                  <a:gd name="connsiteX1" fmla="*/ 437 w 811368"/>
                  <a:gd name="connsiteY1" fmla="*/ 526500 h 527630"/>
                  <a:gd name="connsiteX2" fmla="*/ 437 w 811368"/>
                  <a:gd name="connsiteY2" fmla="*/ 527343 h 527630"/>
                  <a:gd name="connsiteX3" fmla="*/ 809354 w 811368"/>
                  <a:gd name="connsiteY3" fmla="*/ 3009 h 527630"/>
                  <a:gd name="connsiteX4" fmla="*/ 808511 w 811368"/>
                  <a:gd name="connsiteY4" fmla="*/ 760 h 5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368" h="527630">
                    <a:moveTo>
                      <a:pt x="808511" y="760"/>
                    </a:moveTo>
                    <a:cubicBezTo>
                      <a:pt x="671912" y="84237"/>
                      <a:pt x="129167" y="433747"/>
                      <a:pt x="437" y="526500"/>
                    </a:cubicBezTo>
                    <a:cubicBezTo>
                      <a:pt x="-547" y="527343"/>
                      <a:pt x="437" y="528046"/>
                      <a:pt x="437" y="527343"/>
                    </a:cubicBezTo>
                    <a:cubicBezTo>
                      <a:pt x="137599" y="447660"/>
                      <a:pt x="677673" y="93794"/>
                      <a:pt x="809354" y="3009"/>
                    </a:cubicBezTo>
                    <a:cubicBezTo>
                      <a:pt x="812727" y="1041"/>
                      <a:pt x="811462" y="-1207"/>
                      <a:pt x="808511" y="7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BFB30769-5826-2BE7-F635-1484159A357B}"/>
                  </a:ext>
                </a:extLst>
              </p:cNvPr>
              <p:cNvSpPr/>
              <p:nvPr/>
            </p:nvSpPr>
            <p:spPr>
              <a:xfrm>
                <a:off x="11715834" y="6200911"/>
                <a:ext cx="63255" cy="175913"/>
              </a:xfrm>
              <a:custGeom>
                <a:avLst/>
                <a:gdLst>
                  <a:gd name="connsiteX0" fmla="*/ 61892 w 63255"/>
                  <a:gd name="connsiteY0" fmla="*/ 180 h 175913"/>
                  <a:gd name="connsiteX1" fmla="*/ 2586 w 63255"/>
                  <a:gd name="connsiteY1" fmla="*/ 84501 h 175913"/>
                  <a:gd name="connsiteX2" fmla="*/ 18889 w 63255"/>
                  <a:gd name="connsiteY2" fmla="*/ 175568 h 175913"/>
                  <a:gd name="connsiteX3" fmla="*/ 20435 w 63255"/>
                  <a:gd name="connsiteY3" fmla="*/ 174584 h 175913"/>
                  <a:gd name="connsiteX4" fmla="*/ 62595 w 63255"/>
                  <a:gd name="connsiteY4" fmla="*/ 1445 h 175913"/>
                  <a:gd name="connsiteX5" fmla="*/ 61892 w 63255"/>
                  <a:gd name="connsiteY5" fmla="*/ 180 h 17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255" h="175913">
                    <a:moveTo>
                      <a:pt x="61892" y="180"/>
                    </a:moveTo>
                    <a:cubicBezTo>
                      <a:pt x="31241" y="18799"/>
                      <a:pt x="9747" y="49360"/>
                      <a:pt x="2586" y="84501"/>
                    </a:cubicBezTo>
                    <a:cubicBezTo>
                      <a:pt x="-3906" y="115823"/>
                      <a:pt x="1933" y="148443"/>
                      <a:pt x="18889" y="175568"/>
                    </a:cubicBezTo>
                    <a:cubicBezTo>
                      <a:pt x="18889" y="176411"/>
                      <a:pt x="20856" y="175568"/>
                      <a:pt x="20435" y="174584"/>
                    </a:cubicBezTo>
                    <a:cubicBezTo>
                      <a:pt x="-5532" y="113913"/>
                      <a:pt x="11642" y="43386"/>
                      <a:pt x="62595" y="1445"/>
                    </a:cubicBezTo>
                    <a:cubicBezTo>
                      <a:pt x="64000" y="1024"/>
                      <a:pt x="62876" y="-522"/>
                      <a:pt x="61892" y="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5D09432-04C9-598E-807D-8D8FE486798D}"/>
                  </a:ext>
                </a:extLst>
              </p:cNvPr>
              <p:cNvSpPr/>
              <p:nvPr/>
            </p:nvSpPr>
            <p:spPr>
              <a:xfrm>
                <a:off x="11356122" y="6231909"/>
                <a:ext cx="115778" cy="161600"/>
              </a:xfrm>
              <a:custGeom>
                <a:avLst/>
                <a:gdLst>
                  <a:gd name="connsiteX0" fmla="*/ 109477 w 115778"/>
                  <a:gd name="connsiteY0" fmla="*/ 662 h 161600"/>
                  <a:gd name="connsiteX1" fmla="*/ 0 w 115778"/>
                  <a:gd name="connsiteY1" fmla="*/ 159466 h 161600"/>
                  <a:gd name="connsiteX2" fmla="*/ 4497 w 115778"/>
                  <a:gd name="connsiteY2" fmla="*/ 160309 h 161600"/>
                  <a:gd name="connsiteX3" fmla="*/ 114817 w 115778"/>
                  <a:gd name="connsiteY3" fmla="*/ 6705 h 161600"/>
                  <a:gd name="connsiteX4" fmla="*/ 114333 w 115778"/>
                  <a:gd name="connsiteY4" fmla="*/ 962 h 161600"/>
                  <a:gd name="connsiteX5" fmla="*/ 109477 w 115778"/>
                  <a:gd name="connsiteY5" fmla="*/ 662 h 16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8" h="161600">
                    <a:moveTo>
                      <a:pt x="109477" y="662"/>
                    </a:moveTo>
                    <a:cubicBezTo>
                      <a:pt x="55230" y="34671"/>
                      <a:pt x="5059" y="93836"/>
                      <a:pt x="0" y="159466"/>
                    </a:cubicBezTo>
                    <a:cubicBezTo>
                      <a:pt x="0" y="161995"/>
                      <a:pt x="3373" y="162277"/>
                      <a:pt x="4497" y="160309"/>
                    </a:cubicBezTo>
                    <a:cubicBezTo>
                      <a:pt x="35666" y="105306"/>
                      <a:pt x="72651" y="53810"/>
                      <a:pt x="114817" y="6705"/>
                    </a:cubicBezTo>
                    <a:cubicBezTo>
                      <a:pt x="116269" y="4985"/>
                      <a:pt x="116052" y="2414"/>
                      <a:pt x="114333" y="962"/>
                    </a:cubicBezTo>
                    <a:cubicBezTo>
                      <a:pt x="112958" y="-199"/>
                      <a:pt x="110984" y="-321"/>
                      <a:pt x="109477" y="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41D6ADD-644B-7A67-5B14-E6D824E84B71}"/>
                  </a:ext>
                </a:extLst>
              </p:cNvPr>
              <p:cNvSpPr/>
              <p:nvPr/>
            </p:nvSpPr>
            <p:spPr>
              <a:xfrm>
                <a:off x="11408261" y="6221390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1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6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1"/>
                    </a:moveTo>
                    <a:cubicBezTo>
                      <a:pt x="55089" y="34510"/>
                      <a:pt x="5059" y="93816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0" y="105248"/>
                      <a:pt x="72558" y="53705"/>
                      <a:pt x="114676" y="6544"/>
                    </a:cubicBezTo>
                    <a:cubicBezTo>
                      <a:pt x="116039" y="4752"/>
                      <a:pt x="115691" y="2195"/>
                      <a:pt x="113900" y="832"/>
                    </a:cubicBezTo>
                    <a:cubicBezTo>
                      <a:pt x="112620" y="-142"/>
                      <a:pt x="110887" y="-272"/>
                      <a:pt x="109476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2329819A-A09B-FF9B-9D11-B7C9D7C3F1EA}"/>
                  </a:ext>
                </a:extLst>
              </p:cNvPr>
              <p:cNvSpPr/>
              <p:nvPr/>
            </p:nvSpPr>
            <p:spPr>
              <a:xfrm>
                <a:off x="11460259" y="6210850"/>
                <a:ext cx="115508" cy="161438"/>
              </a:xfrm>
              <a:custGeom>
                <a:avLst/>
                <a:gdLst>
                  <a:gd name="connsiteX0" fmla="*/ 109477 w 115508"/>
                  <a:gd name="connsiteY0" fmla="*/ 500 h 161438"/>
                  <a:gd name="connsiteX1" fmla="*/ 0 w 115508"/>
                  <a:gd name="connsiteY1" fmla="*/ 159304 h 161438"/>
                  <a:gd name="connsiteX2" fmla="*/ 4497 w 115508"/>
                  <a:gd name="connsiteY2" fmla="*/ 160148 h 161438"/>
                  <a:gd name="connsiteX3" fmla="*/ 114676 w 115508"/>
                  <a:gd name="connsiteY3" fmla="*/ 6544 h 161438"/>
                  <a:gd name="connsiteX4" fmla="*/ 113900 w 115508"/>
                  <a:gd name="connsiteY4" fmla="*/ 832 h 161438"/>
                  <a:gd name="connsiteX5" fmla="*/ 109477 w 115508"/>
                  <a:gd name="connsiteY5" fmla="*/ 500 h 16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38">
                    <a:moveTo>
                      <a:pt x="109477" y="500"/>
                    </a:moveTo>
                    <a:cubicBezTo>
                      <a:pt x="55090" y="34510"/>
                      <a:pt x="5059" y="93675"/>
                      <a:pt x="0" y="159304"/>
                    </a:cubicBezTo>
                    <a:cubicBezTo>
                      <a:pt x="0" y="161834"/>
                      <a:pt x="3373" y="162115"/>
                      <a:pt x="4497" y="160148"/>
                    </a:cubicBezTo>
                    <a:cubicBezTo>
                      <a:pt x="35622" y="105152"/>
                      <a:pt x="72560" y="5365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D416127E-0B85-0101-242C-C21DA73DC275}"/>
                  </a:ext>
                </a:extLst>
              </p:cNvPr>
              <p:cNvSpPr/>
              <p:nvPr/>
            </p:nvSpPr>
            <p:spPr>
              <a:xfrm>
                <a:off x="11512256" y="6200169"/>
                <a:ext cx="115508" cy="161464"/>
              </a:xfrm>
              <a:custGeom>
                <a:avLst/>
                <a:gdLst>
                  <a:gd name="connsiteX0" fmla="*/ 109476 w 115508"/>
                  <a:gd name="connsiteY0" fmla="*/ 500 h 161464"/>
                  <a:gd name="connsiteX1" fmla="*/ 0 w 115508"/>
                  <a:gd name="connsiteY1" fmla="*/ 159305 h 161464"/>
                  <a:gd name="connsiteX2" fmla="*/ 4497 w 115508"/>
                  <a:gd name="connsiteY2" fmla="*/ 160288 h 161464"/>
                  <a:gd name="connsiteX3" fmla="*/ 114676 w 115508"/>
                  <a:gd name="connsiteY3" fmla="*/ 6544 h 161464"/>
                  <a:gd name="connsiteX4" fmla="*/ 113900 w 115508"/>
                  <a:gd name="connsiteY4" fmla="*/ 832 h 161464"/>
                  <a:gd name="connsiteX5" fmla="*/ 109477 w 115508"/>
                  <a:gd name="connsiteY5" fmla="*/ 500 h 1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08" h="161464">
                    <a:moveTo>
                      <a:pt x="109476" y="500"/>
                    </a:moveTo>
                    <a:cubicBezTo>
                      <a:pt x="55089" y="34510"/>
                      <a:pt x="5059" y="93815"/>
                      <a:pt x="0" y="159305"/>
                    </a:cubicBezTo>
                    <a:cubicBezTo>
                      <a:pt x="0" y="161834"/>
                      <a:pt x="3373" y="162115"/>
                      <a:pt x="4497" y="160288"/>
                    </a:cubicBezTo>
                    <a:cubicBezTo>
                      <a:pt x="35621" y="105248"/>
                      <a:pt x="72559" y="53705"/>
                      <a:pt x="114676" y="6544"/>
                    </a:cubicBezTo>
                    <a:cubicBezTo>
                      <a:pt x="116039" y="4752"/>
                      <a:pt x="115692" y="2195"/>
                      <a:pt x="113900" y="832"/>
                    </a:cubicBezTo>
                    <a:cubicBezTo>
                      <a:pt x="112620" y="-142"/>
                      <a:pt x="110888" y="-272"/>
                      <a:pt x="109477" y="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5CFD5595-78CC-4EDD-9BFE-DE0B213B152A}"/>
                  </a:ext>
                </a:extLst>
              </p:cNvPr>
              <p:cNvSpPr/>
              <p:nvPr/>
            </p:nvSpPr>
            <p:spPr>
              <a:xfrm>
                <a:off x="11036459" y="6635355"/>
                <a:ext cx="110743" cy="112394"/>
              </a:xfrm>
              <a:custGeom>
                <a:avLst/>
                <a:gdLst>
                  <a:gd name="connsiteX0" fmla="*/ 24962 w 110743"/>
                  <a:gd name="connsiteY0" fmla="*/ 9404 h 112394"/>
                  <a:gd name="connsiteX1" fmla="*/ 85673 w 110743"/>
                  <a:gd name="connsiteY1" fmla="*/ 103000 h 112394"/>
                  <a:gd name="connsiteX2" fmla="*/ 24962 w 110743"/>
                  <a:gd name="connsiteY2" fmla="*/ 9404 h 11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43" h="112394">
                    <a:moveTo>
                      <a:pt x="24962" y="9404"/>
                    </a:moveTo>
                    <a:cubicBezTo>
                      <a:pt x="-35327" y="48473"/>
                      <a:pt x="24962" y="142210"/>
                      <a:pt x="85673" y="103000"/>
                    </a:cubicBezTo>
                    <a:cubicBezTo>
                      <a:pt x="146384" y="63791"/>
                      <a:pt x="85251" y="-29805"/>
                      <a:pt x="24962" y="94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C049358A-5A44-961F-0D5D-B7ED488B2535}"/>
                  </a:ext>
                </a:extLst>
              </p:cNvPr>
              <p:cNvSpPr/>
              <p:nvPr/>
            </p:nvSpPr>
            <p:spPr>
              <a:xfrm>
                <a:off x="11367508" y="6051025"/>
                <a:ext cx="110764" cy="245257"/>
              </a:xfrm>
              <a:custGeom>
                <a:avLst/>
                <a:gdLst>
                  <a:gd name="connsiteX0" fmla="*/ 63801 w 110764"/>
                  <a:gd name="connsiteY0" fmla="*/ 396 h 245257"/>
                  <a:gd name="connsiteX1" fmla="*/ 138 w 110764"/>
                  <a:gd name="connsiteY1" fmla="*/ 73896 h 245257"/>
                  <a:gd name="connsiteX2" fmla="*/ 24451 w 110764"/>
                  <a:gd name="connsiteY2" fmla="*/ 210074 h 245257"/>
                  <a:gd name="connsiteX3" fmla="*/ 32040 w 110764"/>
                  <a:gd name="connsiteY3" fmla="*/ 227922 h 245257"/>
                  <a:gd name="connsiteX4" fmla="*/ 35694 w 110764"/>
                  <a:gd name="connsiteY4" fmla="*/ 235230 h 245257"/>
                  <a:gd name="connsiteX5" fmla="*/ 35694 w 110764"/>
                  <a:gd name="connsiteY5" fmla="*/ 235230 h 245257"/>
                  <a:gd name="connsiteX6" fmla="*/ 36958 w 110764"/>
                  <a:gd name="connsiteY6" fmla="*/ 237057 h 245257"/>
                  <a:gd name="connsiteX7" fmla="*/ 40050 w 110764"/>
                  <a:gd name="connsiteY7" fmla="*/ 242959 h 245257"/>
                  <a:gd name="connsiteX8" fmla="*/ 42415 w 110764"/>
                  <a:gd name="connsiteY8" fmla="*/ 243264 h 245257"/>
                  <a:gd name="connsiteX9" fmla="*/ 42720 w 110764"/>
                  <a:gd name="connsiteY9" fmla="*/ 242959 h 245257"/>
                  <a:gd name="connsiteX10" fmla="*/ 51574 w 110764"/>
                  <a:gd name="connsiteY10" fmla="*/ 244646 h 245257"/>
                  <a:gd name="connsiteX11" fmla="*/ 55228 w 110764"/>
                  <a:gd name="connsiteY11" fmla="*/ 241273 h 245257"/>
                  <a:gd name="connsiteX12" fmla="*/ 73778 w 110764"/>
                  <a:gd name="connsiteY12" fmla="*/ 198269 h 245257"/>
                  <a:gd name="connsiteX13" fmla="*/ 77152 w 110764"/>
                  <a:gd name="connsiteY13" fmla="*/ 190961 h 245257"/>
                  <a:gd name="connsiteX14" fmla="*/ 110317 w 110764"/>
                  <a:gd name="connsiteY14" fmla="*/ 81485 h 245257"/>
                  <a:gd name="connsiteX15" fmla="*/ 63801 w 110764"/>
                  <a:gd name="connsiteY15" fmla="*/ 396 h 245257"/>
                  <a:gd name="connsiteX16" fmla="*/ 71530 w 110764"/>
                  <a:gd name="connsiteY16" fmla="*/ 157233 h 245257"/>
                  <a:gd name="connsiteX17" fmla="*/ 57476 w 110764"/>
                  <a:gd name="connsiteY17" fmla="*/ 193913 h 245257"/>
                  <a:gd name="connsiteX18" fmla="*/ 45391 w 110764"/>
                  <a:gd name="connsiteY18" fmla="*/ 225112 h 245257"/>
                  <a:gd name="connsiteX19" fmla="*/ 43845 w 110764"/>
                  <a:gd name="connsiteY19" fmla="*/ 229468 h 245257"/>
                  <a:gd name="connsiteX20" fmla="*/ 42439 w 110764"/>
                  <a:gd name="connsiteY20" fmla="*/ 233403 h 245257"/>
                  <a:gd name="connsiteX21" fmla="*/ 41456 w 110764"/>
                  <a:gd name="connsiteY21" fmla="*/ 229608 h 245257"/>
                  <a:gd name="connsiteX22" fmla="*/ 41456 w 110764"/>
                  <a:gd name="connsiteY22" fmla="*/ 229608 h 245257"/>
                  <a:gd name="connsiteX23" fmla="*/ 35272 w 110764"/>
                  <a:gd name="connsiteY23" fmla="*/ 204031 h 245257"/>
                  <a:gd name="connsiteX24" fmla="*/ 21219 w 110764"/>
                  <a:gd name="connsiteY24" fmla="*/ 134607 h 245257"/>
                  <a:gd name="connsiteX25" fmla="*/ 17424 w 110764"/>
                  <a:gd name="connsiteY25" fmla="*/ 85701 h 245257"/>
                  <a:gd name="connsiteX26" fmla="*/ 84600 w 110764"/>
                  <a:gd name="connsiteY26" fmla="*/ 36514 h 245257"/>
                  <a:gd name="connsiteX27" fmla="*/ 71530 w 110764"/>
                  <a:gd name="connsiteY27" fmla="*/ 157233 h 24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0764" h="245257">
                    <a:moveTo>
                      <a:pt x="63801" y="396"/>
                    </a:moveTo>
                    <a:cubicBezTo>
                      <a:pt x="21640" y="-4663"/>
                      <a:pt x="1825" y="39746"/>
                      <a:pt x="138" y="73896"/>
                    </a:cubicBezTo>
                    <a:cubicBezTo>
                      <a:pt x="-1192" y="120477"/>
                      <a:pt x="7084" y="166832"/>
                      <a:pt x="24451" y="210074"/>
                    </a:cubicBezTo>
                    <a:cubicBezTo>
                      <a:pt x="26700" y="216258"/>
                      <a:pt x="29369" y="222160"/>
                      <a:pt x="32040" y="227922"/>
                    </a:cubicBezTo>
                    <a:cubicBezTo>
                      <a:pt x="33445" y="230311"/>
                      <a:pt x="34570" y="232841"/>
                      <a:pt x="35694" y="235230"/>
                    </a:cubicBezTo>
                    <a:cubicBezTo>
                      <a:pt x="35694" y="235230"/>
                      <a:pt x="35694" y="235230"/>
                      <a:pt x="35694" y="235230"/>
                    </a:cubicBezTo>
                    <a:lnTo>
                      <a:pt x="36958" y="237057"/>
                    </a:lnTo>
                    <a:lnTo>
                      <a:pt x="40050" y="242959"/>
                    </a:lnTo>
                    <a:cubicBezTo>
                      <a:pt x="40619" y="243696"/>
                      <a:pt x="41678" y="243833"/>
                      <a:pt x="42415" y="243264"/>
                    </a:cubicBezTo>
                    <a:cubicBezTo>
                      <a:pt x="42530" y="243176"/>
                      <a:pt x="42632" y="243074"/>
                      <a:pt x="42720" y="242959"/>
                    </a:cubicBezTo>
                    <a:cubicBezTo>
                      <a:pt x="45082" y="245216"/>
                      <a:pt x="48548" y="245876"/>
                      <a:pt x="51574" y="244646"/>
                    </a:cubicBezTo>
                    <a:cubicBezTo>
                      <a:pt x="53220" y="244098"/>
                      <a:pt x="54551" y="242869"/>
                      <a:pt x="55228" y="241273"/>
                    </a:cubicBezTo>
                    <a:cubicBezTo>
                      <a:pt x="60990" y="227219"/>
                      <a:pt x="67455" y="213166"/>
                      <a:pt x="73778" y="198269"/>
                    </a:cubicBezTo>
                    <a:cubicBezTo>
                      <a:pt x="75043" y="195880"/>
                      <a:pt x="76027" y="193491"/>
                      <a:pt x="77152" y="190961"/>
                    </a:cubicBezTo>
                    <a:cubicBezTo>
                      <a:pt x="94249" y="156579"/>
                      <a:pt x="105460" y="119574"/>
                      <a:pt x="110317" y="81485"/>
                    </a:cubicBezTo>
                    <a:cubicBezTo>
                      <a:pt x="113128" y="49162"/>
                      <a:pt x="103291" y="4894"/>
                      <a:pt x="63801" y="396"/>
                    </a:cubicBezTo>
                    <a:close/>
                    <a:moveTo>
                      <a:pt x="71530" y="157233"/>
                    </a:moveTo>
                    <a:cubicBezTo>
                      <a:pt x="66752" y="169600"/>
                      <a:pt x="61693" y="181827"/>
                      <a:pt x="57476" y="193913"/>
                    </a:cubicBezTo>
                    <a:cubicBezTo>
                      <a:pt x="53260" y="205999"/>
                      <a:pt x="49326" y="214712"/>
                      <a:pt x="45391" y="225112"/>
                    </a:cubicBezTo>
                    <a:cubicBezTo>
                      <a:pt x="45391" y="226517"/>
                      <a:pt x="44267" y="228203"/>
                      <a:pt x="43845" y="229468"/>
                    </a:cubicBezTo>
                    <a:lnTo>
                      <a:pt x="42439" y="233403"/>
                    </a:lnTo>
                    <a:cubicBezTo>
                      <a:pt x="42439" y="232138"/>
                      <a:pt x="41737" y="230873"/>
                      <a:pt x="41456" y="229608"/>
                    </a:cubicBezTo>
                    <a:cubicBezTo>
                      <a:pt x="41175" y="228344"/>
                      <a:pt x="41456" y="229608"/>
                      <a:pt x="41456" y="229608"/>
                    </a:cubicBezTo>
                    <a:cubicBezTo>
                      <a:pt x="39348" y="221036"/>
                      <a:pt x="37521" y="212604"/>
                      <a:pt x="35272" y="204031"/>
                    </a:cubicBezTo>
                    <a:cubicBezTo>
                      <a:pt x="29240" y="181183"/>
                      <a:pt x="24548" y="158002"/>
                      <a:pt x="21219" y="134607"/>
                    </a:cubicBezTo>
                    <a:cubicBezTo>
                      <a:pt x="18897" y="118405"/>
                      <a:pt x="17629" y="102068"/>
                      <a:pt x="17424" y="85701"/>
                    </a:cubicBezTo>
                    <a:cubicBezTo>
                      <a:pt x="17424" y="60405"/>
                      <a:pt x="41596" y="-18576"/>
                      <a:pt x="84600" y="36514"/>
                    </a:cubicBezTo>
                    <a:cubicBezTo>
                      <a:pt x="107788" y="66307"/>
                      <a:pt x="83194" y="127159"/>
                      <a:pt x="71530" y="1572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4F4233C-552D-3D62-D93F-6021AAF2AFF9}"/>
                  </a:ext>
                </a:extLst>
              </p:cNvPr>
              <p:cNvSpPr/>
              <p:nvPr/>
            </p:nvSpPr>
            <p:spPr>
              <a:xfrm>
                <a:off x="11189844" y="6277921"/>
                <a:ext cx="234121" cy="133951"/>
              </a:xfrm>
              <a:custGeom>
                <a:avLst/>
                <a:gdLst>
                  <a:gd name="connsiteX0" fmla="*/ 227271 w 234121"/>
                  <a:gd name="connsiteY0" fmla="*/ 5524 h 133951"/>
                  <a:gd name="connsiteX1" fmla="*/ 226470 w 234121"/>
                  <a:gd name="connsiteY1" fmla="*/ 3277 h 133951"/>
                  <a:gd name="connsiteX2" fmla="*/ 226006 w 234121"/>
                  <a:gd name="connsiteY2" fmla="*/ 3134 h 133951"/>
                  <a:gd name="connsiteX3" fmla="*/ 220947 w 234121"/>
                  <a:gd name="connsiteY3" fmla="*/ 3134 h 133951"/>
                  <a:gd name="connsiteX4" fmla="*/ 218979 w 234121"/>
                  <a:gd name="connsiteY4" fmla="*/ 3134 h 133951"/>
                  <a:gd name="connsiteX5" fmla="*/ 218979 w 234121"/>
                  <a:gd name="connsiteY5" fmla="*/ 3134 h 133951"/>
                  <a:gd name="connsiteX6" fmla="*/ 210266 w 234121"/>
                  <a:gd name="connsiteY6" fmla="*/ 2010 h 133951"/>
                  <a:gd name="connsiteX7" fmla="*/ 178084 w 234121"/>
                  <a:gd name="connsiteY7" fmla="*/ 43 h 133951"/>
                  <a:gd name="connsiteX8" fmla="*/ 53570 w 234121"/>
                  <a:gd name="connsiteY8" fmla="*/ 22107 h 133951"/>
                  <a:gd name="connsiteX9" fmla="*/ 5086 w 234121"/>
                  <a:gd name="connsiteY9" fmla="*/ 106427 h 133951"/>
                  <a:gd name="connsiteX10" fmla="*/ 7334 w 234121"/>
                  <a:gd name="connsiteY10" fmla="*/ 110362 h 133951"/>
                  <a:gd name="connsiteX11" fmla="*/ 97558 w 234121"/>
                  <a:gd name="connsiteY11" fmla="*/ 124416 h 133951"/>
                  <a:gd name="connsiteX12" fmla="*/ 179067 w 234121"/>
                  <a:gd name="connsiteY12" fmla="*/ 67218 h 133951"/>
                  <a:gd name="connsiteX13" fmla="*/ 229801 w 234121"/>
                  <a:gd name="connsiteY13" fmla="*/ 20139 h 133951"/>
                  <a:gd name="connsiteX14" fmla="*/ 229801 w 234121"/>
                  <a:gd name="connsiteY14" fmla="*/ 20139 h 133951"/>
                  <a:gd name="connsiteX15" fmla="*/ 233327 w 234121"/>
                  <a:gd name="connsiteY15" fmla="*/ 9793 h 133951"/>
                  <a:gd name="connsiteX16" fmla="*/ 227271 w 234121"/>
                  <a:gd name="connsiteY16" fmla="*/ 5524 h 133951"/>
                  <a:gd name="connsiteX17" fmla="*/ 155458 w 234121"/>
                  <a:gd name="connsiteY17" fmla="*/ 60894 h 133951"/>
                  <a:gd name="connsiteX18" fmla="*/ 44576 w 234121"/>
                  <a:gd name="connsiteY18" fmla="*/ 112752 h 133951"/>
                  <a:gd name="connsiteX19" fmla="*/ 21809 w 234121"/>
                  <a:gd name="connsiteY19" fmla="*/ 99401 h 133951"/>
                  <a:gd name="connsiteX20" fmla="*/ 69169 w 234121"/>
                  <a:gd name="connsiteY20" fmla="*/ 33209 h 133951"/>
                  <a:gd name="connsiteX21" fmla="*/ 116670 w 234121"/>
                  <a:gd name="connsiteY21" fmla="*/ 20561 h 133951"/>
                  <a:gd name="connsiteX22" fmla="*/ 153209 w 234121"/>
                  <a:gd name="connsiteY22" fmla="*/ 14658 h 133951"/>
                  <a:gd name="connsiteX23" fmla="*/ 213358 w 234121"/>
                  <a:gd name="connsiteY23" fmla="*/ 8335 h 133951"/>
                  <a:gd name="connsiteX24" fmla="*/ 213358 w 234121"/>
                  <a:gd name="connsiteY24" fmla="*/ 8335 h 133951"/>
                  <a:gd name="connsiteX25" fmla="*/ 217152 w 234121"/>
                  <a:gd name="connsiteY25" fmla="*/ 8335 h 133951"/>
                  <a:gd name="connsiteX26" fmla="*/ 214341 w 234121"/>
                  <a:gd name="connsiteY26" fmla="*/ 10724 h 133951"/>
                  <a:gd name="connsiteX27" fmla="*/ 206893 w 234121"/>
                  <a:gd name="connsiteY27" fmla="*/ 16626 h 133951"/>
                  <a:gd name="connsiteX28" fmla="*/ 155458 w 234121"/>
                  <a:gd name="connsiteY28" fmla="*/ 60894 h 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4121" h="133951">
                    <a:moveTo>
                      <a:pt x="227271" y="5524"/>
                    </a:moveTo>
                    <a:cubicBezTo>
                      <a:pt x="227670" y="4682"/>
                      <a:pt x="227311" y="3677"/>
                      <a:pt x="226470" y="3277"/>
                    </a:cubicBezTo>
                    <a:cubicBezTo>
                      <a:pt x="226322" y="3208"/>
                      <a:pt x="226166" y="3159"/>
                      <a:pt x="226006" y="3134"/>
                    </a:cubicBezTo>
                    <a:cubicBezTo>
                      <a:pt x="224325" y="2943"/>
                      <a:pt x="222628" y="2943"/>
                      <a:pt x="220947" y="3134"/>
                    </a:cubicBezTo>
                    <a:cubicBezTo>
                      <a:pt x="220326" y="2832"/>
                      <a:pt x="219601" y="2832"/>
                      <a:pt x="218979" y="3134"/>
                    </a:cubicBezTo>
                    <a:cubicBezTo>
                      <a:pt x="218979" y="3134"/>
                      <a:pt x="218979" y="3134"/>
                      <a:pt x="218979" y="3134"/>
                    </a:cubicBezTo>
                    <a:cubicBezTo>
                      <a:pt x="216128" y="2424"/>
                      <a:pt x="213204" y="2046"/>
                      <a:pt x="210266" y="2010"/>
                    </a:cubicBezTo>
                    <a:cubicBezTo>
                      <a:pt x="199606" y="515"/>
                      <a:pt x="188846" y="-143"/>
                      <a:pt x="178084" y="43"/>
                    </a:cubicBezTo>
                    <a:cubicBezTo>
                      <a:pt x="135550" y="-639"/>
                      <a:pt x="93280" y="6852"/>
                      <a:pt x="53570" y="22107"/>
                    </a:cubicBezTo>
                    <a:cubicBezTo>
                      <a:pt x="21809" y="34755"/>
                      <a:pt x="-13324" y="68202"/>
                      <a:pt x="5086" y="106427"/>
                    </a:cubicBezTo>
                    <a:cubicBezTo>
                      <a:pt x="5751" y="107785"/>
                      <a:pt x="6502" y="109100"/>
                      <a:pt x="7334" y="110362"/>
                    </a:cubicBezTo>
                    <a:cubicBezTo>
                      <a:pt x="26026" y="141842"/>
                      <a:pt x="68607" y="136642"/>
                      <a:pt x="97558" y="124416"/>
                    </a:cubicBezTo>
                    <a:cubicBezTo>
                      <a:pt x="127505" y="109651"/>
                      <a:pt x="154998" y="90359"/>
                      <a:pt x="179067" y="67218"/>
                    </a:cubicBezTo>
                    <a:cubicBezTo>
                      <a:pt x="196213" y="51619"/>
                      <a:pt x="212796" y="35317"/>
                      <a:pt x="229801" y="20139"/>
                    </a:cubicBezTo>
                    <a:lnTo>
                      <a:pt x="229801" y="20139"/>
                    </a:lnTo>
                    <a:cubicBezTo>
                      <a:pt x="233631" y="18256"/>
                      <a:pt x="235211" y="13624"/>
                      <a:pt x="233327" y="9793"/>
                    </a:cubicBezTo>
                    <a:cubicBezTo>
                      <a:pt x="232166" y="7432"/>
                      <a:pt x="229884" y="5823"/>
                      <a:pt x="227271" y="5524"/>
                    </a:cubicBezTo>
                    <a:close/>
                    <a:moveTo>
                      <a:pt x="155458" y="60894"/>
                    </a:moveTo>
                    <a:cubicBezTo>
                      <a:pt x="130583" y="81975"/>
                      <a:pt x="81115" y="125119"/>
                      <a:pt x="44576" y="112752"/>
                    </a:cubicBezTo>
                    <a:cubicBezTo>
                      <a:pt x="35937" y="110401"/>
                      <a:pt x="28079" y="105792"/>
                      <a:pt x="21809" y="99401"/>
                    </a:cubicBezTo>
                    <a:cubicBezTo>
                      <a:pt x="-114" y="74807"/>
                      <a:pt x="49916" y="40376"/>
                      <a:pt x="69169" y="33209"/>
                    </a:cubicBezTo>
                    <a:cubicBezTo>
                      <a:pt x="84705" y="27944"/>
                      <a:pt x="100573" y="23718"/>
                      <a:pt x="116670" y="20561"/>
                    </a:cubicBezTo>
                    <a:cubicBezTo>
                      <a:pt x="128756" y="18031"/>
                      <a:pt x="140983" y="16204"/>
                      <a:pt x="153209" y="14658"/>
                    </a:cubicBezTo>
                    <a:cubicBezTo>
                      <a:pt x="173305" y="12129"/>
                      <a:pt x="193262" y="10583"/>
                      <a:pt x="213358" y="8335"/>
                    </a:cubicBezTo>
                    <a:lnTo>
                      <a:pt x="213358" y="8335"/>
                    </a:lnTo>
                    <a:lnTo>
                      <a:pt x="217152" y="8335"/>
                    </a:lnTo>
                    <a:cubicBezTo>
                      <a:pt x="216152" y="9054"/>
                      <a:pt x="215213" y="9853"/>
                      <a:pt x="214341" y="10724"/>
                    </a:cubicBezTo>
                    <a:cubicBezTo>
                      <a:pt x="211672" y="12691"/>
                      <a:pt x="209423" y="14518"/>
                      <a:pt x="206893" y="16626"/>
                    </a:cubicBezTo>
                    <a:cubicBezTo>
                      <a:pt x="189608" y="30960"/>
                      <a:pt x="172884" y="46138"/>
                      <a:pt x="155458" y="608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4CAF8A9-4E65-88F2-F59E-76671CC0B8C7}"/>
                  </a:ext>
                </a:extLst>
              </p:cNvPr>
              <p:cNvSpPr/>
              <p:nvPr/>
            </p:nvSpPr>
            <p:spPr>
              <a:xfrm>
                <a:off x="9061503" y="3287809"/>
                <a:ext cx="2092109" cy="2882364"/>
              </a:xfrm>
              <a:custGeom>
                <a:avLst/>
                <a:gdLst>
                  <a:gd name="connsiteX0" fmla="*/ 2092109 w 2092109"/>
                  <a:gd name="connsiteY0" fmla="*/ 2575015 h 2882364"/>
                  <a:gd name="connsiteX1" fmla="*/ 1587450 w 2092109"/>
                  <a:gd name="connsiteY1" fmla="*/ 2882364 h 2882364"/>
                  <a:gd name="connsiteX2" fmla="*/ 955044 w 2092109"/>
                  <a:gd name="connsiteY2" fmla="*/ 1875996 h 2882364"/>
                  <a:gd name="connsiteX3" fmla="*/ 117318 w 2092109"/>
                  <a:gd name="connsiteY3" fmla="*/ 640557 h 2882364"/>
                  <a:gd name="connsiteX4" fmla="*/ 119426 w 2092109"/>
                  <a:gd name="connsiteY4" fmla="*/ 0 h 2882364"/>
                  <a:gd name="connsiteX5" fmla="*/ 851892 w 2092109"/>
                  <a:gd name="connsiteY5" fmla="*/ 0 h 2882364"/>
                  <a:gd name="connsiteX6" fmla="*/ 855546 w 2092109"/>
                  <a:gd name="connsiteY6" fmla="*/ 264346 h 2882364"/>
                  <a:gd name="connsiteX7" fmla="*/ 2092109 w 2092109"/>
                  <a:gd name="connsiteY7" fmla="*/ 2575015 h 288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2109" h="2882364">
                    <a:moveTo>
                      <a:pt x="2092109" y="2575015"/>
                    </a:moveTo>
                    <a:lnTo>
                      <a:pt x="1587450" y="2882364"/>
                    </a:lnTo>
                    <a:cubicBezTo>
                      <a:pt x="1587450" y="2882364"/>
                      <a:pt x="1072953" y="2342290"/>
                      <a:pt x="955044" y="1875996"/>
                    </a:cubicBezTo>
                    <a:cubicBezTo>
                      <a:pt x="919489" y="1735461"/>
                      <a:pt x="318844" y="859931"/>
                      <a:pt x="117318" y="640557"/>
                    </a:cubicBezTo>
                    <a:cubicBezTo>
                      <a:pt x="-147871" y="351758"/>
                      <a:pt x="119426" y="0"/>
                      <a:pt x="119426" y="0"/>
                    </a:cubicBezTo>
                    <a:lnTo>
                      <a:pt x="851892" y="0"/>
                    </a:lnTo>
                    <a:lnTo>
                      <a:pt x="855546" y="264346"/>
                    </a:lnTo>
                    <a:cubicBezTo>
                      <a:pt x="913165" y="357801"/>
                      <a:pt x="2092109" y="2575015"/>
                      <a:pt x="2092109" y="2575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E54CF4FC-6B3D-C693-EC67-39EE569D9441}"/>
                  </a:ext>
                </a:extLst>
              </p:cNvPr>
              <p:cNvSpPr/>
              <p:nvPr/>
            </p:nvSpPr>
            <p:spPr>
              <a:xfrm>
                <a:off x="9765130" y="3427922"/>
                <a:ext cx="152339" cy="125357"/>
              </a:xfrm>
              <a:custGeom>
                <a:avLst/>
                <a:gdLst>
                  <a:gd name="connsiteX0" fmla="*/ 0 w 152339"/>
                  <a:gd name="connsiteY0" fmla="*/ 0 h 125357"/>
                  <a:gd name="connsiteX1" fmla="*/ 80667 w 152339"/>
                  <a:gd name="connsiteY1" fmla="*/ 57198 h 125357"/>
                  <a:gd name="connsiteX2" fmla="*/ 152339 w 152339"/>
                  <a:gd name="connsiteY2" fmla="*/ 125357 h 125357"/>
                  <a:gd name="connsiteX3" fmla="*/ 71673 w 152339"/>
                  <a:gd name="connsiteY3" fmla="*/ 68019 h 125357"/>
                  <a:gd name="connsiteX4" fmla="*/ 0 w 152339"/>
                  <a:gd name="connsiteY4" fmla="*/ 0 h 12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39" h="125357">
                    <a:moveTo>
                      <a:pt x="0" y="0"/>
                    </a:moveTo>
                    <a:cubicBezTo>
                      <a:pt x="28373" y="16882"/>
                      <a:pt x="55348" y="36009"/>
                      <a:pt x="80667" y="57198"/>
                    </a:cubicBezTo>
                    <a:cubicBezTo>
                      <a:pt x="106306" y="78005"/>
                      <a:pt x="130270" y="100795"/>
                      <a:pt x="152339" y="125357"/>
                    </a:cubicBezTo>
                    <a:cubicBezTo>
                      <a:pt x="123934" y="108473"/>
                      <a:pt x="96955" y="89297"/>
                      <a:pt x="71673" y="68019"/>
                    </a:cubicBezTo>
                    <a:cubicBezTo>
                      <a:pt x="46035" y="47260"/>
                      <a:pt x="22070" y="24517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048BC4A-C71C-C577-CCA0-DE00A756E51F}"/>
                  </a:ext>
                </a:extLst>
              </p:cNvPr>
              <p:cNvSpPr/>
              <p:nvPr/>
            </p:nvSpPr>
            <p:spPr>
              <a:xfrm>
                <a:off x="8729613" y="1777339"/>
                <a:ext cx="911003" cy="669233"/>
              </a:xfrm>
              <a:custGeom>
                <a:avLst/>
                <a:gdLst>
                  <a:gd name="connsiteX0" fmla="*/ 911004 w 911003"/>
                  <a:gd name="connsiteY0" fmla="*/ 151501 h 669233"/>
                  <a:gd name="connsiteX1" fmla="*/ 806025 w 911003"/>
                  <a:gd name="connsiteY1" fmla="*/ 8859 h 669233"/>
                  <a:gd name="connsiteX2" fmla="*/ 288717 w 911003"/>
                  <a:gd name="connsiteY2" fmla="*/ 275031 h 669233"/>
                  <a:gd name="connsiteX3" fmla="*/ 39408 w 911003"/>
                  <a:gd name="connsiteY3" fmla="*/ 618919 h 669233"/>
                  <a:gd name="connsiteX4" fmla="*/ 540133 w 911003"/>
                  <a:gd name="connsiteY4" fmla="*/ 365957 h 669233"/>
                  <a:gd name="connsiteX5" fmla="*/ 792393 w 911003"/>
                  <a:gd name="connsiteY5" fmla="*/ 130983 h 669233"/>
                  <a:gd name="connsiteX6" fmla="*/ 870389 w 911003"/>
                  <a:gd name="connsiteY6" fmla="*/ 196753 h 6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003" h="669233">
                    <a:moveTo>
                      <a:pt x="911004" y="151501"/>
                    </a:moveTo>
                    <a:cubicBezTo>
                      <a:pt x="902010" y="95287"/>
                      <a:pt x="890064" y="36122"/>
                      <a:pt x="806025" y="8859"/>
                    </a:cubicBezTo>
                    <a:cubicBezTo>
                      <a:pt x="625719" y="-49463"/>
                      <a:pt x="496848" y="196332"/>
                      <a:pt x="288717" y="275031"/>
                    </a:cubicBezTo>
                    <a:cubicBezTo>
                      <a:pt x="38003" y="370314"/>
                      <a:pt x="-62620" y="521669"/>
                      <a:pt x="39408" y="618919"/>
                    </a:cubicBezTo>
                    <a:cubicBezTo>
                      <a:pt x="153382" y="727833"/>
                      <a:pt x="365027" y="667123"/>
                      <a:pt x="540133" y="365957"/>
                    </a:cubicBezTo>
                    <a:cubicBezTo>
                      <a:pt x="649750" y="177781"/>
                      <a:pt x="747422" y="130280"/>
                      <a:pt x="792393" y="130983"/>
                    </a:cubicBezTo>
                    <a:cubicBezTo>
                      <a:pt x="824856" y="130983"/>
                      <a:pt x="870389" y="196753"/>
                      <a:pt x="870389" y="196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300D22AD-462C-1EA6-E4F6-CA5CF27A1762}"/>
                  </a:ext>
                </a:extLst>
              </p:cNvPr>
              <p:cNvSpPr/>
              <p:nvPr/>
            </p:nvSpPr>
            <p:spPr>
              <a:xfrm>
                <a:off x="8740915" y="2041408"/>
                <a:ext cx="591790" cy="422801"/>
              </a:xfrm>
              <a:custGeom>
                <a:avLst/>
                <a:gdLst>
                  <a:gd name="connsiteX0" fmla="*/ 591791 w 591790"/>
                  <a:gd name="connsiteY0" fmla="*/ 0 h 422801"/>
                  <a:gd name="connsiteX1" fmla="*/ 538950 w 591790"/>
                  <a:gd name="connsiteY1" fmla="*/ 89099 h 422801"/>
                  <a:gd name="connsiteX2" fmla="*/ 487514 w 591790"/>
                  <a:gd name="connsiteY2" fmla="*/ 178620 h 422801"/>
                  <a:gd name="connsiteX3" fmla="*/ 430457 w 591790"/>
                  <a:gd name="connsiteY3" fmla="*/ 264205 h 422801"/>
                  <a:gd name="connsiteX4" fmla="*/ 362439 w 591790"/>
                  <a:gd name="connsiteY4" fmla="*/ 340094 h 422801"/>
                  <a:gd name="connsiteX5" fmla="*/ 277275 w 591790"/>
                  <a:gd name="connsiteY5" fmla="*/ 393637 h 422801"/>
                  <a:gd name="connsiteX6" fmla="*/ 176511 w 591790"/>
                  <a:gd name="connsiteY6" fmla="*/ 409939 h 422801"/>
                  <a:gd name="connsiteX7" fmla="*/ 76732 w 591790"/>
                  <a:gd name="connsiteY7" fmla="*/ 385767 h 422801"/>
                  <a:gd name="connsiteX8" fmla="*/ 33307 w 591790"/>
                  <a:gd name="connsiteY8" fmla="*/ 356677 h 422801"/>
                  <a:gd name="connsiteX9" fmla="*/ 14897 w 591790"/>
                  <a:gd name="connsiteY9" fmla="*/ 338126 h 422801"/>
                  <a:gd name="connsiteX10" fmla="*/ 0 w 591790"/>
                  <a:gd name="connsiteY10" fmla="*/ 316484 h 422801"/>
                  <a:gd name="connsiteX11" fmla="*/ 30496 w 591790"/>
                  <a:gd name="connsiteY11" fmla="*/ 359768 h 422801"/>
                  <a:gd name="connsiteX12" fmla="*/ 72656 w 591790"/>
                  <a:gd name="connsiteY12" fmla="*/ 392653 h 422801"/>
                  <a:gd name="connsiteX13" fmla="*/ 122546 w 591790"/>
                  <a:gd name="connsiteY13" fmla="*/ 413733 h 422801"/>
                  <a:gd name="connsiteX14" fmla="*/ 176090 w 591790"/>
                  <a:gd name="connsiteY14" fmla="*/ 422446 h 422801"/>
                  <a:gd name="connsiteX15" fmla="*/ 229915 w 591790"/>
                  <a:gd name="connsiteY15" fmla="*/ 420057 h 422801"/>
                  <a:gd name="connsiteX16" fmla="*/ 243265 w 591790"/>
                  <a:gd name="connsiteY16" fmla="*/ 417950 h 422801"/>
                  <a:gd name="connsiteX17" fmla="*/ 256335 w 591790"/>
                  <a:gd name="connsiteY17" fmla="*/ 415280 h 422801"/>
                  <a:gd name="connsiteX18" fmla="*/ 282474 w 591790"/>
                  <a:gd name="connsiteY18" fmla="*/ 407972 h 422801"/>
                  <a:gd name="connsiteX19" fmla="*/ 373260 w 591790"/>
                  <a:gd name="connsiteY19" fmla="*/ 351758 h 422801"/>
                  <a:gd name="connsiteX20" fmla="*/ 498195 w 591790"/>
                  <a:gd name="connsiteY20" fmla="*/ 184803 h 422801"/>
                  <a:gd name="connsiteX21" fmla="*/ 545696 w 591790"/>
                  <a:gd name="connsiteY21" fmla="*/ 92472 h 422801"/>
                  <a:gd name="connsiteX22" fmla="*/ 591791 w 591790"/>
                  <a:gd name="connsiteY22" fmla="*/ 0 h 42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1790" h="422801">
                    <a:moveTo>
                      <a:pt x="591791" y="0"/>
                    </a:moveTo>
                    <a:cubicBezTo>
                      <a:pt x="572257" y="28107"/>
                      <a:pt x="556095" y="59165"/>
                      <a:pt x="538950" y="89099"/>
                    </a:cubicBezTo>
                    <a:cubicBezTo>
                      <a:pt x="521805" y="119033"/>
                      <a:pt x="505222" y="149248"/>
                      <a:pt x="487514" y="178620"/>
                    </a:cubicBezTo>
                    <a:cubicBezTo>
                      <a:pt x="469807" y="207991"/>
                      <a:pt x="451116" y="236941"/>
                      <a:pt x="430457" y="264205"/>
                    </a:cubicBezTo>
                    <a:cubicBezTo>
                      <a:pt x="410352" y="291691"/>
                      <a:pt x="387568" y="317112"/>
                      <a:pt x="362439" y="340094"/>
                    </a:cubicBezTo>
                    <a:cubicBezTo>
                      <a:pt x="337763" y="363259"/>
                      <a:pt x="308846" y="381440"/>
                      <a:pt x="277275" y="393637"/>
                    </a:cubicBezTo>
                    <a:cubicBezTo>
                      <a:pt x="244879" y="404844"/>
                      <a:pt x="210788" y="410359"/>
                      <a:pt x="176511" y="409939"/>
                    </a:cubicBezTo>
                    <a:cubicBezTo>
                      <a:pt x="141842" y="409609"/>
                      <a:pt x="107709" y="401340"/>
                      <a:pt x="76732" y="385767"/>
                    </a:cubicBezTo>
                    <a:cubicBezTo>
                      <a:pt x="61070" y="377972"/>
                      <a:pt x="46475" y="368195"/>
                      <a:pt x="33307" y="356677"/>
                    </a:cubicBezTo>
                    <a:cubicBezTo>
                      <a:pt x="26788" y="350884"/>
                      <a:pt x="20639" y="344688"/>
                      <a:pt x="14897" y="338126"/>
                    </a:cubicBezTo>
                    <a:cubicBezTo>
                      <a:pt x="8914" y="331667"/>
                      <a:pt x="3897" y="324378"/>
                      <a:pt x="0" y="316484"/>
                    </a:cubicBezTo>
                    <a:cubicBezTo>
                      <a:pt x="7099" y="332845"/>
                      <a:pt x="17478" y="347577"/>
                      <a:pt x="30496" y="359768"/>
                    </a:cubicBezTo>
                    <a:cubicBezTo>
                      <a:pt x="43066" y="372510"/>
                      <a:pt x="57238" y="383564"/>
                      <a:pt x="72656" y="392653"/>
                    </a:cubicBezTo>
                    <a:cubicBezTo>
                      <a:pt x="88382" y="401652"/>
                      <a:pt x="105132" y="408729"/>
                      <a:pt x="122546" y="413733"/>
                    </a:cubicBezTo>
                    <a:cubicBezTo>
                      <a:pt x="140003" y="418670"/>
                      <a:pt x="157968" y="421593"/>
                      <a:pt x="176090" y="422446"/>
                    </a:cubicBezTo>
                    <a:cubicBezTo>
                      <a:pt x="194067" y="423342"/>
                      <a:pt x="212088" y="422542"/>
                      <a:pt x="229915" y="420057"/>
                    </a:cubicBezTo>
                    <a:lnTo>
                      <a:pt x="243265" y="417950"/>
                    </a:lnTo>
                    <a:lnTo>
                      <a:pt x="256335" y="415280"/>
                    </a:lnTo>
                    <a:cubicBezTo>
                      <a:pt x="265184" y="413357"/>
                      <a:pt x="273912" y="410917"/>
                      <a:pt x="282474" y="407972"/>
                    </a:cubicBezTo>
                    <a:cubicBezTo>
                      <a:pt x="316097" y="395303"/>
                      <a:pt x="346933" y="376210"/>
                      <a:pt x="373260" y="351758"/>
                    </a:cubicBezTo>
                    <a:cubicBezTo>
                      <a:pt x="423540" y="303123"/>
                      <a:pt x="465718" y="246760"/>
                      <a:pt x="498195" y="184803"/>
                    </a:cubicBezTo>
                    <a:cubicBezTo>
                      <a:pt x="515200" y="154448"/>
                      <a:pt x="530659" y="123530"/>
                      <a:pt x="545696" y="92472"/>
                    </a:cubicBezTo>
                    <a:cubicBezTo>
                      <a:pt x="560733" y="61414"/>
                      <a:pt x="575489" y="30356"/>
                      <a:pt x="59179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08158400-8B2E-087F-571C-746152B1C844}"/>
                  </a:ext>
                </a:extLst>
              </p:cNvPr>
              <p:cNvSpPr/>
              <p:nvPr/>
            </p:nvSpPr>
            <p:spPr>
              <a:xfrm>
                <a:off x="8744849" y="1755278"/>
                <a:ext cx="896214" cy="468825"/>
              </a:xfrm>
              <a:custGeom>
                <a:avLst/>
                <a:gdLst>
                  <a:gd name="connsiteX0" fmla="*/ 896189 w 896214"/>
                  <a:gd name="connsiteY0" fmla="*/ 189864 h 468825"/>
                  <a:gd name="connsiteX1" fmla="*/ 882136 w 896214"/>
                  <a:gd name="connsiteY1" fmla="*/ 119597 h 468825"/>
                  <a:gd name="connsiteX2" fmla="*/ 785729 w 896214"/>
                  <a:gd name="connsiteY2" fmla="*/ 24174 h 468825"/>
                  <a:gd name="connsiteX3" fmla="*/ 751720 w 896214"/>
                  <a:gd name="connsiteY3" fmla="*/ 16163 h 468825"/>
                  <a:gd name="connsiteX4" fmla="*/ 717148 w 896214"/>
                  <a:gd name="connsiteY4" fmla="*/ 14055 h 468825"/>
                  <a:gd name="connsiteX5" fmla="*/ 650394 w 896214"/>
                  <a:gd name="connsiteY5" fmla="*/ 31060 h 468825"/>
                  <a:gd name="connsiteX6" fmla="*/ 590105 w 896214"/>
                  <a:gd name="connsiteY6" fmla="*/ 67318 h 468825"/>
                  <a:gd name="connsiteX7" fmla="*/ 479785 w 896214"/>
                  <a:gd name="connsiteY7" fmla="*/ 159368 h 468825"/>
                  <a:gd name="connsiteX8" fmla="*/ 363422 w 896214"/>
                  <a:gd name="connsiteY8" fmla="*/ 247062 h 468825"/>
                  <a:gd name="connsiteX9" fmla="*/ 232304 w 896214"/>
                  <a:gd name="connsiteY9" fmla="*/ 310583 h 468825"/>
                  <a:gd name="connsiteX10" fmla="*/ 101606 w 896214"/>
                  <a:gd name="connsiteY10" fmla="*/ 370029 h 468825"/>
                  <a:gd name="connsiteX11" fmla="*/ 43706 w 896214"/>
                  <a:gd name="connsiteY11" fmla="*/ 412190 h 468825"/>
                  <a:gd name="connsiteX12" fmla="*/ 31058 w 896214"/>
                  <a:gd name="connsiteY12" fmla="*/ 424697 h 468825"/>
                  <a:gd name="connsiteX13" fmla="*/ 19815 w 896214"/>
                  <a:gd name="connsiteY13" fmla="*/ 438751 h 468825"/>
                  <a:gd name="connsiteX14" fmla="*/ 14194 w 896214"/>
                  <a:gd name="connsiteY14" fmla="*/ 445778 h 468825"/>
                  <a:gd name="connsiteX15" fmla="*/ 9416 w 896214"/>
                  <a:gd name="connsiteY15" fmla="*/ 453367 h 468825"/>
                  <a:gd name="connsiteX16" fmla="*/ 0 w 896214"/>
                  <a:gd name="connsiteY16" fmla="*/ 468825 h 468825"/>
                  <a:gd name="connsiteX17" fmla="*/ 96688 w 896214"/>
                  <a:gd name="connsiteY17" fmla="*/ 362581 h 468825"/>
                  <a:gd name="connsiteX18" fmla="*/ 226542 w 896214"/>
                  <a:gd name="connsiteY18" fmla="*/ 297654 h 468825"/>
                  <a:gd name="connsiteX19" fmla="*/ 353866 w 896214"/>
                  <a:gd name="connsiteY19" fmla="*/ 232306 h 468825"/>
                  <a:gd name="connsiteX20" fmla="*/ 467418 w 896214"/>
                  <a:gd name="connsiteY20" fmla="*/ 145455 h 468825"/>
                  <a:gd name="connsiteX21" fmla="*/ 579846 w 896214"/>
                  <a:gd name="connsiteY21" fmla="*/ 53405 h 468825"/>
                  <a:gd name="connsiteX22" fmla="*/ 643930 w 896214"/>
                  <a:gd name="connsiteY22" fmla="*/ 16445 h 468825"/>
                  <a:gd name="connsiteX23" fmla="*/ 716726 w 896214"/>
                  <a:gd name="connsiteY23" fmla="*/ 2 h 468825"/>
                  <a:gd name="connsiteX24" fmla="*/ 754109 w 896214"/>
                  <a:gd name="connsiteY24" fmla="*/ 3656 h 468825"/>
                  <a:gd name="connsiteX25" fmla="*/ 789945 w 896214"/>
                  <a:gd name="connsiteY25" fmla="*/ 13493 h 468825"/>
                  <a:gd name="connsiteX26" fmla="*/ 887054 w 896214"/>
                  <a:gd name="connsiteY26" fmla="*/ 118613 h 468825"/>
                  <a:gd name="connsiteX27" fmla="*/ 896189 w 896214"/>
                  <a:gd name="connsiteY27" fmla="*/ 189864 h 46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96214" h="468825">
                    <a:moveTo>
                      <a:pt x="896189" y="189864"/>
                    </a:moveTo>
                    <a:cubicBezTo>
                      <a:pt x="894508" y="165940"/>
                      <a:pt x="889786" y="142327"/>
                      <a:pt x="882136" y="119597"/>
                    </a:cubicBezTo>
                    <a:cubicBezTo>
                      <a:pt x="866417" y="74636"/>
                      <a:pt x="830849" y="39431"/>
                      <a:pt x="785729" y="24174"/>
                    </a:cubicBezTo>
                    <a:cubicBezTo>
                      <a:pt x="774678" y="20413"/>
                      <a:pt x="763288" y="17731"/>
                      <a:pt x="751720" y="16163"/>
                    </a:cubicBezTo>
                    <a:cubicBezTo>
                      <a:pt x="740300" y="14268"/>
                      <a:pt x="728714" y="13562"/>
                      <a:pt x="717148" y="14055"/>
                    </a:cubicBezTo>
                    <a:cubicBezTo>
                      <a:pt x="694083" y="15834"/>
                      <a:pt x="671500" y="21587"/>
                      <a:pt x="650394" y="31060"/>
                    </a:cubicBezTo>
                    <a:cubicBezTo>
                      <a:pt x="629109" y="41049"/>
                      <a:pt x="608907" y="53199"/>
                      <a:pt x="590105" y="67318"/>
                    </a:cubicBezTo>
                    <a:cubicBezTo>
                      <a:pt x="551879" y="95425"/>
                      <a:pt x="516465" y="128029"/>
                      <a:pt x="479785" y="159368"/>
                    </a:cubicBezTo>
                    <a:cubicBezTo>
                      <a:pt x="443261" y="191487"/>
                      <a:pt x="404363" y="220802"/>
                      <a:pt x="363422" y="247062"/>
                    </a:cubicBezTo>
                    <a:cubicBezTo>
                      <a:pt x="321413" y="271573"/>
                      <a:pt x="277577" y="292810"/>
                      <a:pt x="232304" y="310583"/>
                    </a:cubicBezTo>
                    <a:cubicBezTo>
                      <a:pt x="187465" y="327470"/>
                      <a:pt x="143802" y="347330"/>
                      <a:pt x="101606" y="370029"/>
                    </a:cubicBezTo>
                    <a:cubicBezTo>
                      <a:pt x="80587" y="381556"/>
                      <a:pt x="61129" y="395725"/>
                      <a:pt x="43706" y="412190"/>
                    </a:cubicBezTo>
                    <a:lnTo>
                      <a:pt x="31058" y="424697"/>
                    </a:lnTo>
                    <a:cubicBezTo>
                      <a:pt x="27123" y="429335"/>
                      <a:pt x="23610" y="434113"/>
                      <a:pt x="19815" y="438751"/>
                    </a:cubicBezTo>
                    <a:lnTo>
                      <a:pt x="14194" y="445778"/>
                    </a:lnTo>
                    <a:lnTo>
                      <a:pt x="9416" y="453367"/>
                    </a:lnTo>
                    <a:lnTo>
                      <a:pt x="0" y="468825"/>
                    </a:lnTo>
                    <a:cubicBezTo>
                      <a:pt x="20858" y="424524"/>
                      <a:pt x="54543" y="387510"/>
                      <a:pt x="96688" y="362581"/>
                    </a:cubicBezTo>
                    <a:cubicBezTo>
                      <a:pt x="138506" y="338123"/>
                      <a:pt x="181884" y="316434"/>
                      <a:pt x="226542" y="297654"/>
                    </a:cubicBezTo>
                    <a:cubicBezTo>
                      <a:pt x="270401" y="278752"/>
                      <a:pt x="312938" y="256919"/>
                      <a:pt x="353866" y="232306"/>
                    </a:cubicBezTo>
                    <a:cubicBezTo>
                      <a:pt x="393847" y="206252"/>
                      <a:pt x="431806" y="177220"/>
                      <a:pt x="467418" y="145455"/>
                    </a:cubicBezTo>
                    <a:cubicBezTo>
                      <a:pt x="504238" y="114538"/>
                      <a:pt x="539653" y="81653"/>
                      <a:pt x="579846" y="53405"/>
                    </a:cubicBezTo>
                    <a:cubicBezTo>
                      <a:pt x="599869" y="38898"/>
                      <a:pt x="621345" y="26511"/>
                      <a:pt x="643930" y="16445"/>
                    </a:cubicBezTo>
                    <a:cubicBezTo>
                      <a:pt x="666964" y="6492"/>
                      <a:pt x="691650" y="916"/>
                      <a:pt x="716726" y="2"/>
                    </a:cubicBezTo>
                    <a:cubicBezTo>
                      <a:pt x="729279" y="-57"/>
                      <a:pt x="741805" y="1168"/>
                      <a:pt x="754109" y="3656"/>
                    </a:cubicBezTo>
                    <a:cubicBezTo>
                      <a:pt x="766320" y="5874"/>
                      <a:pt x="778312" y="9166"/>
                      <a:pt x="789945" y="13493"/>
                    </a:cubicBezTo>
                    <a:cubicBezTo>
                      <a:pt x="837413" y="30762"/>
                      <a:pt x="873594" y="69928"/>
                      <a:pt x="887054" y="118613"/>
                    </a:cubicBezTo>
                    <a:cubicBezTo>
                      <a:pt x="893458" y="141811"/>
                      <a:pt x="896534" y="165801"/>
                      <a:pt x="896189" y="1898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1A52932E-5D95-071C-6EFF-0C7294FD31C4}"/>
                  </a:ext>
                </a:extLst>
              </p:cNvPr>
              <p:cNvSpPr/>
              <p:nvPr/>
            </p:nvSpPr>
            <p:spPr>
              <a:xfrm>
                <a:off x="9574888" y="1892115"/>
                <a:ext cx="123347" cy="102776"/>
              </a:xfrm>
              <a:custGeom>
                <a:avLst/>
                <a:gdLst>
                  <a:gd name="connsiteX0" fmla="*/ 123348 w 123347"/>
                  <a:gd name="connsiteY0" fmla="*/ 39957 h 102776"/>
                  <a:gd name="connsiteX1" fmla="*/ 95241 w 123347"/>
                  <a:gd name="connsiteY1" fmla="*/ 45 h 102776"/>
                  <a:gd name="connsiteX2" fmla="*/ 380 w 123347"/>
                  <a:gd name="connsiteY2" fmla="*/ 66378 h 102776"/>
                  <a:gd name="connsiteX3" fmla="*/ 35092 w 123347"/>
                  <a:gd name="connsiteY3" fmla="*/ 102776 h 1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7" h="102776">
                    <a:moveTo>
                      <a:pt x="123348" y="39957"/>
                    </a:moveTo>
                    <a:cubicBezTo>
                      <a:pt x="121661" y="22531"/>
                      <a:pt x="106484" y="1732"/>
                      <a:pt x="95241" y="45"/>
                    </a:cubicBezTo>
                    <a:cubicBezTo>
                      <a:pt x="83998" y="-1641"/>
                      <a:pt x="5018" y="44173"/>
                      <a:pt x="380" y="66378"/>
                    </a:cubicBezTo>
                    <a:cubicBezTo>
                      <a:pt x="-4258" y="88582"/>
                      <a:pt x="35092" y="102776"/>
                      <a:pt x="35092" y="102776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AE08D046-167C-83CF-162D-7584C7A1249D}"/>
                  </a:ext>
                </a:extLst>
              </p:cNvPr>
              <p:cNvSpPr/>
              <p:nvPr/>
            </p:nvSpPr>
            <p:spPr>
              <a:xfrm>
                <a:off x="9811857" y="1434564"/>
                <a:ext cx="972004" cy="1274572"/>
              </a:xfrm>
              <a:custGeom>
                <a:avLst/>
                <a:gdLst>
                  <a:gd name="connsiteX0" fmla="*/ 24805 w 972004"/>
                  <a:gd name="connsiteY0" fmla="*/ 1101245 h 1274572"/>
                  <a:gd name="connsiteX1" fmla="*/ 376142 w 972004"/>
                  <a:gd name="connsiteY1" fmla="*/ 434409 h 1274572"/>
                  <a:gd name="connsiteX2" fmla="*/ 627839 w 972004"/>
                  <a:gd name="connsiteY2" fmla="*/ 12805 h 1274572"/>
                  <a:gd name="connsiteX3" fmla="*/ 969057 w 972004"/>
                  <a:gd name="connsiteY3" fmla="*/ 286847 h 1274572"/>
                  <a:gd name="connsiteX4" fmla="*/ 670843 w 972004"/>
                  <a:gd name="connsiteY4" fmla="*/ 663339 h 1274572"/>
                  <a:gd name="connsiteX5" fmla="*/ 177848 w 972004"/>
                  <a:gd name="connsiteY5" fmla="*/ 1204679 h 1274572"/>
                  <a:gd name="connsiteX6" fmla="*/ 24805 w 972004"/>
                  <a:gd name="connsiteY6" fmla="*/ 1101245 h 127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2004" h="1274572">
                    <a:moveTo>
                      <a:pt x="24805" y="1101245"/>
                    </a:moveTo>
                    <a:cubicBezTo>
                      <a:pt x="126130" y="876390"/>
                      <a:pt x="224224" y="700581"/>
                      <a:pt x="376142" y="434409"/>
                    </a:cubicBezTo>
                    <a:cubicBezTo>
                      <a:pt x="455122" y="295841"/>
                      <a:pt x="592565" y="72673"/>
                      <a:pt x="627839" y="12805"/>
                    </a:cubicBezTo>
                    <a:cubicBezTo>
                      <a:pt x="674356" y="-65332"/>
                      <a:pt x="1006580" y="237660"/>
                      <a:pt x="969057" y="286847"/>
                    </a:cubicBezTo>
                    <a:cubicBezTo>
                      <a:pt x="944604" y="319311"/>
                      <a:pt x="805334" y="520837"/>
                      <a:pt x="670843" y="663339"/>
                    </a:cubicBezTo>
                    <a:cubicBezTo>
                      <a:pt x="498126" y="846034"/>
                      <a:pt x="370661" y="1015800"/>
                      <a:pt x="177848" y="1204679"/>
                    </a:cubicBezTo>
                    <a:cubicBezTo>
                      <a:pt x="32113" y="1347883"/>
                      <a:pt x="-42089" y="1249790"/>
                      <a:pt x="24805" y="110124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D9451BF6-8BB4-2868-0C73-69D52FD6E8D5}"/>
                  </a:ext>
                </a:extLst>
              </p:cNvPr>
              <p:cNvSpPr/>
              <p:nvPr/>
            </p:nvSpPr>
            <p:spPr>
              <a:xfrm>
                <a:off x="10456701" y="1132039"/>
                <a:ext cx="735515" cy="685638"/>
              </a:xfrm>
              <a:custGeom>
                <a:avLst/>
                <a:gdLst>
                  <a:gd name="connsiteX0" fmla="*/ 230758 w 735515"/>
                  <a:gd name="connsiteY0" fmla="*/ 685638 h 685638"/>
                  <a:gd name="connsiteX1" fmla="*/ 608796 w 735515"/>
                  <a:gd name="connsiteY1" fmla="*/ 429303 h 685638"/>
                  <a:gd name="connsiteX2" fmla="*/ 729796 w 735515"/>
                  <a:gd name="connsiteY2" fmla="*/ 205853 h 685638"/>
                  <a:gd name="connsiteX3" fmla="*/ 661918 w 735515"/>
                  <a:gd name="connsiteY3" fmla="*/ 208945 h 685638"/>
                  <a:gd name="connsiteX4" fmla="*/ 663745 w 735515"/>
                  <a:gd name="connsiteY4" fmla="*/ 108744 h 685638"/>
                  <a:gd name="connsiteX5" fmla="*/ 578440 w 735515"/>
                  <a:gd name="connsiteY5" fmla="*/ 139099 h 685638"/>
                  <a:gd name="connsiteX6" fmla="*/ 577035 w 735515"/>
                  <a:gd name="connsiteY6" fmla="*/ 34823 h 685638"/>
                  <a:gd name="connsiteX7" fmla="*/ 494260 w 735515"/>
                  <a:gd name="connsiteY7" fmla="*/ 85415 h 685638"/>
                  <a:gd name="connsiteX8" fmla="*/ 480207 w 735515"/>
                  <a:gd name="connsiteY8" fmla="*/ 1094 h 685638"/>
                  <a:gd name="connsiteX9" fmla="*/ 331240 w 735515"/>
                  <a:gd name="connsiteY9" fmla="*/ 159617 h 685638"/>
                  <a:gd name="connsiteX10" fmla="*/ 0 w 735515"/>
                  <a:gd name="connsiteY10" fmla="*/ 363533 h 68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515" h="685638">
                    <a:moveTo>
                      <a:pt x="230758" y="685638"/>
                    </a:moveTo>
                    <a:cubicBezTo>
                      <a:pt x="314095" y="653315"/>
                      <a:pt x="566916" y="474836"/>
                      <a:pt x="608796" y="429303"/>
                    </a:cubicBezTo>
                    <a:cubicBezTo>
                      <a:pt x="650675" y="383770"/>
                      <a:pt x="761838" y="241549"/>
                      <a:pt x="729796" y="205853"/>
                    </a:cubicBezTo>
                    <a:cubicBezTo>
                      <a:pt x="697754" y="170158"/>
                      <a:pt x="661918" y="208945"/>
                      <a:pt x="661918" y="208945"/>
                    </a:cubicBezTo>
                    <a:cubicBezTo>
                      <a:pt x="661918" y="208945"/>
                      <a:pt x="704078" y="136008"/>
                      <a:pt x="663745" y="108744"/>
                    </a:cubicBezTo>
                    <a:cubicBezTo>
                      <a:pt x="631703" y="87102"/>
                      <a:pt x="578440" y="139099"/>
                      <a:pt x="578440" y="139099"/>
                    </a:cubicBezTo>
                    <a:cubicBezTo>
                      <a:pt x="578440" y="139099"/>
                      <a:pt x="620601" y="56746"/>
                      <a:pt x="577035" y="34823"/>
                    </a:cubicBezTo>
                    <a:cubicBezTo>
                      <a:pt x="537545" y="14726"/>
                      <a:pt x="494260" y="85415"/>
                      <a:pt x="494260" y="85415"/>
                    </a:cubicBezTo>
                    <a:cubicBezTo>
                      <a:pt x="494260" y="85415"/>
                      <a:pt x="522367" y="12899"/>
                      <a:pt x="480207" y="1094"/>
                    </a:cubicBezTo>
                    <a:cubicBezTo>
                      <a:pt x="430036" y="-12959"/>
                      <a:pt x="381833" y="112117"/>
                      <a:pt x="331240" y="159617"/>
                    </a:cubicBezTo>
                    <a:cubicBezTo>
                      <a:pt x="319857" y="170439"/>
                      <a:pt x="0" y="363533"/>
                      <a:pt x="0" y="3635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25CA8FD-81EE-6573-6C9A-4280EF8E76DB}"/>
                  </a:ext>
                </a:extLst>
              </p:cNvPr>
              <p:cNvSpPr/>
              <p:nvPr/>
            </p:nvSpPr>
            <p:spPr>
              <a:xfrm>
                <a:off x="10802475" y="1211038"/>
                <a:ext cx="151603" cy="189533"/>
              </a:xfrm>
              <a:custGeom>
                <a:avLst/>
                <a:gdLst>
                  <a:gd name="connsiteX0" fmla="*/ 146519 w 151603"/>
                  <a:gd name="connsiteY0" fmla="*/ 2622 h 189533"/>
                  <a:gd name="connsiteX1" fmla="*/ 644 w 151603"/>
                  <a:gd name="connsiteY1" fmla="*/ 186722 h 189533"/>
                  <a:gd name="connsiteX2" fmla="*/ 2049 w 151603"/>
                  <a:gd name="connsiteY2" fmla="*/ 189252 h 189533"/>
                  <a:gd name="connsiteX3" fmla="*/ 151157 w 151603"/>
                  <a:gd name="connsiteY3" fmla="*/ 4168 h 189533"/>
                  <a:gd name="connsiteX4" fmla="*/ 146519 w 151603"/>
                  <a:gd name="connsiteY4" fmla="*/ 2622 h 18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03" h="189533">
                    <a:moveTo>
                      <a:pt x="146519" y="2622"/>
                    </a:moveTo>
                    <a:cubicBezTo>
                      <a:pt x="100564" y="92845"/>
                      <a:pt x="78922" y="129103"/>
                      <a:pt x="644" y="186722"/>
                    </a:cubicBezTo>
                    <a:cubicBezTo>
                      <a:pt x="-902" y="187846"/>
                      <a:pt x="644" y="190376"/>
                      <a:pt x="2049" y="189252"/>
                    </a:cubicBezTo>
                    <a:cubicBezTo>
                      <a:pt x="83981" y="139643"/>
                      <a:pt x="112791" y="98888"/>
                      <a:pt x="151157" y="4168"/>
                    </a:cubicBezTo>
                    <a:cubicBezTo>
                      <a:pt x="152984" y="-470"/>
                      <a:pt x="148767" y="-1594"/>
                      <a:pt x="146519" y="26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E18BAE5-75F9-035B-FFCC-5424C0ECC591}"/>
                  </a:ext>
                </a:extLst>
              </p:cNvPr>
              <p:cNvSpPr/>
              <p:nvPr/>
            </p:nvSpPr>
            <p:spPr>
              <a:xfrm>
                <a:off x="10874898" y="1268131"/>
                <a:ext cx="162757" cy="199129"/>
              </a:xfrm>
              <a:custGeom>
                <a:avLst/>
                <a:gdLst>
                  <a:gd name="connsiteX0" fmla="*/ 159260 w 162757"/>
                  <a:gd name="connsiteY0" fmla="*/ 2867 h 199129"/>
                  <a:gd name="connsiteX1" fmla="*/ 456 w 162757"/>
                  <a:gd name="connsiteY1" fmla="*/ 196945 h 199129"/>
                  <a:gd name="connsiteX2" fmla="*/ 2001 w 162757"/>
                  <a:gd name="connsiteY2" fmla="*/ 198913 h 199129"/>
                  <a:gd name="connsiteX3" fmla="*/ 162070 w 162757"/>
                  <a:gd name="connsiteY3" fmla="*/ 3710 h 199129"/>
                  <a:gd name="connsiteX4" fmla="*/ 159260 w 162757"/>
                  <a:gd name="connsiteY4" fmla="*/ 2867 h 1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57" h="199129">
                    <a:moveTo>
                      <a:pt x="159260" y="2867"/>
                    </a:moveTo>
                    <a:cubicBezTo>
                      <a:pt x="112883" y="95339"/>
                      <a:pt x="78452" y="130332"/>
                      <a:pt x="456" y="196945"/>
                    </a:cubicBezTo>
                    <a:cubicBezTo>
                      <a:pt x="-668" y="197929"/>
                      <a:pt x="456" y="199756"/>
                      <a:pt x="2001" y="198913"/>
                    </a:cubicBezTo>
                    <a:cubicBezTo>
                      <a:pt x="83652" y="140029"/>
                      <a:pt x="128482" y="102084"/>
                      <a:pt x="162070" y="3710"/>
                    </a:cubicBezTo>
                    <a:cubicBezTo>
                      <a:pt x="164038" y="-787"/>
                      <a:pt x="161368" y="-1349"/>
                      <a:pt x="159260" y="28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4661F52-67ED-B7C9-AA43-00E07D56266B}"/>
                  </a:ext>
                </a:extLst>
              </p:cNvPr>
              <p:cNvSpPr/>
              <p:nvPr/>
            </p:nvSpPr>
            <p:spPr>
              <a:xfrm>
                <a:off x="10943733" y="1340961"/>
                <a:ext cx="174466" cy="190417"/>
              </a:xfrm>
              <a:custGeom>
                <a:avLst/>
                <a:gdLst>
                  <a:gd name="connsiteX0" fmla="*/ 170530 w 174466"/>
                  <a:gd name="connsiteY0" fmla="*/ 3396 h 190417"/>
                  <a:gd name="connsiteX1" fmla="*/ 623 w 174466"/>
                  <a:gd name="connsiteY1" fmla="*/ 187216 h 190417"/>
                  <a:gd name="connsiteX2" fmla="*/ 453 w 174466"/>
                  <a:gd name="connsiteY2" fmla="*/ 189794 h 190417"/>
                  <a:gd name="connsiteX3" fmla="*/ 2450 w 174466"/>
                  <a:gd name="connsiteY3" fmla="*/ 190307 h 190417"/>
                  <a:gd name="connsiteX4" fmla="*/ 173059 w 174466"/>
                  <a:gd name="connsiteY4" fmla="*/ 5223 h 190417"/>
                  <a:gd name="connsiteX5" fmla="*/ 170530 w 174466"/>
                  <a:gd name="connsiteY5" fmla="*/ 3396 h 19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66" h="190417">
                    <a:moveTo>
                      <a:pt x="170530" y="3396"/>
                    </a:moveTo>
                    <a:cubicBezTo>
                      <a:pt x="119797" y="89685"/>
                      <a:pt x="84241" y="132126"/>
                      <a:pt x="623" y="187216"/>
                    </a:cubicBezTo>
                    <a:cubicBezTo>
                      <a:pt x="-136" y="187880"/>
                      <a:pt x="-212" y="189034"/>
                      <a:pt x="453" y="189794"/>
                    </a:cubicBezTo>
                    <a:cubicBezTo>
                      <a:pt x="949" y="190360"/>
                      <a:pt x="1742" y="190564"/>
                      <a:pt x="2450" y="190307"/>
                    </a:cubicBezTo>
                    <a:cubicBezTo>
                      <a:pt x="93236" y="142526"/>
                      <a:pt x="137925" y="89966"/>
                      <a:pt x="173059" y="5223"/>
                    </a:cubicBezTo>
                    <a:cubicBezTo>
                      <a:pt x="175870" y="-539"/>
                      <a:pt x="174184" y="-2085"/>
                      <a:pt x="170530" y="33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5BF4D7B-7E56-5F63-50E8-3A57A6FB6B20}"/>
                  </a:ext>
                </a:extLst>
              </p:cNvPr>
              <p:cNvSpPr/>
              <p:nvPr/>
            </p:nvSpPr>
            <p:spPr>
              <a:xfrm>
                <a:off x="10395990" y="1170891"/>
                <a:ext cx="360915" cy="494898"/>
              </a:xfrm>
              <a:custGeom>
                <a:avLst/>
                <a:gdLst>
                  <a:gd name="connsiteX0" fmla="*/ 0 w 360915"/>
                  <a:gd name="connsiteY0" fmla="*/ 356863 h 494898"/>
                  <a:gd name="connsiteX1" fmla="*/ 163160 w 360915"/>
                  <a:gd name="connsiteY1" fmla="*/ 171358 h 494898"/>
                  <a:gd name="connsiteX2" fmla="*/ 335596 w 360915"/>
                  <a:gd name="connsiteY2" fmla="*/ 46 h 494898"/>
                  <a:gd name="connsiteX3" fmla="*/ 285566 w 360915"/>
                  <a:gd name="connsiteY3" fmla="*/ 218155 h 494898"/>
                  <a:gd name="connsiteX4" fmla="*/ 313673 w 360915"/>
                  <a:gd name="connsiteY4" fmla="*/ 431487 h 494898"/>
                  <a:gd name="connsiteX5" fmla="*/ 184100 w 360915"/>
                  <a:gd name="connsiteY5" fmla="*/ 494587 h 49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915" h="494898">
                    <a:moveTo>
                      <a:pt x="0" y="356863"/>
                    </a:moveTo>
                    <a:cubicBezTo>
                      <a:pt x="0" y="356863"/>
                      <a:pt x="34431" y="221247"/>
                      <a:pt x="163160" y="171358"/>
                    </a:cubicBezTo>
                    <a:cubicBezTo>
                      <a:pt x="215018" y="151121"/>
                      <a:pt x="287674" y="-3046"/>
                      <a:pt x="335596" y="46"/>
                    </a:cubicBezTo>
                    <a:cubicBezTo>
                      <a:pt x="389140" y="3559"/>
                      <a:pt x="350774" y="143110"/>
                      <a:pt x="285566" y="218155"/>
                    </a:cubicBezTo>
                    <a:cubicBezTo>
                      <a:pt x="285566" y="218155"/>
                      <a:pt x="372557" y="356442"/>
                      <a:pt x="313673" y="431487"/>
                    </a:cubicBezTo>
                    <a:cubicBezTo>
                      <a:pt x="300884" y="447789"/>
                      <a:pt x="207429" y="499365"/>
                      <a:pt x="184100" y="49458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85CF9ADA-DFFE-AB50-06F5-32ABB14188D6}"/>
                  </a:ext>
                </a:extLst>
              </p:cNvPr>
              <p:cNvSpPr/>
              <p:nvPr/>
            </p:nvSpPr>
            <p:spPr>
              <a:xfrm>
                <a:off x="10674448" y="1388431"/>
                <a:ext cx="57625" cy="203589"/>
              </a:xfrm>
              <a:custGeom>
                <a:avLst/>
                <a:gdLst>
                  <a:gd name="connsiteX0" fmla="*/ 3173 w 57625"/>
                  <a:gd name="connsiteY0" fmla="*/ 10594 h 203589"/>
                  <a:gd name="connsiteX1" fmla="*/ 38447 w 57625"/>
                  <a:gd name="connsiteY1" fmla="*/ 201440 h 203589"/>
                  <a:gd name="connsiteX2" fmla="*/ 39010 w 57625"/>
                  <a:gd name="connsiteY2" fmla="*/ 203407 h 203589"/>
                  <a:gd name="connsiteX3" fmla="*/ 40977 w 57625"/>
                  <a:gd name="connsiteY3" fmla="*/ 202845 h 203589"/>
                  <a:gd name="connsiteX4" fmla="*/ 13994 w 57625"/>
                  <a:gd name="connsiteY4" fmla="*/ 6097 h 203589"/>
                  <a:gd name="connsiteX5" fmla="*/ 3173 w 57625"/>
                  <a:gd name="connsiteY5" fmla="*/ 10594 h 20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625" h="203589">
                    <a:moveTo>
                      <a:pt x="3173" y="10594"/>
                    </a:moveTo>
                    <a:cubicBezTo>
                      <a:pt x="39010" y="63294"/>
                      <a:pt x="63884" y="143258"/>
                      <a:pt x="38447" y="201440"/>
                    </a:cubicBezTo>
                    <a:cubicBezTo>
                      <a:pt x="38059" y="202138"/>
                      <a:pt x="38311" y="203019"/>
                      <a:pt x="39010" y="203407"/>
                    </a:cubicBezTo>
                    <a:cubicBezTo>
                      <a:pt x="39708" y="203795"/>
                      <a:pt x="40589" y="203543"/>
                      <a:pt x="40977" y="202845"/>
                    </a:cubicBezTo>
                    <a:cubicBezTo>
                      <a:pt x="76813" y="144242"/>
                      <a:pt x="48706" y="51349"/>
                      <a:pt x="13994" y="6097"/>
                    </a:cubicBezTo>
                    <a:cubicBezTo>
                      <a:pt x="7249" y="-2476"/>
                      <a:pt x="-6102" y="-2898"/>
                      <a:pt x="3173" y="105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F5297414-EB2D-50B2-C338-66630B05EF6F}"/>
                  </a:ext>
                </a:extLst>
              </p:cNvPr>
              <p:cNvSpPr/>
              <p:nvPr/>
            </p:nvSpPr>
            <p:spPr>
              <a:xfrm>
                <a:off x="9196247" y="2478026"/>
                <a:ext cx="844278" cy="810204"/>
              </a:xfrm>
              <a:custGeom>
                <a:avLst/>
                <a:gdLst>
                  <a:gd name="connsiteX0" fmla="*/ 738650 w 844278"/>
                  <a:gd name="connsiteY0" fmla="*/ 694405 h 810204"/>
                  <a:gd name="connsiteX1" fmla="*/ 716726 w 844278"/>
                  <a:gd name="connsiteY1" fmla="*/ 810205 h 810204"/>
                  <a:gd name="connsiteX2" fmla="*/ 0 w 844278"/>
                  <a:gd name="connsiteY2" fmla="*/ 810205 h 810204"/>
                  <a:gd name="connsiteX3" fmla="*/ 374525 w 844278"/>
                  <a:gd name="connsiteY3" fmla="*/ 48648 h 810204"/>
                  <a:gd name="connsiteX4" fmla="*/ 683701 w 844278"/>
                  <a:gd name="connsiteY4" fmla="*/ 97554 h 810204"/>
                  <a:gd name="connsiteX5" fmla="*/ 844191 w 844278"/>
                  <a:gd name="connsiteY5" fmla="*/ 505104 h 810204"/>
                  <a:gd name="connsiteX6" fmla="*/ 738650 w 844278"/>
                  <a:gd name="connsiteY6" fmla="*/ 694405 h 81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278" h="810204">
                    <a:moveTo>
                      <a:pt x="738650" y="694405"/>
                    </a:moveTo>
                    <a:lnTo>
                      <a:pt x="716726" y="810205"/>
                    </a:lnTo>
                    <a:lnTo>
                      <a:pt x="0" y="810205"/>
                    </a:lnTo>
                    <a:cubicBezTo>
                      <a:pt x="0" y="810205"/>
                      <a:pt x="112428" y="222911"/>
                      <a:pt x="374525" y="48648"/>
                    </a:cubicBezTo>
                    <a:cubicBezTo>
                      <a:pt x="505784" y="-38483"/>
                      <a:pt x="625519" y="-258"/>
                      <a:pt x="683701" y="97554"/>
                    </a:cubicBezTo>
                    <a:cubicBezTo>
                      <a:pt x="698457" y="122288"/>
                      <a:pt x="848407" y="381434"/>
                      <a:pt x="844191" y="505104"/>
                    </a:cubicBezTo>
                    <a:cubicBezTo>
                      <a:pt x="840256" y="615284"/>
                      <a:pt x="738650" y="694405"/>
                      <a:pt x="738650" y="69440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C8AAB642-62C1-CE9B-C533-B50A84476455}"/>
                  </a:ext>
                </a:extLst>
              </p:cNvPr>
              <p:cNvSpPr/>
              <p:nvPr/>
            </p:nvSpPr>
            <p:spPr>
              <a:xfrm>
                <a:off x="9237142" y="2824564"/>
                <a:ext cx="803537" cy="347164"/>
              </a:xfrm>
              <a:custGeom>
                <a:avLst/>
                <a:gdLst>
                  <a:gd name="connsiteX0" fmla="*/ 803436 w 803537"/>
                  <a:gd name="connsiteY0" fmla="*/ 159129 h 347164"/>
                  <a:gd name="connsiteX1" fmla="*/ 698738 w 803537"/>
                  <a:gd name="connsiteY1" fmla="*/ 347164 h 347164"/>
                  <a:gd name="connsiteX2" fmla="*/ 698738 w 803537"/>
                  <a:gd name="connsiteY2" fmla="*/ 347164 h 347164"/>
                  <a:gd name="connsiteX3" fmla="*/ 698738 w 803537"/>
                  <a:gd name="connsiteY3" fmla="*/ 347164 h 347164"/>
                  <a:gd name="connsiteX4" fmla="*/ 0 w 803537"/>
                  <a:gd name="connsiteY4" fmla="*/ 300085 h 347164"/>
                  <a:gd name="connsiteX5" fmla="*/ 64224 w 803537"/>
                  <a:gd name="connsiteY5" fmla="*/ 107131 h 347164"/>
                  <a:gd name="connsiteX6" fmla="*/ 272075 w 803537"/>
                  <a:gd name="connsiteY6" fmla="*/ 97715 h 347164"/>
                  <a:gd name="connsiteX7" fmla="*/ 457300 w 803537"/>
                  <a:gd name="connsiteY7" fmla="*/ 746 h 347164"/>
                  <a:gd name="connsiteX8" fmla="*/ 631000 w 803537"/>
                  <a:gd name="connsiteY8" fmla="*/ 97715 h 347164"/>
                  <a:gd name="connsiteX9" fmla="*/ 772940 w 803537"/>
                  <a:gd name="connsiteY9" fmla="*/ 15784 h 347164"/>
                  <a:gd name="connsiteX10" fmla="*/ 803436 w 803537"/>
                  <a:gd name="connsiteY10" fmla="*/ 159129 h 3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3537" h="347164">
                    <a:moveTo>
                      <a:pt x="803436" y="159129"/>
                    </a:moveTo>
                    <a:cubicBezTo>
                      <a:pt x="799642" y="261860"/>
                      <a:pt x="709840" y="338029"/>
                      <a:pt x="698738" y="347164"/>
                    </a:cubicBezTo>
                    <a:lnTo>
                      <a:pt x="698738" y="347164"/>
                    </a:lnTo>
                    <a:lnTo>
                      <a:pt x="698738" y="347164"/>
                    </a:lnTo>
                    <a:lnTo>
                      <a:pt x="0" y="300085"/>
                    </a:lnTo>
                    <a:cubicBezTo>
                      <a:pt x="16302" y="243028"/>
                      <a:pt x="37382" y="176134"/>
                      <a:pt x="64224" y="107131"/>
                    </a:cubicBezTo>
                    <a:cubicBezTo>
                      <a:pt x="133649" y="109631"/>
                      <a:pt x="203161" y="106482"/>
                      <a:pt x="272075" y="97715"/>
                    </a:cubicBezTo>
                    <a:cubicBezTo>
                      <a:pt x="302571" y="91953"/>
                      <a:pt x="370449" y="-9653"/>
                      <a:pt x="457300" y="746"/>
                    </a:cubicBezTo>
                    <a:cubicBezTo>
                      <a:pt x="544150" y="11146"/>
                      <a:pt x="631000" y="97715"/>
                      <a:pt x="631000" y="97715"/>
                    </a:cubicBezTo>
                    <a:cubicBezTo>
                      <a:pt x="669124" y="56911"/>
                      <a:pt x="718538" y="28388"/>
                      <a:pt x="772940" y="15784"/>
                    </a:cubicBezTo>
                    <a:cubicBezTo>
                      <a:pt x="791491" y="69327"/>
                      <a:pt x="804842" y="120904"/>
                      <a:pt x="803436" y="1591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3894423E-7245-75B4-5D81-42D2B146F7DC}"/>
                  </a:ext>
                </a:extLst>
              </p:cNvPr>
              <p:cNvSpPr/>
              <p:nvPr/>
            </p:nvSpPr>
            <p:spPr>
              <a:xfrm>
                <a:off x="9180647" y="2491681"/>
                <a:ext cx="860018" cy="796128"/>
              </a:xfrm>
              <a:custGeom>
                <a:avLst/>
                <a:gdLst>
                  <a:gd name="connsiteX0" fmla="*/ 699440 w 860018"/>
                  <a:gd name="connsiteY0" fmla="*/ 83758 h 796128"/>
                  <a:gd name="connsiteX1" fmla="*/ 687214 w 860018"/>
                  <a:gd name="connsiteY1" fmla="*/ 65489 h 796128"/>
                  <a:gd name="connsiteX2" fmla="*/ 696630 w 860018"/>
                  <a:gd name="connsiteY2" fmla="*/ 270388 h 796128"/>
                  <a:gd name="connsiteX3" fmla="*/ 459408 w 860018"/>
                  <a:gd name="connsiteY3" fmla="*/ 0 h 796128"/>
                  <a:gd name="connsiteX4" fmla="*/ 390264 w 860018"/>
                  <a:gd name="connsiteY4" fmla="*/ 34993 h 796128"/>
                  <a:gd name="connsiteX5" fmla="*/ 0 w 860018"/>
                  <a:gd name="connsiteY5" fmla="*/ 796128 h 796128"/>
                  <a:gd name="connsiteX6" fmla="*/ 732466 w 860018"/>
                  <a:gd name="connsiteY6" fmla="*/ 796128 h 796128"/>
                  <a:gd name="connsiteX7" fmla="*/ 754249 w 860018"/>
                  <a:gd name="connsiteY7" fmla="*/ 680328 h 796128"/>
                  <a:gd name="connsiteX8" fmla="*/ 859931 w 860018"/>
                  <a:gd name="connsiteY8" fmla="*/ 491590 h 796128"/>
                  <a:gd name="connsiteX9" fmla="*/ 699440 w 860018"/>
                  <a:gd name="connsiteY9" fmla="*/ 83758 h 796128"/>
                  <a:gd name="connsiteX10" fmla="*/ 426382 w 860018"/>
                  <a:gd name="connsiteY10" fmla="*/ 371152 h 796128"/>
                  <a:gd name="connsiteX11" fmla="*/ 248606 w 860018"/>
                  <a:gd name="connsiteY11" fmla="*/ 506065 h 796128"/>
                  <a:gd name="connsiteX12" fmla="*/ 199419 w 860018"/>
                  <a:gd name="connsiteY12" fmla="*/ 357660 h 796128"/>
                  <a:gd name="connsiteX13" fmla="*/ 425820 w 860018"/>
                  <a:gd name="connsiteY13" fmla="*/ 26561 h 796128"/>
                  <a:gd name="connsiteX14" fmla="*/ 426382 w 860018"/>
                  <a:gd name="connsiteY14" fmla="*/ 371152 h 79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0018" h="796128">
                    <a:moveTo>
                      <a:pt x="699440" y="83758"/>
                    </a:moveTo>
                    <a:cubicBezTo>
                      <a:pt x="695725" y="77435"/>
                      <a:pt x="691643" y="71335"/>
                      <a:pt x="687214" y="65489"/>
                    </a:cubicBezTo>
                    <a:cubicBezTo>
                      <a:pt x="707873" y="125357"/>
                      <a:pt x="746941" y="257319"/>
                      <a:pt x="696630" y="270388"/>
                    </a:cubicBezTo>
                    <a:cubicBezTo>
                      <a:pt x="641400" y="284442"/>
                      <a:pt x="502411" y="69002"/>
                      <a:pt x="459408" y="0"/>
                    </a:cubicBezTo>
                    <a:cubicBezTo>
                      <a:pt x="435028" y="8822"/>
                      <a:pt x="411810" y="20572"/>
                      <a:pt x="390264" y="34993"/>
                    </a:cubicBezTo>
                    <a:cubicBezTo>
                      <a:pt x="189159" y="166393"/>
                      <a:pt x="20659" y="640978"/>
                      <a:pt x="0" y="796128"/>
                    </a:cubicBezTo>
                    <a:lnTo>
                      <a:pt x="732466" y="796128"/>
                    </a:lnTo>
                    <a:lnTo>
                      <a:pt x="754249" y="680328"/>
                    </a:lnTo>
                    <a:cubicBezTo>
                      <a:pt x="754249" y="680328"/>
                      <a:pt x="855856" y="601207"/>
                      <a:pt x="859931" y="491590"/>
                    </a:cubicBezTo>
                    <a:cubicBezTo>
                      <a:pt x="864147" y="367779"/>
                      <a:pt x="714197" y="108633"/>
                      <a:pt x="699440" y="83758"/>
                    </a:cubicBezTo>
                    <a:close/>
                    <a:moveTo>
                      <a:pt x="426382" y="371152"/>
                    </a:moveTo>
                    <a:cubicBezTo>
                      <a:pt x="389281" y="451397"/>
                      <a:pt x="304820" y="513654"/>
                      <a:pt x="248606" y="506065"/>
                    </a:cubicBezTo>
                    <a:cubicBezTo>
                      <a:pt x="202651" y="499741"/>
                      <a:pt x="181149" y="437344"/>
                      <a:pt x="199419" y="357660"/>
                    </a:cubicBezTo>
                    <a:cubicBezTo>
                      <a:pt x="230898" y="221904"/>
                      <a:pt x="364828" y="21783"/>
                      <a:pt x="425820" y="26561"/>
                    </a:cubicBezTo>
                    <a:cubicBezTo>
                      <a:pt x="495806" y="32042"/>
                      <a:pt x="487936" y="237503"/>
                      <a:pt x="426382" y="371152"/>
                    </a:cubicBezTo>
                    <a:close/>
                  </a:path>
                </a:pathLst>
              </a:custGeom>
              <a:solidFill>
                <a:srgbClr val="455A64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FF8E79-8E08-2E73-0C50-2FFAA85300B5}"/>
                  </a:ext>
                </a:extLst>
              </p:cNvPr>
              <p:cNvSpPr/>
              <p:nvPr/>
            </p:nvSpPr>
            <p:spPr>
              <a:xfrm>
                <a:off x="9701572" y="3075148"/>
                <a:ext cx="230251" cy="76202"/>
              </a:xfrm>
              <a:custGeom>
                <a:avLst/>
                <a:gdLst>
                  <a:gd name="connsiteX0" fmla="*/ 1583 w 230251"/>
                  <a:gd name="connsiteY0" fmla="*/ 33 h 76202"/>
                  <a:gd name="connsiteX1" fmla="*/ 116821 w 230251"/>
                  <a:gd name="connsiteY1" fmla="*/ 30247 h 76202"/>
                  <a:gd name="connsiteX2" fmla="*/ 171910 w 230251"/>
                  <a:gd name="connsiteY2" fmla="*/ 53857 h 76202"/>
                  <a:gd name="connsiteX3" fmla="*/ 200017 w 230251"/>
                  <a:gd name="connsiteY3" fmla="*/ 65803 h 76202"/>
                  <a:gd name="connsiteX4" fmla="*/ 229670 w 230251"/>
                  <a:gd name="connsiteY4" fmla="*/ 74516 h 76202"/>
                  <a:gd name="connsiteX5" fmla="*/ 229670 w 230251"/>
                  <a:gd name="connsiteY5" fmla="*/ 76203 h 76202"/>
                  <a:gd name="connsiteX6" fmla="*/ 200720 w 230251"/>
                  <a:gd name="connsiteY6" fmla="*/ 73814 h 76202"/>
                  <a:gd name="connsiteX7" fmla="*/ 173456 w 230251"/>
                  <a:gd name="connsiteY7" fmla="*/ 65803 h 76202"/>
                  <a:gd name="connsiteX8" fmla="*/ 117243 w 230251"/>
                  <a:gd name="connsiteY8" fmla="*/ 43739 h 76202"/>
                  <a:gd name="connsiteX9" fmla="*/ 2004 w 230251"/>
                  <a:gd name="connsiteY9" fmla="*/ 3827 h 76202"/>
                  <a:gd name="connsiteX10" fmla="*/ 1583 w 230251"/>
                  <a:gd name="connsiteY10" fmla="*/ 33 h 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251" h="76202">
                    <a:moveTo>
                      <a:pt x="1583" y="33"/>
                    </a:moveTo>
                    <a:cubicBezTo>
                      <a:pt x="40806" y="6708"/>
                      <a:pt x="79368" y="16819"/>
                      <a:pt x="116821" y="30247"/>
                    </a:cubicBezTo>
                    <a:cubicBezTo>
                      <a:pt x="135512" y="37274"/>
                      <a:pt x="153641" y="45425"/>
                      <a:pt x="171910" y="53857"/>
                    </a:cubicBezTo>
                    <a:cubicBezTo>
                      <a:pt x="180905" y="58214"/>
                      <a:pt x="190039" y="62008"/>
                      <a:pt x="200017" y="65803"/>
                    </a:cubicBezTo>
                    <a:cubicBezTo>
                      <a:pt x="209421" y="70145"/>
                      <a:pt x="219412" y="73081"/>
                      <a:pt x="229670" y="74516"/>
                    </a:cubicBezTo>
                    <a:cubicBezTo>
                      <a:pt x="230514" y="74516"/>
                      <a:pt x="230373" y="76203"/>
                      <a:pt x="229670" y="76203"/>
                    </a:cubicBezTo>
                    <a:cubicBezTo>
                      <a:pt x="219972" y="76181"/>
                      <a:pt x="210291" y="75382"/>
                      <a:pt x="200720" y="73814"/>
                    </a:cubicBezTo>
                    <a:cubicBezTo>
                      <a:pt x="191449" y="71813"/>
                      <a:pt x="182337" y="69135"/>
                      <a:pt x="173456" y="65803"/>
                    </a:cubicBezTo>
                    <a:cubicBezTo>
                      <a:pt x="154484" y="58917"/>
                      <a:pt x="135793" y="50906"/>
                      <a:pt x="117243" y="43739"/>
                    </a:cubicBezTo>
                    <a:cubicBezTo>
                      <a:pt x="79017" y="29685"/>
                      <a:pt x="40932" y="15632"/>
                      <a:pt x="2004" y="3827"/>
                    </a:cubicBezTo>
                    <a:cubicBezTo>
                      <a:pt x="-947" y="3406"/>
                      <a:pt x="-244" y="-389"/>
                      <a:pt x="1583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883AA7E3-1A40-2B5F-7C7B-B1011C23F107}"/>
                  </a:ext>
                </a:extLst>
              </p:cNvPr>
              <p:cNvSpPr/>
              <p:nvPr/>
            </p:nvSpPr>
            <p:spPr>
              <a:xfrm>
                <a:off x="9602185" y="3109524"/>
                <a:ext cx="196235" cy="21175"/>
              </a:xfrm>
              <a:custGeom>
                <a:avLst/>
                <a:gdLst>
                  <a:gd name="connsiteX0" fmla="*/ 1471 w 196235"/>
                  <a:gd name="connsiteY0" fmla="*/ 1634 h 21175"/>
                  <a:gd name="connsiteX1" fmla="*/ 99143 w 196235"/>
                  <a:gd name="connsiteY1" fmla="*/ 1634 h 21175"/>
                  <a:gd name="connsiteX2" fmla="*/ 147627 w 196235"/>
                  <a:gd name="connsiteY2" fmla="*/ 8098 h 21175"/>
                  <a:gd name="connsiteX3" fmla="*/ 170534 w 196235"/>
                  <a:gd name="connsiteY3" fmla="*/ 12736 h 21175"/>
                  <a:gd name="connsiteX4" fmla="*/ 195549 w 196235"/>
                  <a:gd name="connsiteY4" fmla="*/ 19481 h 21175"/>
                  <a:gd name="connsiteX5" fmla="*/ 195549 w 196235"/>
                  <a:gd name="connsiteY5" fmla="*/ 21168 h 21175"/>
                  <a:gd name="connsiteX6" fmla="*/ 171237 w 196235"/>
                  <a:gd name="connsiteY6" fmla="*/ 19341 h 21175"/>
                  <a:gd name="connsiteX7" fmla="*/ 146924 w 196235"/>
                  <a:gd name="connsiteY7" fmla="*/ 17092 h 21175"/>
                  <a:gd name="connsiteX8" fmla="*/ 98299 w 196235"/>
                  <a:gd name="connsiteY8" fmla="*/ 12736 h 21175"/>
                  <a:gd name="connsiteX9" fmla="*/ 1190 w 196235"/>
                  <a:gd name="connsiteY9" fmla="*/ 4585 h 21175"/>
                  <a:gd name="connsiteX10" fmla="*/ 1471 w 196235"/>
                  <a:gd name="connsiteY10" fmla="*/ 1634 h 2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6235" h="21175">
                    <a:moveTo>
                      <a:pt x="1471" y="1634"/>
                    </a:moveTo>
                    <a:cubicBezTo>
                      <a:pt x="33992" y="-545"/>
                      <a:pt x="66622" y="-545"/>
                      <a:pt x="99143" y="1634"/>
                    </a:cubicBezTo>
                    <a:cubicBezTo>
                      <a:pt x="115445" y="2898"/>
                      <a:pt x="131466" y="5287"/>
                      <a:pt x="147627" y="8098"/>
                    </a:cubicBezTo>
                    <a:cubicBezTo>
                      <a:pt x="155216" y="9503"/>
                      <a:pt x="162945" y="11049"/>
                      <a:pt x="170534" y="12736"/>
                    </a:cubicBezTo>
                    <a:cubicBezTo>
                      <a:pt x="178123" y="14422"/>
                      <a:pt x="187117" y="17795"/>
                      <a:pt x="195549" y="19481"/>
                    </a:cubicBezTo>
                    <a:cubicBezTo>
                      <a:pt x="196533" y="19481"/>
                      <a:pt x="196393" y="21308"/>
                      <a:pt x="195549" y="21168"/>
                    </a:cubicBezTo>
                    <a:cubicBezTo>
                      <a:pt x="187539" y="19762"/>
                      <a:pt x="179247" y="20184"/>
                      <a:pt x="171237" y="19341"/>
                    </a:cubicBezTo>
                    <a:lnTo>
                      <a:pt x="146924" y="17092"/>
                    </a:lnTo>
                    <a:cubicBezTo>
                      <a:pt x="130763" y="15687"/>
                      <a:pt x="114601" y="14422"/>
                      <a:pt x="98299" y="12736"/>
                    </a:cubicBezTo>
                    <a:cubicBezTo>
                      <a:pt x="65977" y="9363"/>
                      <a:pt x="33653" y="6552"/>
                      <a:pt x="1190" y="4585"/>
                    </a:cubicBezTo>
                    <a:cubicBezTo>
                      <a:pt x="-637" y="4725"/>
                      <a:pt x="-215" y="1634"/>
                      <a:pt x="1471" y="16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E5F5E1D8-FE32-A252-C9EC-4E8CD24B1C29}"/>
                  </a:ext>
                </a:extLst>
              </p:cNvPr>
              <p:cNvSpPr/>
              <p:nvPr/>
            </p:nvSpPr>
            <p:spPr>
              <a:xfrm>
                <a:off x="9247963" y="2490672"/>
                <a:ext cx="789804" cy="558526"/>
              </a:xfrm>
              <a:custGeom>
                <a:avLst/>
                <a:gdLst>
                  <a:gd name="connsiteX0" fmla="*/ 0 w 789804"/>
                  <a:gd name="connsiteY0" fmla="*/ 555699 h 558526"/>
                  <a:gd name="connsiteX1" fmla="*/ 208553 w 789804"/>
                  <a:gd name="connsiteY1" fmla="*/ 555699 h 558526"/>
                  <a:gd name="connsiteX2" fmla="*/ 496649 w 789804"/>
                  <a:gd name="connsiteY2" fmla="*/ 524219 h 558526"/>
                  <a:gd name="connsiteX3" fmla="*/ 766195 w 789804"/>
                  <a:gd name="connsiteY3" fmla="*/ 521690 h 558526"/>
                  <a:gd name="connsiteX4" fmla="*/ 786572 w 789804"/>
                  <a:gd name="connsiteY4" fmla="*/ 533213 h 558526"/>
                  <a:gd name="connsiteX5" fmla="*/ 789804 w 789804"/>
                  <a:gd name="connsiteY5" fmla="*/ 519160 h 558526"/>
                  <a:gd name="connsiteX6" fmla="*/ 771675 w 789804"/>
                  <a:gd name="connsiteY6" fmla="*/ 509323 h 558526"/>
                  <a:gd name="connsiteX7" fmla="*/ 775891 w 789804"/>
                  <a:gd name="connsiteY7" fmla="*/ 446925 h 558526"/>
                  <a:gd name="connsiteX8" fmla="*/ 718272 w 789804"/>
                  <a:gd name="connsiteY8" fmla="*/ 274489 h 558526"/>
                  <a:gd name="connsiteX9" fmla="*/ 629173 w 789804"/>
                  <a:gd name="connsiteY9" fmla="*/ 73525 h 558526"/>
                  <a:gd name="connsiteX10" fmla="*/ 619898 w 789804"/>
                  <a:gd name="connsiteY10" fmla="*/ 66358 h 558526"/>
                  <a:gd name="connsiteX11" fmla="*/ 706187 w 789804"/>
                  <a:gd name="connsiteY11" fmla="*/ 275614 h 558526"/>
                  <a:gd name="connsiteX12" fmla="*/ 619758 w 789804"/>
                  <a:gd name="connsiteY12" fmla="*/ 288121 h 558526"/>
                  <a:gd name="connsiteX13" fmla="*/ 513795 w 789804"/>
                  <a:gd name="connsiteY13" fmla="*/ 277581 h 558526"/>
                  <a:gd name="connsiteX14" fmla="*/ 442122 w 789804"/>
                  <a:gd name="connsiteY14" fmla="*/ 98399 h 558526"/>
                  <a:gd name="connsiteX15" fmla="*/ 395464 w 789804"/>
                  <a:gd name="connsiteY15" fmla="*/ 25 h 558526"/>
                  <a:gd name="connsiteX16" fmla="*/ 385767 w 789804"/>
                  <a:gd name="connsiteY16" fmla="*/ 2695 h 558526"/>
                  <a:gd name="connsiteX17" fmla="*/ 443668 w 789804"/>
                  <a:gd name="connsiteY17" fmla="*/ 142106 h 558526"/>
                  <a:gd name="connsiteX18" fmla="*/ 498195 w 789804"/>
                  <a:gd name="connsiteY18" fmla="*/ 286997 h 558526"/>
                  <a:gd name="connsiteX19" fmla="*/ 508735 w 789804"/>
                  <a:gd name="connsiteY19" fmla="*/ 416991 h 558526"/>
                  <a:gd name="connsiteX20" fmla="*/ 495525 w 789804"/>
                  <a:gd name="connsiteY20" fmla="*/ 504263 h 558526"/>
                  <a:gd name="connsiteX21" fmla="*/ 212348 w 789804"/>
                  <a:gd name="connsiteY21" fmla="*/ 537711 h 558526"/>
                  <a:gd name="connsiteX22" fmla="*/ 3232 w 789804"/>
                  <a:gd name="connsiteY22" fmla="*/ 546845 h 558526"/>
                  <a:gd name="connsiteX23" fmla="*/ 0 w 789804"/>
                  <a:gd name="connsiteY23" fmla="*/ 555699 h 55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9804" h="558526">
                    <a:moveTo>
                      <a:pt x="0" y="555699"/>
                    </a:moveTo>
                    <a:cubicBezTo>
                      <a:pt x="69467" y="559469"/>
                      <a:pt x="139086" y="559469"/>
                      <a:pt x="208553" y="555699"/>
                    </a:cubicBezTo>
                    <a:cubicBezTo>
                      <a:pt x="342483" y="546564"/>
                      <a:pt x="493558" y="522252"/>
                      <a:pt x="496649" y="524219"/>
                    </a:cubicBezTo>
                    <a:cubicBezTo>
                      <a:pt x="502271" y="527873"/>
                      <a:pt x="766195" y="521690"/>
                      <a:pt x="766195" y="521690"/>
                    </a:cubicBezTo>
                    <a:lnTo>
                      <a:pt x="786572" y="533213"/>
                    </a:lnTo>
                    <a:lnTo>
                      <a:pt x="789804" y="519160"/>
                    </a:lnTo>
                    <a:lnTo>
                      <a:pt x="771675" y="509323"/>
                    </a:lnTo>
                    <a:cubicBezTo>
                      <a:pt x="778087" y="489167"/>
                      <a:pt x="779534" y="467760"/>
                      <a:pt x="775891" y="446925"/>
                    </a:cubicBezTo>
                    <a:cubicBezTo>
                      <a:pt x="769708" y="413900"/>
                      <a:pt x="719678" y="278284"/>
                      <a:pt x="718272" y="274489"/>
                    </a:cubicBezTo>
                    <a:cubicBezTo>
                      <a:pt x="716867" y="270695"/>
                      <a:pt x="630297" y="74649"/>
                      <a:pt x="629173" y="73525"/>
                    </a:cubicBezTo>
                    <a:cubicBezTo>
                      <a:pt x="628049" y="72401"/>
                      <a:pt x="619898" y="66358"/>
                      <a:pt x="619898" y="66358"/>
                    </a:cubicBezTo>
                    <a:lnTo>
                      <a:pt x="706187" y="275614"/>
                    </a:lnTo>
                    <a:cubicBezTo>
                      <a:pt x="677723" y="281898"/>
                      <a:pt x="648835" y="286078"/>
                      <a:pt x="619758" y="288121"/>
                    </a:cubicBezTo>
                    <a:cubicBezTo>
                      <a:pt x="584280" y="286418"/>
                      <a:pt x="548913" y="282900"/>
                      <a:pt x="513795" y="277581"/>
                    </a:cubicBezTo>
                    <a:cubicBezTo>
                      <a:pt x="513795" y="277581"/>
                      <a:pt x="451959" y="115123"/>
                      <a:pt x="442122" y="98399"/>
                    </a:cubicBezTo>
                    <a:cubicBezTo>
                      <a:pt x="432284" y="81676"/>
                      <a:pt x="398837" y="-1661"/>
                      <a:pt x="395464" y="25"/>
                    </a:cubicBezTo>
                    <a:cubicBezTo>
                      <a:pt x="392280" y="1083"/>
                      <a:pt x="389044" y="1974"/>
                      <a:pt x="385767" y="2695"/>
                    </a:cubicBezTo>
                    <a:cubicBezTo>
                      <a:pt x="385767" y="2695"/>
                      <a:pt x="436360" y="129177"/>
                      <a:pt x="443668" y="142106"/>
                    </a:cubicBezTo>
                    <a:cubicBezTo>
                      <a:pt x="450976" y="155035"/>
                      <a:pt x="498195" y="286997"/>
                      <a:pt x="498195" y="286997"/>
                    </a:cubicBezTo>
                    <a:cubicBezTo>
                      <a:pt x="498195" y="286997"/>
                      <a:pt x="508314" y="397176"/>
                      <a:pt x="508735" y="416991"/>
                    </a:cubicBezTo>
                    <a:cubicBezTo>
                      <a:pt x="506066" y="446318"/>
                      <a:pt x="501655" y="475460"/>
                      <a:pt x="495525" y="504263"/>
                    </a:cubicBezTo>
                    <a:cubicBezTo>
                      <a:pt x="495525" y="504263"/>
                      <a:pt x="345153" y="526327"/>
                      <a:pt x="212348" y="537711"/>
                    </a:cubicBezTo>
                    <a:cubicBezTo>
                      <a:pt x="101606" y="547407"/>
                      <a:pt x="4638" y="546845"/>
                      <a:pt x="3232" y="546845"/>
                    </a:cubicBezTo>
                    <a:cubicBezTo>
                      <a:pt x="1827" y="546845"/>
                      <a:pt x="0" y="555699"/>
                      <a:pt x="0" y="5556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6B5EA63-42F6-60FB-632A-7BAA71E08CD6}"/>
                  </a:ext>
                </a:extLst>
              </p:cNvPr>
              <p:cNvSpPr/>
              <p:nvPr/>
            </p:nvSpPr>
            <p:spPr>
              <a:xfrm>
                <a:off x="9793377" y="2825907"/>
                <a:ext cx="42583" cy="158358"/>
              </a:xfrm>
              <a:custGeom>
                <a:avLst/>
                <a:gdLst>
                  <a:gd name="connsiteX0" fmla="*/ 36259 w 42583"/>
                  <a:gd name="connsiteY0" fmla="*/ 9803 h 158358"/>
                  <a:gd name="connsiteX1" fmla="*/ 42583 w 42583"/>
                  <a:gd name="connsiteY1" fmla="*/ 145278 h 158358"/>
                  <a:gd name="connsiteX2" fmla="*/ 34292 w 42583"/>
                  <a:gd name="connsiteY2" fmla="*/ 158348 h 158358"/>
                  <a:gd name="connsiteX3" fmla="*/ 25157 w 42583"/>
                  <a:gd name="connsiteY3" fmla="*/ 146121 h 158358"/>
                  <a:gd name="connsiteX4" fmla="*/ 19817 w 42583"/>
                  <a:gd name="connsiteY4" fmla="*/ 33694 h 158358"/>
                  <a:gd name="connsiteX5" fmla="*/ 13773 w 42583"/>
                  <a:gd name="connsiteY5" fmla="*/ 39174 h 158358"/>
                  <a:gd name="connsiteX6" fmla="*/ 9417 w 42583"/>
                  <a:gd name="connsiteY6" fmla="*/ 41282 h 158358"/>
                  <a:gd name="connsiteX7" fmla="*/ 1688 w 42583"/>
                  <a:gd name="connsiteY7" fmla="*/ 35239 h 158358"/>
                  <a:gd name="connsiteX8" fmla="*/ 3796 w 42583"/>
                  <a:gd name="connsiteY8" fmla="*/ 17813 h 158358"/>
                  <a:gd name="connsiteX9" fmla="*/ 22346 w 42583"/>
                  <a:gd name="connsiteY9" fmla="*/ 106 h 158358"/>
                  <a:gd name="connsiteX10" fmla="*/ 22346 w 42583"/>
                  <a:gd name="connsiteY10" fmla="*/ 106 h 158358"/>
                  <a:gd name="connsiteX11" fmla="*/ 23189 w 42583"/>
                  <a:gd name="connsiteY11" fmla="*/ 106 h 158358"/>
                  <a:gd name="connsiteX12" fmla="*/ 24033 w 42583"/>
                  <a:gd name="connsiteY12" fmla="*/ 106 h 158358"/>
                  <a:gd name="connsiteX13" fmla="*/ 24735 w 42583"/>
                  <a:gd name="connsiteY13" fmla="*/ 106 h 158358"/>
                  <a:gd name="connsiteX14" fmla="*/ 25859 w 42583"/>
                  <a:gd name="connsiteY14" fmla="*/ 106 h 158358"/>
                  <a:gd name="connsiteX15" fmla="*/ 27968 w 42583"/>
                  <a:gd name="connsiteY15" fmla="*/ 106 h 158358"/>
                  <a:gd name="connsiteX16" fmla="*/ 27968 w 42583"/>
                  <a:gd name="connsiteY16" fmla="*/ 106 h 158358"/>
                  <a:gd name="connsiteX17" fmla="*/ 28951 w 42583"/>
                  <a:gd name="connsiteY17" fmla="*/ 106 h 158358"/>
                  <a:gd name="connsiteX18" fmla="*/ 29654 w 42583"/>
                  <a:gd name="connsiteY18" fmla="*/ 106 h 158358"/>
                  <a:gd name="connsiteX19" fmla="*/ 30638 w 42583"/>
                  <a:gd name="connsiteY19" fmla="*/ 809 h 158358"/>
                  <a:gd name="connsiteX20" fmla="*/ 31340 w 42583"/>
                  <a:gd name="connsiteY20" fmla="*/ 809 h 158358"/>
                  <a:gd name="connsiteX21" fmla="*/ 31340 w 42583"/>
                  <a:gd name="connsiteY21" fmla="*/ 1511 h 158358"/>
                  <a:gd name="connsiteX22" fmla="*/ 32043 w 42583"/>
                  <a:gd name="connsiteY22" fmla="*/ 2354 h 158358"/>
                  <a:gd name="connsiteX23" fmla="*/ 32043 w 42583"/>
                  <a:gd name="connsiteY23" fmla="*/ 3338 h 158358"/>
                  <a:gd name="connsiteX24" fmla="*/ 32746 w 42583"/>
                  <a:gd name="connsiteY24" fmla="*/ 4181 h 158358"/>
                  <a:gd name="connsiteX25" fmla="*/ 32746 w 42583"/>
                  <a:gd name="connsiteY25" fmla="*/ 4181 h 158358"/>
                  <a:gd name="connsiteX26" fmla="*/ 32746 w 42583"/>
                  <a:gd name="connsiteY26" fmla="*/ 4181 h 158358"/>
                  <a:gd name="connsiteX27" fmla="*/ 32746 w 42583"/>
                  <a:gd name="connsiteY27" fmla="*/ 5306 h 158358"/>
                  <a:gd name="connsiteX28" fmla="*/ 32746 w 42583"/>
                  <a:gd name="connsiteY28" fmla="*/ 6430 h 158358"/>
                  <a:gd name="connsiteX29" fmla="*/ 32746 w 42583"/>
                  <a:gd name="connsiteY29" fmla="*/ 7554 h 158358"/>
                  <a:gd name="connsiteX30" fmla="*/ 32746 w 42583"/>
                  <a:gd name="connsiteY30" fmla="*/ 9240 h 15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583" h="158358">
                    <a:moveTo>
                      <a:pt x="36259" y="9803"/>
                    </a:moveTo>
                    <a:lnTo>
                      <a:pt x="42583" y="145278"/>
                    </a:lnTo>
                    <a:cubicBezTo>
                      <a:pt x="42583" y="152445"/>
                      <a:pt x="39070" y="158067"/>
                      <a:pt x="34292" y="158348"/>
                    </a:cubicBezTo>
                    <a:cubicBezTo>
                      <a:pt x="29513" y="158629"/>
                      <a:pt x="25438" y="153289"/>
                      <a:pt x="25157" y="146121"/>
                    </a:cubicBezTo>
                    <a:lnTo>
                      <a:pt x="19817" y="33694"/>
                    </a:lnTo>
                    <a:lnTo>
                      <a:pt x="13773" y="39174"/>
                    </a:lnTo>
                    <a:cubicBezTo>
                      <a:pt x="12658" y="40427"/>
                      <a:pt x="11091" y="41185"/>
                      <a:pt x="9417" y="41282"/>
                    </a:cubicBezTo>
                    <a:cubicBezTo>
                      <a:pt x="5858" y="41010"/>
                      <a:pt x="2810" y="38628"/>
                      <a:pt x="1688" y="35239"/>
                    </a:cubicBezTo>
                    <a:cubicBezTo>
                      <a:pt x="-1176" y="29535"/>
                      <a:pt x="-345" y="22670"/>
                      <a:pt x="3796" y="17813"/>
                    </a:cubicBezTo>
                    <a:lnTo>
                      <a:pt x="22346" y="106"/>
                    </a:lnTo>
                    <a:cubicBezTo>
                      <a:pt x="22346" y="106"/>
                      <a:pt x="22346" y="106"/>
                      <a:pt x="22346" y="106"/>
                    </a:cubicBezTo>
                    <a:cubicBezTo>
                      <a:pt x="22346" y="106"/>
                      <a:pt x="22346" y="106"/>
                      <a:pt x="23189" y="106"/>
                    </a:cubicBezTo>
                    <a:lnTo>
                      <a:pt x="24033" y="106"/>
                    </a:lnTo>
                    <a:cubicBezTo>
                      <a:pt x="24033" y="106"/>
                      <a:pt x="24033" y="106"/>
                      <a:pt x="24735" y="106"/>
                    </a:cubicBezTo>
                    <a:cubicBezTo>
                      <a:pt x="25097" y="-35"/>
                      <a:pt x="25498" y="-35"/>
                      <a:pt x="25859" y="106"/>
                    </a:cubicBezTo>
                    <a:lnTo>
                      <a:pt x="27968" y="106"/>
                    </a:lnTo>
                    <a:lnTo>
                      <a:pt x="27968" y="106"/>
                    </a:lnTo>
                    <a:cubicBezTo>
                      <a:pt x="27968" y="106"/>
                      <a:pt x="28670" y="106"/>
                      <a:pt x="28951" y="106"/>
                    </a:cubicBezTo>
                    <a:lnTo>
                      <a:pt x="29654" y="106"/>
                    </a:lnTo>
                    <a:cubicBezTo>
                      <a:pt x="29654" y="106"/>
                      <a:pt x="30357" y="809"/>
                      <a:pt x="30638" y="809"/>
                    </a:cubicBezTo>
                    <a:cubicBezTo>
                      <a:pt x="30869" y="863"/>
                      <a:pt x="31110" y="863"/>
                      <a:pt x="31340" y="809"/>
                    </a:cubicBezTo>
                    <a:lnTo>
                      <a:pt x="31340" y="1511"/>
                    </a:lnTo>
                    <a:cubicBezTo>
                      <a:pt x="31340" y="1511"/>
                      <a:pt x="31340" y="1511"/>
                      <a:pt x="32043" y="2354"/>
                    </a:cubicBezTo>
                    <a:cubicBezTo>
                      <a:pt x="32746" y="3198"/>
                      <a:pt x="32043" y="2354"/>
                      <a:pt x="32043" y="3338"/>
                    </a:cubicBezTo>
                    <a:lnTo>
                      <a:pt x="32746" y="4181"/>
                    </a:lnTo>
                    <a:lnTo>
                      <a:pt x="32746" y="4181"/>
                    </a:lnTo>
                    <a:cubicBezTo>
                      <a:pt x="32746" y="4181"/>
                      <a:pt x="32746" y="4181"/>
                      <a:pt x="32746" y="4181"/>
                    </a:cubicBezTo>
                    <a:cubicBezTo>
                      <a:pt x="32746" y="4181"/>
                      <a:pt x="32746" y="4884"/>
                      <a:pt x="32746" y="5306"/>
                    </a:cubicBezTo>
                    <a:cubicBezTo>
                      <a:pt x="32746" y="5727"/>
                      <a:pt x="32746" y="6289"/>
                      <a:pt x="32746" y="6430"/>
                    </a:cubicBezTo>
                    <a:cubicBezTo>
                      <a:pt x="32779" y="6804"/>
                      <a:pt x="32779" y="7180"/>
                      <a:pt x="32746" y="7554"/>
                    </a:cubicBezTo>
                    <a:cubicBezTo>
                      <a:pt x="32541" y="8098"/>
                      <a:pt x="32541" y="8697"/>
                      <a:pt x="32746" y="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1149E4C8-CCE3-0970-8243-CE08C1E6D39C}"/>
                  </a:ext>
                </a:extLst>
              </p:cNvPr>
              <p:cNvSpPr/>
              <p:nvPr/>
            </p:nvSpPr>
            <p:spPr>
              <a:xfrm>
                <a:off x="9846138" y="2823524"/>
                <a:ext cx="42662" cy="158351"/>
              </a:xfrm>
              <a:custGeom>
                <a:avLst/>
                <a:gdLst>
                  <a:gd name="connsiteX0" fmla="*/ 36198 w 42662"/>
                  <a:gd name="connsiteY0" fmla="*/ 9656 h 158351"/>
                  <a:gd name="connsiteX1" fmla="*/ 42663 w 42662"/>
                  <a:gd name="connsiteY1" fmla="*/ 145272 h 158351"/>
                  <a:gd name="connsiteX2" fmla="*/ 34371 w 42662"/>
                  <a:gd name="connsiteY2" fmla="*/ 158341 h 158351"/>
                  <a:gd name="connsiteX3" fmla="*/ 25096 w 42662"/>
                  <a:gd name="connsiteY3" fmla="*/ 145975 h 158351"/>
                  <a:gd name="connsiteX4" fmla="*/ 19896 w 42662"/>
                  <a:gd name="connsiteY4" fmla="*/ 33547 h 158351"/>
                  <a:gd name="connsiteX5" fmla="*/ 13713 w 42662"/>
                  <a:gd name="connsiteY5" fmla="*/ 39168 h 158351"/>
                  <a:gd name="connsiteX6" fmla="*/ 9497 w 42662"/>
                  <a:gd name="connsiteY6" fmla="*/ 41136 h 158351"/>
                  <a:gd name="connsiteX7" fmla="*/ 1768 w 42662"/>
                  <a:gd name="connsiteY7" fmla="*/ 35093 h 158351"/>
                  <a:gd name="connsiteX8" fmla="*/ 3735 w 42662"/>
                  <a:gd name="connsiteY8" fmla="*/ 17666 h 158351"/>
                  <a:gd name="connsiteX9" fmla="*/ 22426 w 42662"/>
                  <a:gd name="connsiteY9" fmla="*/ 100 h 158351"/>
                  <a:gd name="connsiteX10" fmla="*/ 22426 w 42662"/>
                  <a:gd name="connsiteY10" fmla="*/ 100 h 158351"/>
                  <a:gd name="connsiteX11" fmla="*/ 23129 w 42662"/>
                  <a:gd name="connsiteY11" fmla="*/ 100 h 158351"/>
                  <a:gd name="connsiteX12" fmla="*/ 24113 w 42662"/>
                  <a:gd name="connsiteY12" fmla="*/ 100 h 158351"/>
                  <a:gd name="connsiteX13" fmla="*/ 24113 w 42662"/>
                  <a:gd name="connsiteY13" fmla="*/ 100 h 158351"/>
                  <a:gd name="connsiteX14" fmla="*/ 25237 w 42662"/>
                  <a:gd name="connsiteY14" fmla="*/ 100 h 158351"/>
                  <a:gd name="connsiteX15" fmla="*/ 27626 w 42662"/>
                  <a:gd name="connsiteY15" fmla="*/ 100 h 158351"/>
                  <a:gd name="connsiteX16" fmla="*/ 28610 w 42662"/>
                  <a:gd name="connsiteY16" fmla="*/ 100 h 158351"/>
                  <a:gd name="connsiteX17" fmla="*/ 28609 w 42662"/>
                  <a:gd name="connsiteY17" fmla="*/ 100 h 158351"/>
                  <a:gd name="connsiteX18" fmla="*/ 29593 w 42662"/>
                  <a:gd name="connsiteY18" fmla="*/ 100 h 158351"/>
                  <a:gd name="connsiteX19" fmla="*/ 30296 w 42662"/>
                  <a:gd name="connsiteY19" fmla="*/ 802 h 158351"/>
                  <a:gd name="connsiteX20" fmla="*/ 30296 w 42662"/>
                  <a:gd name="connsiteY20" fmla="*/ 802 h 158351"/>
                  <a:gd name="connsiteX21" fmla="*/ 30999 w 42662"/>
                  <a:gd name="connsiteY21" fmla="*/ 1786 h 158351"/>
                  <a:gd name="connsiteX22" fmla="*/ 30999 w 42662"/>
                  <a:gd name="connsiteY22" fmla="*/ 2629 h 158351"/>
                  <a:gd name="connsiteX23" fmla="*/ 31701 w 42662"/>
                  <a:gd name="connsiteY23" fmla="*/ 3472 h 158351"/>
                  <a:gd name="connsiteX24" fmla="*/ 31701 w 42662"/>
                  <a:gd name="connsiteY24" fmla="*/ 3472 h 158351"/>
                  <a:gd name="connsiteX25" fmla="*/ 31701 w 42662"/>
                  <a:gd name="connsiteY25" fmla="*/ 4175 h 158351"/>
                  <a:gd name="connsiteX26" fmla="*/ 31701 w 42662"/>
                  <a:gd name="connsiteY26" fmla="*/ 5299 h 158351"/>
                  <a:gd name="connsiteX27" fmla="*/ 31701 w 42662"/>
                  <a:gd name="connsiteY27" fmla="*/ 6424 h 158351"/>
                  <a:gd name="connsiteX28" fmla="*/ 31701 w 42662"/>
                  <a:gd name="connsiteY28" fmla="*/ 7548 h 158351"/>
                  <a:gd name="connsiteX29" fmla="*/ 31701 w 42662"/>
                  <a:gd name="connsiteY29" fmla="*/ 9094 h 15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2662" h="158351">
                    <a:moveTo>
                      <a:pt x="36198" y="9656"/>
                    </a:moveTo>
                    <a:lnTo>
                      <a:pt x="42663" y="145272"/>
                    </a:lnTo>
                    <a:cubicBezTo>
                      <a:pt x="42663" y="152299"/>
                      <a:pt x="39149" y="158061"/>
                      <a:pt x="34371" y="158341"/>
                    </a:cubicBezTo>
                    <a:cubicBezTo>
                      <a:pt x="29593" y="158623"/>
                      <a:pt x="25518" y="153142"/>
                      <a:pt x="25096" y="145975"/>
                    </a:cubicBezTo>
                    <a:lnTo>
                      <a:pt x="19896" y="33547"/>
                    </a:lnTo>
                    <a:lnTo>
                      <a:pt x="13713" y="39168"/>
                    </a:lnTo>
                    <a:cubicBezTo>
                      <a:pt x="12657" y="40402"/>
                      <a:pt x="11120" y="41120"/>
                      <a:pt x="9497" y="41136"/>
                    </a:cubicBezTo>
                    <a:cubicBezTo>
                      <a:pt x="5893" y="40982"/>
                      <a:pt x="2786" y="38553"/>
                      <a:pt x="1768" y="35093"/>
                    </a:cubicBezTo>
                    <a:cubicBezTo>
                      <a:pt x="-1173" y="29423"/>
                      <a:pt x="-396" y="22538"/>
                      <a:pt x="3735" y="17666"/>
                    </a:cubicBezTo>
                    <a:lnTo>
                      <a:pt x="22426" y="100"/>
                    </a:lnTo>
                    <a:lnTo>
                      <a:pt x="22426" y="100"/>
                    </a:lnTo>
                    <a:cubicBezTo>
                      <a:pt x="22426" y="100"/>
                      <a:pt x="22426" y="100"/>
                      <a:pt x="23129" y="100"/>
                    </a:cubicBezTo>
                    <a:lnTo>
                      <a:pt x="24113" y="100"/>
                    </a:lnTo>
                    <a:lnTo>
                      <a:pt x="24113" y="100"/>
                    </a:lnTo>
                    <a:cubicBezTo>
                      <a:pt x="24478" y="-19"/>
                      <a:pt x="24871" y="-19"/>
                      <a:pt x="25237" y="100"/>
                    </a:cubicBezTo>
                    <a:lnTo>
                      <a:pt x="27626" y="100"/>
                    </a:lnTo>
                    <a:cubicBezTo>
                      <a:pt x="27940" y="-33"/>
                      <a:pt x="28295" y="-33"/>
                      <a:pt x="28610" y="100"/>
                    </a:cubicBezTo>
                    <a:lnTo>
                      <a:pt x="28609" y="100"/>
                    </a:lnTo>
                    <a:cubicBezTo>
                      <a:pt x="28609" y="100"/>
                      <a:pt x="29312" y="100"/>
                      <a:pt x="29593" y="100"/>
                    </a:cubicBezTo>
                    <a:lnTo>
                      <a:pt x="30296" y="802"/>
                    </a:lnTo>
                    <a:lnTo>
                      <a:pt x="30296" y="802"/>
                    </a:lnTo>
                    <a:lnTo>
                      <a:pt x="30999" y="1786"/>
                    </a:lnTo>
                    <a:cubicBezTo>
                      <a:pt x="31052" y="2064"/>
                      <a:pt x="31052" y="2351"/>
                      <a:pt x="30999" y="2629"/>
                    </a:cubicBezTo>
                    <a:lnTo>
                      <a:pt x="31701" y="3472"/>
                    </a:lnTo>
                    <a:lnTo>
                      <a:pt x="31701" y="3472"/>
                    </a:lnTo>
                    <a:cubicBezTo>
                      <a:pt x="31701" y="3472"/>
                      <a:pt x="31701" y="3472"/>
                      <a:pt x="31701" y="4175"/>
                    </a:cubicBezTo>
                    <a:cubicBezTo>
                      <a:pt x="31781" y="4546"/>
                      <a:pt x="31781" y="4929"/>
                      <a:pt x="31701" y="5299"/>
                    </a:cubicBezTo>
                    <a:cubicBezTo>
                      <a:pt x="31738" y="5673"/>
                      <a:pt x="31738" y="6050"/>
                      <a:pt x="31701" y="6424"/>
                    </a:cubicBezTo>
                    <a:cubicBezTo>
                      <a:pt x="31701" y="6424"/>
                      <a:pt x="31701" y="7267"/>
                      <a:pt x="31701" y="7548"/>
                    </a:cubicBezTo>
                    <a:cubicBezTo>
                      <a:pt x="31603" y="8058"/>
                      <a:pt x="31603" y="8583"/>
                      <a:pt x="31701" y="9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BE753F04-8FB2-F7E9-38DE-D89926E62351}"/>
                  </a:ext>
                </a:extLst>
              </p:cNvPr>
              <p:cNvSpPr/>
              <p:nvPr/>
            </p:nvSpPr>
            <p:spPr>
              <a:xfrm>
                <a:off x="9901856" y="2816639"/>
                <a:ext cx="71448" cy="162717"/>
              </a:xfrm>
              <a:custGeom>
                <a:avLst/>
                <a:gdLst>
                  <a:gd name="connsiteX0" fmla="*/ 71407 w 71448"/>
                  <a:gd name="connsiteY0" fmla="*/ 17103 h 162717"/>
                  <a:gd name="connsiteX1" fmla="*/ 38381 w 71448"/>
                  <a:gd name="connsiteY1" fmla="*/ 154827 h 162717"/>
                  <a:gd name="connsiteX2" fmla="*/ 30652 w 71448"/>
                  <a:gd name="connsiteY2" fmla="*/ 162697 h 162717"/>
                  <a:gd name="connsiteX3" fmla="*/ 27279 w 71448"/>
                  <a:gd name="connsiteY3" fmla="*/ 161994 h 162717"/>
                  <a:gd name="connsiteX4" fmla="*/ 21798 w 71448"/>
                  <a:gd name="connsiteY4" fmla="*/ 145692 h 162717"/>
                  <a:gd name="connsiteX5" fmla="*/ 49905 w 71448"/>
                  <a:gd name="connsiteY5" fmla="*/ 26238 h 162717"/>
                  <a:gd name="connsiteX6" fmla="*/ 9291 w 71448"/>
                  <a:gd name="connsiteY6" fmla="*/ 28065 h 162717"/>
                  <a:gd name="connsiteX7" fmla="*/ 15 w 71448"/>
                  <a:gd name="connsiteY7" fmla="*/ 15557 h 162717"/>
                  <a:gd name="connsiteX8" fmla="*/ 8025 w 71448"/>
                  <a:gd name="connsiteY8" fmla="*/ 2628 h 162717"/>
                  <a:gd name="connsiteX9" fmla="*/ 62131 w 71448"/>
                  <a:gd name="connsiteY9" fmla="*/ 98 h 162717"/>
                  <a:gd name="connsiteX10" fmla="*/ 63677 w 71448"/>
                  <a:gd name="connsiteY10" fmla="*/ 98 h 162717"/>
                  <a:gd name="connsiteX11" fmla="*/ 67050 w 71448"/>
                  <a:gd name="connsiteY11" fmla="*/ 1784 h 162717"/>
                  <a:gd name="connsiteX12" fmla="*/ 67050 w 71448"/>
                  <a:gd name="connsiteY12" fmla="*/ 2487 h 162717"/>
                  <a:gd name="connsiteX13" fmla="*/ 67050 w 71448"/>
                  <a:gd name="connsiteY13" fmla="*/ 3330 h 162717"/>
                  <a:gd name="connsiteX14" fmla="*/ 67753 w 71448"/>
                  <a:gd name="connsiteY14" fmla="*/ 4174 h 162717"/>
                  <a:gd name="connsiteX15" fmla="*/ 67753 w 71448"/>
                  <a:gd name="connsiteY15" fmla="*/ 5157 h 162717"/>
                  <a:gd name="connsiteX16" fmla="*/ 67753 w 71448"/>
                  <a:gd name="connsiteY16" fmla="*/ 6282 h 162717"/>
                  <a:gd name="connsiteX17" fmla="*/ 67753 w 71448"/>
                  <a:gd name="connsiteY17" fmla="*/ 7406 h 162717"/>
                  <a:gd name="connsiteX18" fmla="*/ 67753 w 71448"/>
                  <a:gd name="connsiteY18" fmla="*/ 8530 h 162717"/>
                  <a:gd name="connsiteX19" fmla="*/ 67753 w 71448"/>
                  <a:gd name="connsiteY19" fmla="*/ 9655 h 162717"/>
                  <a:gd name="connsiteX20" fmla="*/ 67753 w 71448"/>
                  <a:gd name="connsiteY20" fmla="*/ 14714 h 162717"/>
                  <a:gd name="connsiteX21" fmla="*/ 71407 w 71448"/>
                  <a:gd name="connsiteY21" fmla="*/ 17103 h 16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48" h="162717">
                    <a:moveTo>
                      <a:pt x="71407" y="17103"/>
                    </a:moveTo>
                    <a:lnTo>
                      <a:pt x="38381" y="154827"/>
                    </a:lnTo>
                    <a:cubicBezTo>
                      <a:pt x="37257" y="159605"/>
                      <a:pt x="34306" y="162556"/>
                      <a:pt x="30652" y="162697"/>
                    </a:cubicBezTo>
                    <a:cubicBezTo>
                      <a:pt x="29483" y="162795"/>
                      <a:pt x="28311" y="162551"/>
                      <a:pt x="27279" y="161994"/>
                    </a:cubicBezTo>
                    <a:cubicBezTo>
                      <a:pt x="22443" y="158084"/>
                      <a:pt x="20306" y="151729"/>
                      <a:pt x="21798" y="145692"/>
                    </a:cubicBezTo>
                    <a:lnTo>
                      <a:pt x="49905" y="26238"/>
                    </a:lnTo>
                    <a:lnTo>
                      <a:pt x="9291" y="28065"/>
                    </a:lnTo>
                    <a:cubicBezTo>
                      <a:pt x="4512" y="28065"/>
                      <a:pt x="296" y="22443"/>
                      <a:pt x="15" y="15557"/>
                    </a:cubicBezTo>
                    <a:cubicBezTo>
                      <a:pt x="-266" y="8671"/>
                      <a:pt x="3388" y="2768"/>
                      <a:pt x="8025" y="2628"/>
                    </a:cubicBezTo>
                    <a:lnTo>
                      <a:pt x="62131" y="98"/>
                    </a:lnTo>
                    <a:cubicBezTo>
                      <a:pt x="62638" y="-33"/>
                      <a:pt x="63170" y="-33"/>
                      <a:pt x="63677" y="98"/>
                    </a:cubicBezTo>
                    <a:cubicBezTo>
                      <a:pt x="64902" y="431"/>
                      <a:pt x="66049" y="1004"/>
                      <a:pt x="67050" y="1784"/>
                    </a:cubicBezTo>
                    <a:lnTo>
                      <a:pt x="67050" y="2487"/>
                    </a:lnTo>
                    <a:cubicBezTo>
                      <a:pt x="67147" y="2760"/>
                      <a:pt x="67147" y="3058"/>
                      <a:pt x="67050" y="3330"/>
                    </a:cubicBezTo>
                    <a:lnTo>
                      <a:pt x="67753" y="4174"/>
                    </a:lnTo>
                    <a:lnTo>
                      <a:pt x="67753" y="5157"/>
                    </a:lnTo>
                    <a:cubicBezTo>
                      <a:pt x="67774" y="5532"/>
                      <a:pt x="67774" y="5907"/>
                      <a:pt x="67753" y="6282"/>
                    </a:cubicBezTo>
                    <a:lnTo>
                      <a:pt x="67753" y="7406"/>
                    </a:lnTo>
                    <a:cubicBezTo>
                      <a:pt x="67753" y="7406"/>
                      <a:pt x="67753" y="8249"/>
                      <a:pt x="67753" y="8530"/>
                    </a:cubicBezTo>
                    <a:cubicBezTo>
                      <a:pt x="67695" y="8903"/>
                      <a:pt x="67695" y="9282"/>
                      <a:pt x="67753" y="9655"/>
                    </a:cubicBezTo>
                    <a:cubicBezTo>
                      <a:pt x="67895" y="11338"/>
                      <a:pt x="67895" y="13030"/>
                      <a:pt x="67753" y="14714"/>
                    </a:cubicBezTo>
                    <a:cubicBezTo>
                      <a:pt x="71547" y="15697"/>
                      <a:pt x="71547" y="16400"/>
                      <a:pt x="71407" y="17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44475F19-9272-CA69-9C50-AAE1CC13B8DF}"/>
                  </a:ext>
                </a:extLst>
              </p:cNvPr>
              <p:cNvSpPr/>
              <p:nvPr/>
            </p:nvSpPr>
            <p:spPr>
              <a:xfrm>
                <a:off x="9693598" y="2233379"/>
                <a:ext cx="214736" cy="390686"/>
              </a:xfrm>
              <a:custGeom>
                <a:avLst/>
                <a:gdLst>
                  <a:gd name="connsiteX0" fmla="*/ 0 w 214736"/>
                  <a:gd name="connsiteY0" fmla="*/ 267016 h 390686"/>
                  <a:gd name="connsiteX1" fmla="*/ 143064 w 214736"/>
                  <a:gd name="connsiteY1" fmla="*/ 390686 h 390686"/>
                  <a:gd name="connsiteX2" fmla="*/ 174122 w 214736"/>
                  <a:gd name="connsiteY2" fmla="*/ 263362 h 390686"/>
                  <a:gd name="connsiteX3" fmla="*/ 176792 w 214736"/>
                  <a:gd name="connsiteY3" fmla="*/ 253946 h 390686"/>
                  <a:gd name="connsiteX4" fmla="*/ 214737 w 214736"/>
                  <a:gd name="connsiteY4" fmla="*/ 123811 h 390686"/>
                  <a:gd name="connsiteX5" fmla="*/ 65911 w 214736"/>
                  <a:gd name="connsiteY5" fmla="*/ 14053 h 390686"/>
                  <a:gd name="connsiteX6" fmla="*/ 44268 w 214736"/>
                  <a:gd name="connsiteY6" fmla="*/ 0 h 390686"/>
                  <a:gd name="connsiteX7" fmla="*/ 26701 w 214736"/>
                  <a:gd name="connsiteY7" fmla="*/ 81651 h 390686"/>
                  <a:gd name="connsiteX8" fmla="*/ 25296 w 214736"/>
                  <a:gd name="connsiteY8" fmla="*/ 88115 h 390686"/>
                  <a:gd name="connsiteX9" fmla="*/ 23750 w 214736"/>
                  <a:gd name="connsiteY9" fmla="*/ 95423 h 390686"/>
                  <a:gd name="connsiteX10" fmla="*/ 19253 w 214736"/>
                  <a:gd name="connsiteY10" fmla="*/ 115941 h 390686"/>
                  <a:gd name="connsiteX11" fmla="*/ 16302 w 214736"/>
                  <a:gd name="connsiteY11" fmla="*/ 131821 h 390686"/>
                  <a:gd name="connsiteX12" fmla="*/ 13210 w 214736"/>
                  <a:gd name="connsiteY12" fmla="*/ 148404 h 390686"/>
                  <a:gd name="connsiteX13" fmla="*/ 0 w 214736"/>
                  <a:gd name="connsiteY13" fmla="*/ 267016 h 3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4736" h="390686">
                    <a:moveTo>
                      <a:pt x="0" y="267016"/>
                    </a:moveTo>
                    <a:cubicBezTo>
                      <a:pt x="2670" y="282896"/>
                      <a:pt x="71110" y="389421"/>
                      <a:pt x="143064" y="390686"/>
                    </a:cubicBezTo>
                    <a:cubicBezTo>
                      <a:pt x="166393" y="390686"/>
                      <a:pt x="174122" y="263362"/>
                      <a:pt x="174122" y="263362"/>
                    </a:cubicBezTo>
                    <a:lnTo>
                      <a:pt x="176792" y="253946"/>
                    </a:lnTo>
                    <a:lnTo>
                      <a:pt x="214737" y="123811"/>
                    </a:lnTo>
                    <a:lnTo>
                      <a:pt x="65911" y="14053"/>
                    </a:lnTo>
                    <a:lnTo>
                      <a:pt x="44268" y="0"/>
                    </a:lnTo>
                    <a:cubicBezTo>
                      <a:pt x="44268" y="0"/>
                      <a:pt x="36258" y="36258"/>
                      <a:pt x="26701" y="81651"/>
                    </a:cubicBezTo>
                    <a:cubicBezTo>
                      <a:pt x="26701" y="83759"/>
                      <a:pt x="25858" y="85867"/>
                      <a:pt x="25296" y="88115"/>
                    </a:cubicBezTo>
                    <a:cubicBezTo>
                      <a:pt x="24734" y="90364"/>
                      <a:pt x="24172" y="93034"/>
                      <a:pt x="23750" y="95423"/>
                    </a:cubicBezTo>
                    <a:cubicBezTo>
                      <a:pt x="22204" y="102169"/>
                      <a:pt x="20659" y="109476"/>
                      <a:pt x="19253" y="115941"/>
                    </a:cubicBezTo>
                    <a:cubicBezTo>
                      <a:pt x="17848" y="122406"/>
                      <a:pt x="17145" y="126341"/>
                      <a:pt x="16302" y="131821"/>
                    </a:cubicBezTo>
                    <a:cubicBezTo>
                      <a:pt x="15459" y="137302"/>
                      <a:pt x="14334" y="142783"/>
                      <a:pt x="13210" y="148404"/>
                    </a:cubicBezTo>
                    <a:cubicBezTo>
                      <a:pt x="6150" y="187600"/>
                      <a:pt x="1737" y="227227"/>
                      <a:pt x="0" y="2670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362B84F-2955-8641-814E-631E7D5239CB}"/>
                  </a:ext>
                </a:extLst>
              </p:cNvPr>
              <p:cNvSpPr/>
              <p:nvPr/>
            </p:nvSpPr>
            <p:spPr>
              <a:xfrm>
                <a:off x="9720300" y="2233379"/>
                <a:ext cx="188035" cy="253946"/>
              </a:xfrm>
              <a:custGeom>
                <a:avLst/>
                <a:gdLst>
                  <a:gd name="connsiteX0" fmla="*/ 0 w 188035"/>
                  <a:gd name="connsiteY0" fmla="*/ 81370 h 253946"/>
                  <a:gd name="connsiteX1" fmla="*/ 150091 w 188035"/>
                  <a:gd name="connsiteY1" fmla="*/ 253946 h 253946"/>
                  <a:gd name="connsiteX2" fmla="*/ 188035 w 188035"/>
                  <a:gd name="connsiteY2" fmla="*/ 123811 h 253946"/>
                  <a:gd name="connsiteX3" fmla="*/ 39209 w 188035"/>
                  <a:gd name="connsiteY3" fmla="*/ 14053 h 253946"/>
                  <a:gd name="connsiteX4" fmla="*/ 17567 w 188035"/>
                  <a:gd name="connsiteY4" fmla="*/ 0 h 253946"/>
                  <a:gd name="connsiteX5" fmla="*/ 0 w 188035"/>
                  <a:gd name="connsiteY5" fmla="*/ 81370 h 25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035" h="253946">
                    <a:moveTo>
                      <a:pt x="0" y="81370"/>
                    </a:moveTo>
                    <a:cubicBezTo>
                      <a:pt x="22248" y="158151"/>
                      <a:pt x="77137" y="221263"/>
                      <a:pt x="150091" y="253946"/>
                    </a:cubicBezTo>
                    <a:lnTo>
                      <a:pt x="188035" y="123811"/>
                    </a:lnTo>
                    <a:lnTo>
                      <a:pt x="39209" y="14053"/>
                    </a:lnTo>
                    <a:lnTo>
                      <a:pt x="17567" y="0"/>
                    </a:lnTo>
                    <a:cubicBezTo>
                      <a:pt x="17567" y="0"/>
                      <a:pt x="9556" y="35977"/>
                      <a:pt x="0" y="813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DF49EE-9911-2969-8340-9A3D53F59CC8}"/>
                  </a:ext>
                </a:extLst>
              </p:cNvPr>
              <p:cNvSpPr/>
              <p:nvPr/>
            </p:nvSpPr>
            <p:spPr>
              <a:xfrm>
                <a:off x="9579098" y="1872575"/>
                <a:ext cx="491205" cy="536831"/>
              </a:xfrm>
              <a:custGeom>
                <a:avLst/>
                <a:gdLst>
                  <a:gd name="connsiteX0" fmla="*/ 439697 w 491205"/>
                  <a:gd name="connsiteY0" fmla="*/ 178812 h 536831"/>
                  <a:gd name="connsiteX1" fmla="*/ 400067 w 491205"/>
                  <a:gd name="connsiteY1" fmla="*/ 504712 h 536831"/>
                  <a:gd name="connsiteX2" fmla="*/ 80772 w 491205"/>
                  <a:gd name="connsiteY2" fmla="*/ 405353 h 536831"/>
                  <a:gd name="connsiteX3" fmla="*/ 93561 w 491205"/>
                  <a:gd name="connsiteY3" fmla="*/ 34061 h 536831"/>
                  <a:gd name="connsiteX4" fmla="*/ 439697 w 491205"/>
                  <a:gd name="connsiteY4" fmla="*/ 178812 h 53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205" h="536831">
                    <a:moveTo>
                      <a:pt x="439697" y="178812"/>
                    </a:moveTo>
                    <a:cubicBezTo>
                      <a:pt x="556201" y="386522"/>
                      <a:pt x="444897" y="479696"/>
                      <a:pt x="400067" y="504712"/>
                    </a:cubicBezTo>
                    <a:cubicBezTo>
                      <a:pt x="359452" y="527478"/>
                      <a:pt x="217372" y="599853"/>
                      <a:pt x="80772" y="405353"/>
                    </a:cubicBezTo>
                    <a:cubicBezTo>
                      <a:pt x="-55827" y="210854"/>
                      <a:pt x="3197" y="90978"/>
                      <a:pt x="93561" y="34061"/>
                    </a:cubicBezTo>
                    <a:cubicBezTo>
                      <a:pt x="183925" y="-22855"/>
                      <a:pt x="323194" y="-28758"/>
                      <a:pt x="439697" y="17881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40F4F386-7C07-6DCC-8D26-8FC301220390}"/>
                  </a:ext>
                </a:extLst>
              </p:cNvPr>
              <p:cNvSpPr/>
              <p:nvPr/>
            </p:nvSpPr>
            <p:spPr>
              <a:xfrm>
                <a:off x="9924126" y="2016168"/>
                <a:ext cx="42871" cy="25706"/>
              </a:xfrm>
              <a:custGeom>
                <a:avLst/>
                <a:gdLst>
                  <a:gd name="connsiteX0" fmla="*/ 37753 w 42871"/>
                  <a:gd name="connsiteY0" fmla="*/ 18214 h 25706"/>
                  <a:gd name="connsiteX1" fmla="*/ 22154 w 42871"/>
                  <a:gd name="connsiteY1" fmla="*/ 23132 h 25706"/>
                  <a:gd name="connsiteX2" fmla="*/ 5149 w 42871"/>
                  <a:gd name="connsiteY2" fmla="*/ 25100 h 25706"/>
                  <a:gd name="connsiteX3" fmla="*/ 90 w 42871"/>
                  <a:gd name="connsiteY3" fmla="*/ 16106 h 25706"/>
                  <a:gd name="connsiteX4" fmla="*/ 15689 w 42871"/>
                  <a:gd name="connsiteY4" fmla="*/ 2052 h 25706"/>
                  <a:gd name="connsiteX5" fmla="*/ 37894 w 42871"/>
                  <a:gd name="connsiteY5" fmla="*/ 2052 h 25706"/>
                  <a:gd name="connsiteX6" fmla="*/ 41921 w 42871"/>
                  <a:gd name="connsiteY6" fmla="*/ 14117 h 25706"/>
                  <a:gd name="connsiteX7" fmla="*/ 37753 w 42871"/>
                  <a:gd name="connsiteY7" fmla="*/ 18214 h 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71" h="25706">
                    <a:moveTo>
                      <a:pt x="37753" y="18214"/>
                    </a:moveTo>
                    <a:cubicBezTo>
                      <a:pt x="32666" y="20191"/>
                      <a:pt x="27455" y="21834"/>
                      <a:pt x="22154" y="23132"/>
                    </a:cubicBezTo>
                    <a:cubicBezTo>
                      <a:pt x="16861" y="25657"/>
                      <a:pt x="10879" y="26349"/>
                      <a:pt x="5149" y="25100"/>
                    </a:cubicBezTo>
                    <a:cubicBezTo>
                      <a:pt x="1611" y="23604"/>
                      <a:pt x="-469" y="19906"/>
                      <a:pt x="90" y="16106"/>
                    </a:cubicBezTo>
                    <a:cubicBezTo>
                      <a:pt x="2396" y="8964"/>
                      <a:pt x="8348" y="3603"/>
                      <a:pt x="15689" y="2052"/>
                    </a:cubicBezTo>
                    <a:cubicBezTo>
                      <a:pt x="22838" y="-684"/>
                      <a:pt x="30745" y="-684"/>
                      <a:pt x="37894" y="2052"/>
                    </a:cubicBezTo>
                    <a:cubicBezTo>
                      <a:pt x="42338" y="4272"/>
                      <a:pt x="44141" y="9673"/>
                      <a:pt x="41921" y="14117"/>
                    </a:cubicBezTo>
                    <a:cubicBezTo>
                      <a:pt x="41027" y="15909"/>
                      <a:pt x="39560" y="17350"/>
                      <a:pt x="37753" y="182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742F641A-99D3-763E-F828-F39A59E633F7}"/>
                  </a:ext>
                </a:extLst>
              </p:cNvPr>
              <p:cNvSpPr/>
              <p:nvPr/>
            </p:nvSpPr>
            <p:spPr>
              <a:xfrm>
                <a:off x="9811982" y="2078224"/>
                <a:ext cx="37747" cy="35112"/>
              </a:xfrm>
              <a:custGeom>
                <a:avLst/>
                <a:gdLst>
                  <a:gd name="connsiteX0" fmla="*/ 14000 w 37747"/>
                  <a:gd name="connsiteY0" fmla="*/ 33592 h 35112"/>
                  <a:gd name="connsiteX1" fmla="*/ 26648 w 37747"/>
                  <a:gd name="connsiteY1" fmla="*/ 23052 h 35112"/>
                  <a:gd name="connsiteX2" fmla="*/ 37609 w 37747"/>
                  <a:gd name="connsiteY2" fmla="*/ 9982 h 35112"/>
                  <a:gd name="connsiteX3" fmla="*/ 32691 w 37747"/>
                  <a:gd name="connsiteY3" fmla="*/ 847 h 35112"/>
                  <a:gd name="connsiteX4" fmla="*/ 12173 w 37747"/>
                  <a:gd name="connsiteY4" fmla="*/ 6188 h 35112"/>
                  <a:gd name="connsiteX5" fmla="*/ 87 w 37747"/>
                  <a:gd name="connsiteY5" fmla="*/ 24879 h 35112"/>
                  <a:gd name="connsiteX6" fmla="*/ 7755 w 37747"/>
                  <a:gd name="connsiteY6" fmla="*/ 35027 h 35112"/>
                  <a:gd name="connsiteX7" fmla="*/ 14000 w 37747"/>
                  <a:gd name="connsiteY7" fmla="*/ 33592 h 3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47" h="35112">
                    <a:moveTo>
                      <a:pt x="14000" y="33592"/>
                    </a:moveTo>
                    <a:cubicBezTo>
                      <a:pt x="18464" y="30387"/>
                      <a:pt x="22691" y="26865"/>
                      <a:pt x="26648" y="23052"/>
                    </a:cubicBezTo>
                    <a:cubicBezTo>
                      <a:pt x="31661" y="20044"/>
                      <a:pt x="35520" y="15442"/>
                      <a:pt x="37609" y="9982"/>
                    </a:cubicBezTo>
                    <a:cubicBezTo>
                      <a:pt x="38313" y="6161"/>
                      <a:pt x="36268" y="2364"/>
                      <a:pt x="32691" y="847"/>
                    </a:cubicBezTo>
                    <a:cubicBezTo>
                      <a:pt x="25390" y="-1318"/>
                      <a:pt x="17491" y="738"/>
                      <a:pt x="12173" y="6188"/>
                    </a:cubicBezTo>
                    <a:cubicBezTo>
                      <a:pt x="5902" y="10643"/>
                      <a:pt x="1577" y="17332"/>
                      <a:pt x="87" y="24879"/>
                    </a:cubicBezTo>
                    <a:cubicBezTo>
                      <a:pt x="-598" y="29799"/>
                      <a:pt x="2836" y="34342"/>
                      <a:pt x="7755" y="35027"/>
                    </a:cubicBezTo>
                    <a:cubicBezTo>
                      <a:pt x="9943" y="35331"/>
                      <a:pt x="12165" y="34821"/>
                      <a:pt x="14000" y="335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CA8856B-E616-A23B-DADC-CC167B925A25}"/>
                  </a:ext>
                </a:extLst>
              </p:cNvPr>
              <p:cNvSpPr/>
              <p:nvPr/>
            </p:nvSpPr>
            <p:spPr>
              <a:xfrm>
                <a:off x="9938686" y="2243216"/>
                <a:ext cx="32480" cy="17319"/>
              </a:xfrm>
              <a:custGeom>
                <a:avLst/>
                <a:gdLst>
                  <a:gd name="connsiteX0" fmla="*/ 1129 w 32480"/>
                  <a:gd name="connsiteY0" fmla="*/ 8713 h 17319"/>
                  <a:gd name="connsiteX1" fmla="*/ 17431 w 32480"/>
                  <a:gd name="connsiteY1" fmla="*/ 11243 h 17319"/>
                  <a:gd name="connsiteX2" fmla="*/ 31484 w 32480"/>
                  <a:gd name="connsiteY2" fmla="*/ 0 h 17319"/>
                  <a:gd name="connsiteX3" fmla="*/ 32468 w 32480"/>
                  <a:gd name="connsiteY3" fmla="*/ 0 h 17319"/>
                  <a:gd name="connsiteX4" fmla="*/ 18415 w 32480"/>
                  <a:gd name="connsiteY4" fmla="*/ 17005 h 17319"/>
                  <a:gd name="connsiteX5" fmla="*/ 707 w 32480"/>
                  <a:gd name="connsiteY5" fmla="*/ 9556 h 17319"/>
                  <a:gd name="connsiteX6" fmla="*/ 1129 w 32480"/>
                  <a:gd name="connsiteY6" fmla="*/ 8713 h 1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0" h="17319">
                    <a:moveTo>
                      <a:pt x="1129" y="8713"/>
                    </a:moveTo>
                    <a:cubicBezTo>
                      <a:pt x="6106" y="11419"/>
                      <a:pt x="11868" y="12313"/>
                      <a:pt x="17431" y="11243"/>
                    </a:cubicBezTo>
                    <a:cubicBezTo>
                      <a:pt x="22907" y="8610"/>
                      <a:pt x="27713" y="4765"/>
                      <a:pt x="31484" y="0"/>
                    </a:cubicBezTo>
                    <a:cubicBezTo>
                      <a:pt x="31484" y="0"/>
                      <a:pt x="32609" y="0"/>
                      <a:pt x="32468" y="0"/>
                    </a:cubicBezTo>
                    <a:cubicBezTo>
                      <a:pt x="31212" y="7797"/>
                      <a:pt x="25835" y="14303"/>
                      <a:pt x="18415" y="17005"/>
                    </a:cubicBezTo>
                    <a:cubicBezTo>
                      <a:pt x="11549" y="18332"/>
                      <a:pt x="4560" y="15392"/>
                      <a:pt x="707" y="9556"/>
                    </a:cubicBezTo>
                    <a:cubicBezTo>
                      <a:pt x="-698" y="9275"/>
                      <a:pt x="285" y="8432"/>
                      <a:pt x="1129" y="87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4AD5F32E-049B-E171-0592-8F1ED113BA39}"/>
                  </a:ext>
                </a:extLst>
              </p:cNvPr>
              <p:cNvSpPr/>
              <p:nvPr/>
            </p:nvSpPr>
            <p:spPr>
              <a:xfrm>
                <a:off x="9886917" y="2032573"/>
                <a:ext cx="109683" cy="181842"/>
              </a:xfrm>
              <a:custGeom>
                <a:avLst/>
                <a:gdLst>
                  <a:gd name="connsiteX0" fmla="*/ 83535 w 109683"/>
                  <a:gd name="connsiteY0" fmla="*/ 135176 h 181842"/>
                  <a:gd name="connsiteX1" fmla="*/ 103772 w 109683"/>
                  <a:gd name="connsiteY1" fmla="*/ 164688 h 181842"/>
                  <a:gd name="connsiteX2" fmla="*/ 98853 w 109683"/>
                  <a:gd name="connsiteY2" fmla="*/ 169466 h 181842"/>
                  <a:gd name="connsiteX3" fmla="*/ 98853 w 109683"/>
                  <a:gd name="connsiteY3" fmla="*/ 169466 h 181842"/>
                  <a:gd name="connsiteX4" fmla="*/ 42639 w 109683"/>
                  <a:gd name="connsiteY4" fmla="*/ 177336 h 181842"/>
                  <a:gd name="connsiteX5" fmla="*/ 42444 w 109683"/>
                  <a:gd name="connsiteY5" fmla="*/ 175558 h 181842"/>
                  <a:gd name="connsiteX6" fmla="*/ 43342 w 109683"/>
                  <a:gd name="connsiteY6" fmla="*/ 175087 h 181842"/>
                  <a:gd name="connsiteX7" fmla="*/ 93513 w 109683"/>
                  <a:gd name="connsiteY7" fmla="*/ 163423 h 181842"/>
                  <a:gd name="connsiteX8" fmla="*/ 68779 w 109683"/>
                  <a:gd name="connsiteY8" fmla="*/ 129835 h 181842"/>
                  <a:gd name="connsiteX9" fmla="*/ 94215 w 109683"/>
                  <a:gd name="connsiteY9" fmla="*/ 122387 h 181842"/>
                  <a:gd name="connsiteX10" fmla="*/ 338 w 109683"/>
                  <a:gd name="connsiteY10" fmla="*/ 2511 h 181842"/>
                  <a:gd name="connsiteX11" fmla="*/ 581 w 109683"/>
                  <a:gd name="connsiteY11" fmla="*/ 338 h 181842"/>
                  <a:gd name="connsiteX12" fmla="*/ 2587 w 109683"/>
                  <a:gd name="connsiteY12" fmla="*/ 403 h 181842"/>
                  <a:gd name="connsiteX13" fmla="*/ 109253 w 109683"/>
                  <a:gd name="connsiteY13" fmla="*/ 125198 h 181842"/>
                  <a:gd name="connsiteX14" fmla="*/ 83535 w 109683"/>
                  <a:gd name="connsiteY14" fmla="*/ 135176 h 18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683" h="181842">
                    <a:moveTo>
                      <a:pt x="83535" y="135176"/>
                    </a:moveTo>
                    <a:cubicBezTo>
                      <a:pt x="83535" y="135176"/>
                      <a:pt x="98291" y="154710"/>
                      <a:pt x="103772" y="164688"/>
                    </a:cubicBezTo>
                    <a:cubicBezTo>
                      <a:pt x="103772" y="165531"/>
                      <a:pt x="102226" y="167358"/>
                      <a:pt x="98853" y="169466"/>
                    </a:cubicBezTo>
                    <a:cubicBezTo>
                      <a:pt x="98853" y="169466"/>
                      <a:pt x="98853" y="169466"/>
                      <a:pt x="98853" y="169466"/>
                    </a:cubicBezTo>
                    <a:cubicBezTo>
                      <a:pt x="83079" y="182435"/>
                      <a:pt x="61369" y="185474"/>
                      <a:pt x="42639" y="177336"/>
                    </a:cubicBezTo>
                    <a:cubicBezTo>
                      <a:pt x="42094" y="176899"/>
                      <a:pt x="42007" y="176103"/>
                      <a:pt x="42444" y="175558"/>
                    </a:cubicBezTo>
                    <a:cubicBezTo>
                      <a:pt x="42665" y="175283"/>
                      <a:pt x="42990" y="175112"/>
                      <a:pt x="43342" y="175087"/>
                    </a:cubicBezTo>
                    <a:cubicBezTo>
                      <a:pt x="60887" y="176725"/>
                      <a:pt x="78490" y="172632"/>
                      <a:pt x="93513" y="163423"/>
                    </a:cubicBezTo>
                    <a:cubicBezTo>
                      <a:pt x="92670" y="160331"/>
                      <a:pt x="67233" y="130819"/>
                      <a:pt x="68779" y="129835"/>
                    </a:cubicBezTo>
                    <a:cubicBezTo>
                      <a:pt x="76883" y="126216"/>
                      <a:pt x="85439" y="123711"/>
                      <a:pt x="94215" y="122387"/>
                    </a:cubicBezTo>
                    <a:cubicBezTo>
                      <a:pt x="64844" y="80227"/>
                      <a:pt x="29008" y="44250"/>
                      <a:pt x="338" y="2511"/>
                    </a:cubicBezTo>
                    <a:cubicBezTo>
                      <a:pt x="-195" y="1844"/>
                      <a:pt x="-86" y="871"/>
                      <a:pt x="581" y="338"/>
                    </a:cubicBezTo>
                    <a:cubicBezTo>
                      <a:pt x="1174" y="-136"/>
                      <a:pt x="2025" y="-109"/>
                      <a:pt x="2587" y="403"/>
                    </a:cubicBezTo>
                    <a:cubicBezTo>
                      <a:pt x="42202" y="38352"/>
                      <a:pt x="77935" y="80157"/>
                      <a:pt x="109253" y="125198"/>
                    </a:cubicBezTo>
                    <a:cubicBezTo>
                      <a:pt x="113188" y="130538"/>
                      <a:pt x="89016" y="134614"/>
                      <a:pt x="83535" y="1351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8EEE4DA1-74CC-00DA-4148-18716F243B77}"/>
                  </a:ext>
                </a:extLst>
              </p:cNvPr>
              <p:cNvSpPr/>
              <p:nvPr/>
            </p:nvSpPr>
            <p:spPr>
              <a:xfrm>
                <a:off x="9930117" y="2205272"/>
                <a:ext cx="43988" cy="33617"/>
              </a:xfrm>
              <a:custGeom>
                <a:avLst/>
                <a:gdLst>
                  <a:gd name="connsiteX0" fmla="*/ 43988 w 43988"/>
                  <a:gd name="connsiteY0" fmla="*/ 0 h 33617"/>
                  <a:gd name="connsiteX1" fmla="*/ 32605 w 43988"/>
                  <a:gd name="connsiteY1" fmla="*/ 25296 h 33617"/>
                  <a:gd name="connsiteX2" fmla="*/ 19816 w 43988"/>
                  <a:gd name="connsiteY2" fmla="*/ 33166 h 33617"/>
                  <a:gd name="connsiteX3" fmla="*/ 1828 w 43988"/>
                  <a:gd name="connsiteY3" fmla="*/ 19113 h 33617"/>
                  <a:gd name="connsiteX4" fmla="*/ 1 w 43988"/>
                  <a:gd name="connsiteY4" fmla="*/ 5059 h 33617"/>
                  <a:gd name="connsiteX5" fmla="*/ 43988 w 43988"/>
                  <a:gd name="connsiteY5" fmla="*/ 0 h 3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988" h="33617">
                    <a:moveTo>
                      <a:pt x="43988" y="0"/>
                    </a:moveTo>
                    <a:cubicBezTo>
                      <a:pt x="42402" y="9261"/>
                      <a:pt x="38484" y="17967"/>
                      <a:pt x="32605" y="25296"/>
                    </a:cubicBezTo>
                    <a:cubicBezTo>
                      <a:pt x="29248" y="29167"/>
                      <a:pt x="24784" y="31914"/>
                      <a:pt x="19816" y="33166"/>
                    </a:cubicBezTo>
                    <a:cubicBezTo>
                      <a:pt x="8995" y="35696"/>
                      <a:pt x="4076" y="27123"/>
                      <a:pt x="1828" y="19113"/>
                    </a:cubicBezTo>
                    <a:cubicBezTo>
                      <a:pt x="590" y="14532"/>
                      <a:pt x="-24" y="9805"/>
                      <a:pt x="1" y="5059"/>
                    </a:cubicBezTo>
                    <a:cubicBezTo>
                      <a:pt x="14825" y="8157"/>
                      <a:pt x="30254" y="6383"/>
                      <a:pt x="4398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8CED295-6B3D-3BA8-38EE-BA91DF5E81E9}"/>
                  </a:ext>
                </a:extLst>
              </p:cNvPr>
              <p:cNvSpPr/>
              <p:nvPr/>
            </p:nvSpPr>
            <p:spPr>
              <a:xfrm>
                <a:off x="9931945" y="2221416"/>
                <a:ext cx="30777" cy="17192"/>
              </a:xfrm>
              <a:custGeom>
                <a:avLst/>
                <a:gdLst>
                  <a:gd name="connsiteX0" fmla="*/ 30777 w 30777"/>
                  <a:gd name="connsiteY0" fmla="*/ 8871 h 17192"/>
                  <a:gd name="connsiteX1" fmla="*/ 17988 w 30777"/>
                  <a:gd name="connsiteY1" fmla="*/ 16741 h 17192"/>
                  <a:gd name="connsiteX2" fmla="*/ 0 w 30777"/>
                  <a:gd name="connsiteY2" fmla="*/ 2688 h 17192"/>
                  <a:gd name="connsiteX3" fmla="*/ 30777 w 30777"/>
                  <a:gd name="connsiteY3" fmla="*/ 8871 h 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7" h="17192">
                    <a:moveTo>
                      <a:pt x="30777" y="8871"/>
                    </a:moveTo>
                    <a:cubicBezTo>
                      <a:pt x="27421" y="12742"/>
                      <a:pt x="22957" y="15489"/>
                      <a:pt x="17988" y="16741"/>
                    </a:cubicBezTo>
                    <a:cubicBezTo>
                      <a:pt x="7167" y="19271"/>
                      <a:pt x="2249" y="10698"/>
                      <a:pt x="0" y="2688"/>
                    </a:cubicBezTo>
                    <a:cubicBezTo>
                      <a:pt x="10466" y="-2530"/>
                      <a:pt x="23138" y="16"/>
                      <a:pt x="30777" y="8871"/>
                    </a:cubicBezTo>
                    <a:close/>
                  </a:path>
                </a:pathLst>
              </a:custGeom>
              <a:solidFill>
                <a:srgbClr val="FF9CBD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89C39468-3DB0-8C94-2A4D-42809926BA89}"/>
                  </a:ext>
                </a:extLst>
              </p:cNvPr>
              <p:cNvSpPr/>
              <p:nvPr/>
            </p:nvSpPr>
            <p:spPr>
              <a:xfrm>
                <a:off x="9824717" y="2149761"/>
                <a:ext cx="30777" cy="23167"/>
              </a:xfrm>
              <a:custGeom>
                <a:avLst/>
                <a:gdLst>
                  <a:gd name="connsiteX0" fmla="*/ 30777 w 30777"/>
                  <a:gd name="connsiteY0" fmla="*/ 9837 h 23167"/>
                  <a:gd name="connsiteX1" fmla="*/ 29512 w 30777"/>
                  <a:gd name="connsiteY1" fmla="*/ 15599 h 23167"/>
                  <a:gd name="connsiteX2" fmla="*/ 23048 w 30777"/>
                  <a:gd name="connsiteY2" fmla="*/ 22204 h 23167"/>
                  <a:gd name="connsiteX3" fmla="*/ 0 w 30777"/>
                  <a:gd name="connsiteY3" fmla="*/ 9837 h 23167"/>
                  <a:gd name="connsiteX4" fmla="*/ 0 w 30777"/>
                  <a:gd name="connsiteY4" fmla="*/ 8994 h 23167"/>
                  <a:gd name="connsiteX5" fmla="*/ 17427 w 30777"/>
                  <a:gd name="connsiteY5" fmla="*/ 10821 h 23167"/>
                  <a:gd name="connsiteX6" fmla="*/ 23189 w 30777"/>
                  <a:gd name="connsiteY6" fmla="*/ 0 h 23167"/>
                  <a:gd name="connsiteX7" fmla="*/ 30778 w 30777"/>
                  <a:gd name="connsiteY7" fmla="*/ 9837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77" h="23167">
                    <a:moveTo>
                      <a:pt x="30777" y="9837"/>
                    </a:moveTo>
                    <a:cubicBezTo>
                      <a:pt x="30740" y="11823"/>
                      <a:pt x="30310" y="13781"/>
                      <a:pt x="29512" y="15599"/>
                    </a:cubicBezTo>
                    <a:cubicBezTo>
                      <a:pt x="28471" y="18668"/>
                      <a:pt x="26093" y="21097"/>
                      <a:pt x="23048" y="22204"/>
                    </a:cubicBezTo>
                    <a:cubicBezTo>
                      <a:pt x="13773" y="25858"/>
                      <a:pt x="5200" y="18551"/>
                      <a:pt x="0" y="9837"/>
                    </a:cubicBezTo>
                    <a:cubicBezTo>
                      <a:pt x="0" y="9837"/>
                      <a:pt x="0" y="8713"/>
                      <a:pt x="0" y="8994"/>
                    </a:cubicBezTo>
                    <a:cubicBezTo>
                      <a:pt x="6043" y="11664"/>
                      <a:pt x="12789" y="14194"/>
                      <a:pt x="17427" y="10821"/>
                    </a:cubicBezTo>
                    <a:cubicBezTo>
                      <a:pt x="20343" y="7840"/>
                      <a:pt x="22343" y="4084"/>
                      <a:pt x="23189" y="0"/>
                    </a:cubicBezTo>
                    <a:cubicBezTo>
                      <a:pt x="25388" y="3521"/>
                      <a:pt x="27930" y="6816"/>
                      <a:pt x="30778" y="98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487FAC-F505-21D4-1134-877AD3A9CF72}"/>
                  </a:ext>
                </a:extLst>
              </p:cNvPr>
              <p:cNvSpPr/>
              <p:nvPr/>
            </p:nvSpPr>
            <p:spPr>
              <a:xfrm>
                <a:off x="9847642" y="2131673"/>
                <a:ext cx="44250" cy="48583"/>
              </a:xfrm>
              <a:custGeom>
                <a:avLst/>
                <a:gdLst>
                  <a:gd name="connsiteX0" fmla="*/ 1809 w 44250"/>
                  <a:gd name="connsiteY0" fmla="*/ 27925 h 48583"/>
                  <a:gd name="connsiteX1" fmla="*/ 404 w 44250"/>
                  <a:gd name="connsiteY1" fmla="*/ 13871 h 48583"/>
                  <a:gd name="connsiteX2" fmla="*/ 9117 w 44250"/>
                  <a:gd name="connsiteY2" fmla="*/ 1785 h 48583"/>
                  <a:gd name="connsiteX3" fmla="*/ 24154 w 44250"/>
                  <a:gd name="connsiteY3" fmla="*/ 1785 h 48583"/>
                  <a:gd name="connsiteX4" fmla="*/ 34694 w 44250"/>
                  <a:gd name="connsiteY4" fmla="*/ 10217 h 48583"/>
                  <a:gd name="connsiteX5" fmla="*/ 39191 w 44250"/>
                  <a:gd name="connsiteY5" fmla="*/ 16963 h 48583"/>
                  <a:gd name="connsiteX6" fmla="*/ 44250 w 44250"/>
                  <a:gd name="connsiteY6" fmla="*/ 32984 h 48583"/>
                  <a:gd name="connsiteX7" fmla="*/ 37645 w 44250"/>
                  <a:gd name="connsiteY7" fmla="*/ 22725 h 48583"/>
                  <a:gd name="connsiteX8" fmla="*/ 30056 w 44250"/>
                  <a:gd name="connsiteY8" fmla="*/ 14574 h 48583"/>
                  <a:gd name="connsiteX9" fmla="*/ 13192 w 44250"/>
                  <a:gd name="connsiteY9" fmla="*/ 9515 h 48583"/>
                  <a:gd name="connsiteX10" fmla="*/ 7852 w 44250"/>
                  <a:gd name="connsiteY10" fmla="*/ 26379 h 48583"/>
                  <a:gd name="connsiteX11" fmla="*/ 15441 w 44250"/>
                  <a:gd name="connsiteY11" fmla="*/ 48583 h 48583"/>
                  <a:gd name="connsiteX12" fmla="*/ 1809 w 44250"/>
                  <a:gd name="connsiteY12" fmla="*/ 27925 h 4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50" h="48583">
                    <a:moveTo>
                      <a:pt x="1809" y="27925"/>
                    </a:moveTo>
                    <a:cubicBezTo>
                      <a:pt x="46" y="23462"/>
                      <a:pt x="-441" y="18596"/>
                      <a:pt x="404" y="13871"/>
                    </a:cubicBezTo>
                    <a:cubicBezTo>
                      <a:pt x="1538" y="8823"/>
                      <a:pt x="4686" y="4457"/>
                      <a:pt x="9117" y="1785"/>
                    </a:cubicBezTo>
                    <a:cubicBezTo>
                      <a:pt x="13846" y="-595"/>
                      <a:pt x="19424" y="-595"/>
                      <a:pt x="24154" y="1785"/>
                    </a:cubicBezTo>
                    <a:cubicBezTo>
                      <a:pt x="28283" y="3726"/>
                      <a:pt x="31894" y="6616"/>
                      <a:pt x="34694" y="10217"/>
                    </a:cubicBezTo>
                    <a:cubicBezTo>
                      <a:pt x="36369" y="12344"/>
                      <a:pt x="37873" y="14599"/>
                      <a:pt x="39191" y="16963"/>
                    </a:cubicBezTo>
                    <a:cubicBezTo>
                      <a:pt x="42085" y="21844"/>
                      <a:pt x="43816" y="27326"/>
                      <a:pt x="44250" y="32984"/>
                    </a:cubicBezTo>
                    <a:cubicBezTo>
                      <a:pt x="42381" y="29362"/>
                      <a:pt x="40169" y="25926"/>
                      <a:pt x="37645" y="22725"/>
                    </a:cubicBezTo>
                    <a:cubicBezTo>
                      <a:pt x="35298" y="19844"/>
                      <a:pt x="32763" y="17121"/>
                      <a:pt x="30056" y="14574"/>
                    </a:cubicBezTo>
                    <a:cubicBezTo>
                      <a:pt x="24576" y="9515"/>
                      <a:pt x="17970" y="6423"/>
                      <a:pt x="13192" y="9515"/>
                    </a:cubicBezTo>
                    <a:cubicBezTo>
                      <a:pt x="7654" y="13170"/>
                      <a:pt x="5427" y="20202"/>
                      <a:pt x="7852" y="26379"/>
                    </a:cubicBezTo>
                    <a:cubicBezTo>
                      <a:pt x="9641" y="34013"/>
                      <a:pt x="12184" y="41451"/>
                      <a:pt x="15441" y="48583"/>
                    </a:cubicBezTo>
                    <a:cubicBezTo>
                      <a:pt x="9317" y="42881"/>
                      <a:pt x="4644" y="35798"/>
                      <a:pt x="1809" y="27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BEC5C122-7347-7C46-40C2-F16EE36624E0}"/>
                  </a:ext>
                </a:extLst>
              </p:cNvPr>
              <p:cNvSpPr/>
              <p:nvPr/>
            </p:nvSpPr>
            <p:spPr>
              <a:xfrm>
                <a:off x="9979165" y="2053760"/>
                <a:ext cx="25009" cy="28558"/>
              </a:xfrm>
              <a:custGeom>
                <a:avLst/>
                <a:gdLst>
                  <a:gd name="connsiteX0" fmla="*/ 4357 w 25009"/>
                  <a:gd name="connsiteY0" fmla="*/ 26155 h 28558"/>
                  <a:gd name="connsiteX1" fmla="*/ 9838 w 25009"/>
                  <a:gd name="connsiteY1" fmla="*/ 28263 h 28558"/>
                  <a:gd name="connsiteX2" fmla="*/ 18972 w 25009"/>
                  <a:gd name="connsiteY2" fmla="*/ 26436 h 28558"/>
                  <a:gd name="connsiteX3" fmla="*/ 21221 w 25009"/>
                  <a:gd name="connsiteY3" fmla="*/ 437 h 28558"/>
                  <a:gd name="connsiteX4" fmla="*/ 20237 w 25009"/>
                  <a:gd name="connsiteY4" fmla="*/ 437 h 28558"/>
                  <a:gd name="connsiteX5" fmla="*/ 12226 w 25009"/>
                  <a:gd name="connsiteY5" fmla="*/ 16037 h 28558"/>
                  <a:gd name="connsiteX6" fmla="*/ 0 w 25009"/>
                  <a:gd name="connsiteY6" fmla="*/ 14912 h 28558"/>
                  <a:gd name="connsiteX7" fmla="*/ 4357 w 25009"/>
                  <a:gd name="connsiteY7" fmla="*/ 26155 h 2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9" h="28558">
                    <a:moveTo>
                      <a:pt x="4357" y="26155"/>
                    </a:moveTo>
                    <a:cubicBezTo>
                      <a:pt x="6081" y="27100"/>
                      <a:pt x="7924" y="27809"/>
                      <a:pt x="9838" y="28263"/>
                    </a:cubicBezTo>
                    <a:cubicBezTo>
                      <a:pt x="13004" y="29004"/>
                      <a:pt x="16335" y="28337"/>
                      <a:pt x="18972" y="26436"/>
                    </a:cubicBezTo>
                    <a:cubicBezTo>
                      <a:pt x="26069" y="19528"/>
                      <a:pt x="27027" y="8461"/>
                      <a:pt x="21221" y="437"/>
                    </a:cubicBezTo>
                    <a:cubicBezTo>
                      <a:pt x="21220" y="437"/>
                      <a:pt x="20377" y="-547"/>
                      <a:pt x="20237" y="437"/>
                    </a:cubicBezTo>
                    <a:cubicBezTo>
                      <a:pt x="19112" y="7042"/>
                      <a:pt x="17567" y="14491"/>
                      <a:pt x="12226" y="16037"/>
                    </a:cubicBezTo>
                    <a:cubicBezTo>
                      <a:pt x="8131" y="16910"/>
                      <a:pt x="3867" y="16517"/>
                      <a:pt x="0" y="14912"/>
                    </a:cubicBezTo>
                    <a:cubicBezTo>
                      <a:pt x="1881" y="18479"/>
                      <a:pt x="3343" y="22252"/>
                      <a:pt x="4357" y="261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28ECEC19-B0F6-1C5D-FCC6-FBFBEE8E9A86}"/>
                  </a:ext>
                </a:extLst>
              </p:cNvPr>
              <p:cNvSpPr/>
              <p:nvPr/>
            </p:nvSpPr>
            <p:spPr>
              <a:xfrm>
                <a:off x="9952005" y="2065369"/>
                <a:ext cx="43882" cy="48554"/>
              </a:xfrm>
              <a:custGeom>
                <a:avLst/>
                <a:gdLst>
                  <a:gd name="connsiteX0" fmla="*/ 34608 w 43882"/>
                  <a:gd name="connsiteY0" fmla="*/ 9627 h 48554"/>
                  <a:gd name="connsiteX1" fmla="*/ 23927 w 43882"/>
                  <a:gd name="connsiteY1" fmla="*/ 1195 h 48554"/>
                  <a:gd name="connsiteX2" fmla="*/ 9031 w 43882"/>
                  <a:gd name="connsiteY2" fmla="*/ 1898 h 48554"/>
                  <a:gd name="connsiteX3" fmla="*/ 318 w 43882"/>
                  <a:gd name="connsiteY3" fmla="*/ 14124 h 48554"/>
                  <a:gd name="connsiteX4" fmla="*/ 1582 w 43882"/>
                  <a:gd name="connsiteY4" fmla="*/ 28178 h 48554"/>
                  <a:gd name="connsiteX5" fmla="*/ 4815 w 43882"/>
                  <a:gd name="connsiteY5" fmla="*/ 35626 h 48554"/>
                  <a:gd name="connsiteX6" fmla="*/ 15636 w 43882"/>
                  <a:gd name="connsiteY6" fmla="*/ 48555 h 48554"/>
                  <a:gd name="connsiteX7" fmla="*/ 10577 w 43882"/>
                  <a:gd name="connsiteY7" fmla="*/ 37312 h 48554"/>
                  <a:gd name="connsiteX8" fmla="*/ 7766 w 43882"/>
                  <a:gd name="connsiteY8" fmla="*/ 26631 h 48554"/>
                  <a:gd name="connsiteX9" fmla="*/ 12825 w 43882"/>
                  <a:gd name="connsiteY9" fmla="*/ 9767 h 48554"/>
                  <a:gd name="connsiteX10" fmla="*/ 29830 w 43882"/>
                  <a:gd name="connsiteY10" fmla="*/ 14545 h 48554"/>
                  <a:gd name="connsiteX11" fmla="*/ 43883 w 43882"/>
                  <a:gd name="connsiteY11" fmla="*/ 32955 h 48554"/>
                  <a:gd name="connsiteX12" fmla="*/ 34608 w 43882"/>
                  <a:gd name="connsiteY12" fmla="*/ 9627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882" h="48554">
                    <a:moveTo>
                      <a:pt x="34608" y="9627"/>
                    </a:moveTo>
                    <a:cubicBezTo>
                      <a:pt x="31827" y="5950"/>
                      <a:pt x="28150" y="3047"/>
                      <a:pt x="23927" y="1195"/>
                    </a:cubicBezTo>
                    <a:cubicBezTo>
                      <a:pt x="19074" y="-614"/>
                      <a:pt x="13692" y="-360"/>
                      <a:pt x="9031" y="1898"/>
                    </a:cubicBezTo>
                    <a:cubicBezTo>
                      <a:pt x="4387" y="4401"/>
                      <a:pt x="1168" y="8918"/>
                      <a:pt x="318" y="14124"/>
                    </a:cubicBezTo>
                    <a:cubicBezTo>
                      <a:pt x="-370" y="18843"/>
                      <a:pt x="63" y="23657"/>
                      <a:pt x="1582" y="28178"/>
                    </a:cubicBezTo>
                    <a:cubicBezTo>
                      <a:pt x="2566" y="30707"/>
                      <a:pt x="3690" y="33237"/>
                      <a:pt x="4815" y="35626"/>
                    </a:cubicBezTo>
                    <a:cubicBezTo>
                      <a:pt x="7382" y="40709"/>
                      <a:pt x="11085" y="45133"/>
                      <a:pt x="15636" y="48555"/>
                    </a:cubicBezTo>
                    <a:cubicBezTo>
                      <a:pt x="13494" y="45030"/>
                      <a:pt x="11794" y="41253"/>
                      <a:pt x="10577" y="37312"/>
                    </a:cubicBezTo>
                    <a:cubicBezTo>
                      <a:pt x="9361" y="33831"/>
                      <a:pt x="8421" y="30260"/>
                      <a:pt x="7766" y="26631"/>
                    </a:cubicBezTo>
                    <a:cubicBezTo>
                      <a:pt x="6641" y="19183"/>
                      <a:pt x="7766" y="12578"/>
                      <a:pt x="12825" y="9767"/>
                    </a:cubicBezTo>
                    <a:cubicBezTo>
                      <a:pt x="18911" y="7154"/>
                      <a:pt x="25996" y="9145"/>
                      <a:pt x="29830" y="14545"/>
                    </a:cubicBezTo>
                    <a:cubicBezTo>
                      <a:pt x="35131" y="20186"/>
                      <a:pt x="39840" y="26355"/>
                      <a:pt x="43883" y="32955"/>
                    </a:cubicBezTo>
                    <a:cubicBezTo>
                      <a:pt x="42716" y="24546"/>
                      <a:pt x="39534" y="16542"/>
                      <a:pt x="34608" y="96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E34061A-7FD0-71F8-BCA4-37FDF0A5B6F5}"/>
                  </a:ext>
                </a:extLst>
              </p:cNvPr>
              <p:cNvSpPr/>
              <p:nvPr/>
            </p:nvSpPr>
            <p:spPr>
              <a:xfrm>
                <a:off x="9558365" y="1863741"/>
                <a:ext cx="403513" cy="450636"/>
              </a:xfrm>
              <a:custGeom>
                <a:avLst/>
                <a:gdLst>
                  <a:gd name="connsiteX0" fmla="*/ 203111 w 403513"/>
                  <a:gd name="connsiteY0" fmla="*/ 60461 h 450636"/>
                  <a:gd name="connsiteX1" fmla="*/ 229391 w 403513"/>
                  <a:gd name="connsiteY1" fmla="*/ 116675 h 450636"/>
                  <a:gd name="connsiteX2" fmla="*/ 158000 w 403513"/>
                  <a:gd name="connsiteY2" fmla="*/ 222919 h 450636"/>
                  <a:gd name="connsiteX3" fmla="*/ 167134 w 403513"/>
                  <a:gd name="connsiteY3" fmla="*/ 309910 h 450636"/>
                  <a:gd name="connsiteX4" fmla="*/ 136919 w 403513"/>
                  <a:gd name="connsiteY4" fmla="*/ 355584 h 450636"/>
                  <a:gd name="connsiteX5" fmla="*/ 140854 w 403513"/>
                  <a:gd name="connsiteY5" fmla="*/ 449882 h 450636"/>
                  <a:gd name="connsiteX6" fmla="*/ 123990 w 403513"/>
                  <a:gd name="connsiteY6" fmla="*/ 36430 h 450636"/>
                  <a:gd name="connsiteX7" fmla="*/ 227424 w 403513"/>
                  <a:gd name="connsiteY7" fmla="*/ 31 h 450636"/>
                  <a:gd name="connsiteX8" fmla="*/ 403514 w 403513"/>
                  <a:gd name="connsiteY8" fmla="*/ 102621 h 450636"/>
                  <a:gd name="connsiteX9" fmla="*/ 371331 w 403513"/>
                  <a:gd name="connsiteY9" fmla="*/ 104308 h 450636"/>
                  <a:gd name="connsiteX10" fmla="*/ 327203 w 403513"/>
                  <a:gd name="connsiteY10" fmla="*/ 91800 h 450636"/>
                  <a:gd name="connsiteX11" fmla="*/ 278859 w 403513"/>
                  <a:gd name="connsiteY11" fmla="*/ 98124 h 450636"/>
                  <a:gd name="connsiteX12" fmla="*/ 203111 w 403513"/>
                  <a:gd name="connsiteY12" fmla="*/ 60461 h 45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13" h="450636">
                    <a:moveTo>
                      <a:pt x="203111" y="60461"/>
                    </a:moveTo>
                    <a:cubicBezTo>
                      <a:pt x="217321" y="76133"/>
                      <a:pt x="226479" y="95722"/>
                      <a:pt x="229391" y="116675"/>
                    </a:cubicBezTo>
                    <a:cubicBezTo>
                      <a:pt x="231640" y="176262"/>
                      <a:pt x="167697" y="193828"/>
                      <a:pt x="158000" y="222919"/>
                    </a:cubicBezTo>
                    <a:cubicBezTo>
                      <a:pt x="148303" y="252010"/>
                      <a:pt x="174442" y="283490"/>
                      <a:pt x="167134" y="309910"/>
                    </a:cubicBezTo>
                    <a:cubicBezTo>
                      <a:pt x="156876" y="346449"/>
                      <a:pt x="132001" y="337174"/>
                      <a:pt x="136919" y="355584"/>
                    </a:cubicBezTo>
                    <a:cubicBezTo>
                      <a:pt x="141838" y="373994"/>
                      <a:pt x="158281" y="432175"/>
                      <a:pt x="140854" y="449882"/>
                    </a:cubicBezTo>
                    <a:cubicBezTo>
                      <a:pt x="123428" y="467590"/>
                      <a:pt x="-156095" y="168813"/>
                      <a:pt x="123990" y="36430"/>
                    </a:cubicBezTo>
                    <a:cubicBezTo>
                      <a:pt x="123990" y="36430"/>
                      <a:pt x="153643" y="-1234"/>
                      <a:pt x="227424" y="31"/>
                    </a:cubicBezTo>
                    <a:cubicBezTo>
                      <a:pt x="333246" y="1858"/>
                      <a:pt x="403514" y="102621"/>
                      <a:pt x="403514" y="102621"/>
                    </a:cubicBezTo>
                    <a:cubicBezTo>
                      <a:pt x="393024" y="105443"/>
                      <a:pt x="382058" y="106017"/>
                      <a:pt x="371331" y="104308"/>
                    </a:cubicBezTo>
                    <a:cubicBezTo>
                      <a:pt x="352078" y="99670"/>
                      <a:pt x="340835" y="94330"/>
                      <a:pt x="327203" y="91800"/>
                    </a:cubicBezTo>
                    <a:cubicBezTo>
                      <a:pt x="305702" y="88006"/>
                      <a:pt x="300783" y="101357"/>
                      <a:pt x="278859" y="98124"/>
                    </a:cubicBezTo>
                    <a:cubicBezTo>
                      <a:pt x="244991" y="92925"/>
                      <a:pt x="203111" y="60461"/>
                      <a:pt x="203111" y="604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BCAA937A-D9C7-D406-FFFD-0B62FB296926}"/>
                  </a:ext>
                </a:extLst>
              </p:cNvPr>
              <p:cNvSpPr/>
              <p:nvPr/>
            </p:nvSpPr>
            <p:spPr>
              <a:xfrm>
                <a:off x="9670972" y="1913241"/>
                <a:ext cx="133542" cy="311002"/>
              </a:xfrm>
              <a:custGeom>
                <a:avLst/>
                <a:gdLst>
                  <a:gd name="connsiteX0" fmla="*/ 81791 w 133542"/>
                  <a:gd name="connsiteY0" fmla="*/ 0 h 311002"/>
                  <a:gd name="connsiteX1" fmla="*/ 111866 w 133542"/>
                  <a:gd name="connsiteY1" fmla="*/ 37804 h 311002"/>
                  <a:gd name="connsiteX2" fmla="*/ 127465 w 133542"/>
                  <a:gd name="connsiteY2" fmla="*/ 81651 h 311002"/>
                  <a:gd name="connsiteX3" fmla="*/ 108212 w 133542"/>
                  <a:gd name="connsiteY3" fmla="*/ 123389 h 311002"/>
                  <a:gd name="connsiteX4" fmla="*/ 72937 w 133542"/>
                  <a:gd name="connsiteY4" fmla="*/ 156977 h 311002"/>
                  <a:gd name="connsiteX5" fmla="*/ 61835 w 133542"/>
                  <a:gd name="connsiteY5" fmla="*/ 180446 h 311002"/>
                  <a:gd name="connsiteX6" fmla="*/ 64786 w 133542"/>
                  <a:gd name="connsiteY6" fmla="*/ 205743 h 311002"/>
                  <a:gd name="connsiteX7" fmla="*/ 69564 w 133542"/>
                  <a:gd name="connsiteY7" fmla="*/ 251697 h 311002"/>
                  <a:gd name="connsiteX8" fmla="*/ 41457 w 133542"/>
                  <a:gd name="connsiteY8" fmla="*/ 286409 h 311002"/>
                  <a:gd name="connsiteX9" fmla="*/ 0 w 133542"/>
                  <a:gd name="connsiteY9" fmla="*/ 311003 h 311002"/>
                  <a:gd name="connsiteX10" fmla="*/ 43004 w 133542"/>
                  <a:gd name="connsiteY10" fmla="*/ 289782 h 311002"/>
                  <a:gd name="connsiteX11" fmla="*/ 75748 w 133542"/>
                  <a:gd name="connsiteY11" fmla="*/ 253243 h 311002"/>
                  <a:gd name="connsiteX12" fmla="*/ 72094 w 133542"/>
                  <a:gd name="connsiteY12" fmla="*/ 203916 h 311002"/>
                  <a:gd name="connsiteX13" fmla="*/ 69564 w 133542"/>
                  <a:gd name="connsiteY13" fmla="*/ 181430 h 311002"/>
                  <a:gd name="connsiteX14" fmla="*/ 79402 w 133542"/>
                  <a:gd name="connsiteY14" fmla="*/ 161755 h 311002"/>
                  <a:gd name="connsiteX15" fmla="*/ 113974 w 133542"/>
                  <a:gd name="connsiteY15" fmla="*/ 128027 h 311002"/>
                  <a:gd name="connsiteX16" fmla="*/ 128027 w 133542"/>
                  <a:gd name="connsiteY16" fmla="*/ 107087 h 311002"/>
                  <a:gd name="connsiteX17" fmla="*/ 133508 w 133542"/>
                  <a:gd name="connsiteY17" fmla="*/ 82213 h 311002"/>
                  <a:gd name="connsiteX18" fmla="*/ 115098 w 133542"/>
                  <a:gd name="connsiteY18" fmla="*/ 36399 h 311002"/>
                  <a:gd name="connsiteX19" fmla="*/ 81792 w 133542"/>
                  <a:gd name="connsiteY19" fmla="*/ 0 h 31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3542" h="311002">
                    <a:moveTo>
                      <a:pt x="81791" y="0"/>
                    </a:moveTo>
                    <a:cubicBezTo>
                      <a:pt x="93243" y="11397"/>
                      <a:pt x="103335" y="24083"/>
                      <a:pt x="111866" y="37804"/>
                    </a:cubicBezTo>
                    <a:cubicBezTo>
                      <a:pt x="120983" y="50715"/>
                      <a:pt x="126379" y="65882"/>
                      <a:pt x="127465" y="81651"/>
                    </a:cubicBezTo>
                    <a:cubicBezTo>
                      <a:pt x="126390" y="97456"/>
                      <a:pt x="119537" y="112313"/>
                      <a:pt x="108212" y="123389"/>
                    </a:cubicBezTo>
                    <a:cubicBezTo>
                      <a:pt x="97672" y="135054"/>
                      <a:pt x="84040" y="143907"/>
                      <a:pt x="72937" y="156977"/>
                    </a:cubicBezTo>
                    <a:cubicBezTo>
                      <a:pt x="67178" y="163649"/>
                      <a:pt x="63340" y="171762"/>
                      <a:pt x="61835" y="180446"/>
                    </a:cubicBezTo>
                    <a:cubicBezTo>
                      <a:pt x="61150" y="188990"/>
                      <a:pt x="62153" y="197586"/>
                      <a:pt x="64786" y="205743"/>
                    </a:cubicBezTo>
                    <a:cubicBezTo>
                      <a:pt x="70562" y="220333"/>
                      <a:pt x="72215" y="236231"/>
                      <a:pt x="69564" y="251697"/>
                    </a:cubicBezTo>
                    <a:cubicBezTo>
                      <a:pt x="65648" y="266784"/>
                      <a:pt x="55400" y="279441"/>
                      <a:pt x="41457" y="286409"/>
                    </a:cubicBezTo>
                    <a:cubicBezTo>
                      <a:pt x="27404" y="293717"/>
                      <a:pt x="10259" y="297793"/>
                      <a:pt x="0" y="311003"/>
                    </a:cubicBezTo>
                    <a:cubicBezTo>
                      <a:pt x="11383" y="298636"/>
                      <a:pt x="28107" y="296950"/>
                      <a:pt x="43004" y="289782"/>
                    </a:cubicBezTo>
                    <a:cubicBezTo>
                      <a:pt x="58818" y="283090"/>
                      <a:pt x="70823" y="269694"/>
                      <a:pt x="75748" y="253243"/>
                    </a:cubicBezTo>
                    <a:cubicBezTo>
                      <a:pt x="79437" y="236801"/>
                      <a:pt x="78165" y="219635"/>
                      <a:pt x="72094" y="203916"/>
                    </a:cubicBezTo>
                    <a:cubicBezTo>
                      <a:pt x="69839" y="196647"/>
                      <a:pt x="68981" y="189018"/>
                      <a:pt x="69564" y="181430"/>
                    </a:cubicBezTo>
                    <a:cubicBezTo>
                      <a:pt x="71045" y="174117"/>
                      <a:pt x="74439" y="167327"/>
                      <a:pt x="79402" y="161755"/>
                    </a:cubicBezTo>
                    <a:cubicBezTo>
                      <a:pt x="89240" y="149810"/>
                      <a:pt x="102871" y="140535"/>
                      <a:pt x="113974" y="128027"/>
                    </a:cubicBezTo>
                    <a:cubicBezTo>
                      <a:pt x="119720" y="121821"/>
                      <a:pt x="124462" y="114756"/>
                      <a:pt x="128027" y="107087"/>
                    </a:cubicBezTo>
                    <a:cubicBezTo>
                      <a:pt x="131940" y="99397"/>
                      <a:pt x="133826" y="90836"/>
                      <a:pt x="133508" y="82213"/>
                    </a:cubicBezTo>
                    <a:cubicBezTo>
                      <a:pt x="131743" y="65528"/>
                      <a:pt x="125369" y="49665"/>
                      <a:pt x="115098" y="36399"/>
                    </a:cubicBezTo>
                    <a:cubicBezTo>
                      <a:pt x="105503" y="22968"/>
                      <a:pt x="94319" y="10747"/>
                      <a:pt x="8179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45C143F-24DC-A5A5-6C26-AB880AAA05EC}"/>
                  </a:ext>
                </a:extLst>
              </p:cNvPr>
              <p:cNvSpPr/>
              <p:nvPr/>
            </p:nvSpPr>
            <p:spPr>
              <a:xfrm>
                <a:off x="9765130" y="1922938"/>
                <a:ext cx="162598" cy="58062"/>
              </a:xfrm>
              <a:custGeom>
                <a:avLst/>
                <a:gdLst>
                  <a:gd name="connsiteX0" fmla="*/ 0 w 162598"/>
                  <a:gd name="connsiteY0" fmla="*/ 0 h 58062"/>
                  <a:gd name="connsiteX1" fmla="*/ 33166 w 162598"/>
                  <a:gd name="connsiteY1" fmla="*/ 30918 h 58062"/>
                  <a:gd name="connsiteX2" fmla="*/ 76592 w 162598"/>
                  <a:gd name="connsiteY2" fmla="*/ 46657 h 58062"/>
                  <a:gd name="connsiteX3" fmla="*/ 99358 w 162598"/>
                  <a:gd name="connsiteY3" fmla="*/ 44128 h 58062"/>
                  <a:gd name="connsiteX4" fmla="*/ 119454 w 162598"/>
                  <a:gd name="connsiteY4" fmla="*/ 46236 h 58062"/>
                  <a:gd name="connsiteX5" fmla="*/ 139832 w 162598"/>
                  <a:gd name="connsiteY5" fmla="*/ 56214 h 58062"/>
                  <a:gd name="connsiteX6" fmla="*/ 162599 w 162598"/>
                  <a:gd name="connsiteY6" fmla="*/ 57198 h 58062"/>
                  <a:gd name="connsiteX7" fmla="*/ 141238 w 162598"/>
                  <a:gd name="connsiteY7" fmla="*/ 52560 h 58062"/>
                  <a:gd name="connsiteX8" fmla="*/ 122265 w 162598"/>
                  <a:gd name="connsiteY8" fmla="*/ 41036 h 58062"/>
                  <a:gd name="connsiteX9" fmla="*/ 98515 w 162598"/>
                  <a:gd name="connsiteY9" fmla="*/ 36961 h 58062"/>
                  <a:gd name="connsiteX10" fmla="*/ 76872 w 162598"/>
                  <a:gd name="connsiteY10" fmla="*/ 39069 h 58062"/>
                  <a:gd name="connsiteX11" fmla="*/ 36539 w 162598"/>
                  <a:gd name="connsiteY11" fmla="*/ 25015 h 58062"/>
                  <a:gd name="connsiteX12" fmla="*/ 0 w 162598"/>
                  <a:gd name="connsiteY12" fmla="*/ 0 h 5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598" h="58062">
                    <a:moveTo>
                      <a:pt x="0" y="0"/>
                    </a:moveTo>
                    <a:cubicBezTo>
                      <a:pt x="9614" y="11752"/>
                      <a:pt x="20770" y="22152"/>
                      <a:pt x="33166" y="30918"/>
                    </a:cubicBezTo>
                    <a:cubicBezTo>
                      <a:pt x="45770" y="40336"/>
                      <a:pt x="60880" y="45813"/>
                      <a:pt x="76592" y="46657"/>
                    </a:cubicBezTo>
                    <a:cubicBezTo>
                      <a:pt x="84246" y="46572"/>
                      <a:pt x="91872" y="45725"/>
                      <a:pt x="99358" y="44128"/>
                    </a:cubicBezTo>
                    <a:cubicBezTo>
                      <a:pt x="106123" y="42950"/>
                      <a:pt x="113082" y="43680"/>
                      <a:pt x="119454" y="46236"/>
                    </a:cubicBezTo>
                    <a:cubicBezTo>
                      <a:pt x="125915" y="50201"/>
                      <a:pt x="132738" y="53542"/>
                      <a:pt x="139832" y="56214"/>
                    </a:cubicBezTo>
                    <a:cubicBezTo>
                      <a:pt x="147245" y="58284"/>
                      <a:pt x="155035" y="58620"/>
                      <a:pt x="162599" y="57198"/>
                    </a:cubicBezTo>
                    <a:cubicBezTo>
                      <a:pt x="155238" y="57113"/>
                      <a:pt x="147970" y="55536"/>
                      <a:pt x="141238" y="52560"/>
                    </a:cubicBezTo>
                    <a:cubicBezTo>
                      <a:pt x="134537" y="49377"/>
                      <a:pt x="128179" y="45515"/>
                      <a:pt x="122265" y="41036"/>
                    </a:cubicBezTo>
                    <a:cubicBezTo>
                      <a:pt x="114973" y="37218"/>
                      <a:pt x="106663" y="35792"/>
                      <a:pt x="98515" y="36961"/>
                    </a:cubicBezTo>
                    <a:cubicBezTo>
                      <a:pt x="91380" y="38318"/>
                      <a:pt x="84135" y="39024"/>
                      <a:pt x="76872" y="39069"/>
                    </a:cubicBezTo>
                    <a:cubicBezTo>
                      <a:pt x="62445" y="37923"/>
                      <a:pt x="48555" y="33084"/>
                      <a:pt x="36539" y="25015"/>
                    </a:cubicBezTo>
                    <a:cubicBezTo>
                      <a:pt x="23846" y="17453"/>
                      <a:pt x="11641" y="909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45BB5C41-646D-2D8E-98F3-2DF01662905B}"/>
                  </a:ext>
                </a:extLst>
              </p:cNvPr>
              <p:cNvSpPr/>
              <p:nvPr/>
            </p:nvSpPr>
            <p:spPr>
              <a:xfrm>
                <a:off x="9602697" y="2239444"/>
                <a:ext cx="140510" cy="123978"/>
              </a:xfrm>
              <a:custGeom>
                <a:avLst/>
                <a:gdLst>
                  <a:gd name="connsiteX0" fmla="*/ 104815 w 140510"/>
                  <a:gd name="connsiteY0" fmla="*/ 29771 h 123978"/>
                  <a:gd name="connsiteX1" fmla="*/ 4754 w 140510"/>
                  <a:gd name="connsiteY1" fmla="*/ 9393 h 123978"/>
                  <a:gd name="connsiteX2" fmla="*/ 98350 w 140510"/>
                  <a:gd name="connsiteY2" fmla="*/ 123929 h 123978"/>
                  <a:gd name="connsiteX3" fmla="*/ 140463 w 140510"/>
                  <a:gd name="connsiteY3" fmla="*/ 85752 h 123978"/>
                  <a:gd name="connsiteX4" fmla="*/ 140510 w 140510"/>
                  <a:gd name="connsiteY4" fmla="*/ 84017 h 1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510" h="123978">
                    <a:moveTo>
                      <a:pt x="104815" y="29771"/>
                    </a:moveTo>
                    <a:cubicBezTo>
                      <a:pt x="104815" y="29771"/>
                      <a:pt x="29207" y="-20260"/>
                      <a:pt x="4754" y="9393"/>
                    </a:cubicBezTo>
                    <a:cubicBezTo>
                      <a:pt x="-19699" y="39046"/>
                      <a:pt x="56049" y="124772"/>
                      <a:pt x="98350" y="123929"/>
                    </a:cubicBezTo>
                    <a:cubicBezTo>
                      <a:pt x="120521" y="125016"/>
                      <a:pt x="139376" y="107924"/>
                      <a:pt x="140463" y="85752"/>
                    </a:cubicBezTo>
                    <a:cubicBezTo>
                      <a:pt x="140491" y="85174"/>
                      <a:pt x="140507" y="84596"/>
                      <a:pt x="140510" y="8401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311C8787-29EC-AAD2-87CC-0A79E893DA93}"/>
                  </a:ext>
                </a:extLst>
              </p:cNvPr>
              <p:cNvSpPr/>
              <p:nvPr/>
            </p:nvSpPr>
            <p:spPr>
              <a:xfrm>
                <a:off x="9629483" y="2270954"/>
                <a:ext cx="93487" cy="64882"/>
              </a:xfrm>
              <a:custGeom>
                <a:avLst/>
                <a:gdLst>
                  <a:gd name="connsiteX0" fmla="*/ 312 w 93487"/>
                  <a:gd name="connsiteY0" fmla="*/ 1915 h 64882"/>
                  <a:gd name="connsiteX1" fmla="*/ 312 w 93487"/>
                  <a:gd name="connsiteY1" fmla="*/ 3039 h 64882"/>
                  <a:gd name="connsiteX2" fmla="*/ 72687 w 93487"/>
                  <a:gd name="connsiteY2" fmla="*/ 42810 h 64882"/>
                  <a:gd name="connsiteX3" fmla="*/ 41498 w 93487"/>
                  <a:gd name="connsiteY3" fmla="*/ 46456 h 64882"/>
                  <a:gd name="connsiteX4" fmla="*/ 39521 w 93487"/>
                  <a:gd name="connsiteY4" fmla="*/ 49415 h 64882"/>
                  <a:gd name="connsiteX5" fmla="*/ 40786 w 93487"/>
                  <a:gd name="connsiteY5" fmla="*/ 50540 h 64882"/>
                  <a:gd name="connsiteX6" fmla="*/ 68893 w 93487"/>
                  <a:gd name="connsiteY6" fmla="*/ 48572 h 64882"/>
                  <a:gd name="connsiteX7" fmla="*/ 89130 w 93487"/>
                  <a:gd name="connsiteY7" fmla="*/ 64312 h 64882"/>
                  <a:gd name="connsiteX8" fmla="*/ 92924 w 93487"/>
                  <a:gd name="connsiteY8" fmla="*/ 60939 h 64882"/>
                  <a:gd name="connsiteX9" fmla="*/ 92924 w 93487"/>
                  <a:gd name="connsiteY9" fmla="*/ 60939 h 64882"/>
                  <a:gd name="connsiteX10" fmla="*/ 312 w 93487"/>
                  <a:gd name="connsiteY10" fmla="*/ 1915 h 6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87" h="64882">
                    <a:moveTo>
                      <a:pt x="312" y="1915"/>
                    </a:moveTo>
                    <a:cubicBezTo>
                      <a:pt x="-390" y="1915"/>
                      <a:pt x="312" y="3039"/>
                      <a:pt x="312" y="3039"/>
                    </a:cubicBezTo>
                    <a:cubicBezTo>
                      <a:pt x="30246" y="3039"/>
                      <a:pt x="53294" y="21871"/>
                      <a:pt x="72687" y="42810"/>
                    </a:cubicBezTo>
                    <a:cubicBezTo>
                      <a:pt x="63068" y="35204"/>
                      <a:pt x="49104" y="36836"/>
                      <a:pt x="41498" y="46456"/>
                    </a:cubicBezTo>
                    <a:cubicBezTo>
                      <a:pt x="40761" y="47388"/>
                      <a:pt x="40100" y="48377"/>
                      <a:pt x="39521" y="49415"/>
                    </a:cubicBezTo>
                    <a:cubicBezTo>
                      <a:pt x="39521" y="50258"/>
                      <a:pt x="39521" y="50961"/>
                      <a:pt x="40786" y="50540"/>
                    </a:cubicBezTo>
                    <a:cubicBezTo>
                      <a:pt x="48829" y="44090"/>
                      <a:pt x="60030" y="43306"/>
                      <a:pt x="68893" y="48572"/>
                    </a:cubicBezTo>
                    <a:cubicBezTo>
                      <a:pt x="76180" y="53084"/>
                      <a:pt x="82964" y="58360"/>
                      <a:pt x="89130" y="64312"/>
                    </a:cubicBezTo>
                    <a:cubicBezTo>
                      <a:pt x="91238" y="66139"/>
                      <a:pt x="94892" y="63188"/>
                      <a:pt x="92924" y="60939"/>
                    </a:cubicBezTo>
                    <a:lnTo>
                      <a:pt x="92924" y="60939"/>
                    </a:lnTo>
                    <a:cubicBezTo>
                      <a:pt x="80698" y="27211"/>
                      <a:pt x="37273" y="-8766"/>
                      <a:pt x="312" y="19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1677C021-683F-B6B4-7CF1-5DAF520EDD17}"/>
                  </a:ext>
                </a:extLst>
              </p:cNvPr>
              <p:cNvSpPr/>
              <p:nvPr/>
            </p:nvSpPr>
            <p:spPr>
              <a:xfrm>
                <a:off x="9894141" y="2109427"/>
                <a:ext cx="179463" cy="298636"/>
              </a:xfrm>
              <a:custGeom>
                <a:avLst/>
                <a:gdLst>
                  <a:gd name="connsiteX0" fmla="*/ 152059 w 179463"/>
                  <a:gd name="connsiteY0" fmla="*/ 0 h 298636"/>
                  <a:gd name="connsiteX1" fmla="*/ 178760 w 179463"/>
                  <a:gd name="connsiteY1" fmla="*/ 95845 h 298636"/>
                  <a:gd name="connsiteX2" fmla="*/ 176652 w 179463"/>
                  <a:gd name="connsiteY2" fmla="*/ 146156 h 298636"/>
                  <a:gd name="connsiteX3" fmla="*/ 171031 w 179463"/>
                  <a:gd name="connsiteY3" fmla="*/ 170890 h 298636"/>
                  <a:gd name="connsiteX4" fmla="*/ 161615 w 179463"/>
                  <a:gd name="connsiteY4" fmla="*/ 194640 h 298636"/>
                  <a:gd name="connsiteX5" fmla="*/ 133508 w 179463"/>
                  <a:gd name="connsiteY5" fmla="*/ 236801 h 298636"/>
                  <a:gd name="connsiteX6" fmla="*/ 94580 w 179463"/>
                  <a:gd name="connsiteY6" fmla="*/ 268843 h 298636"/>
                  <a:gd name="connsiteX7" fmla="*/ 0 w 179463"/>
                  <a:gd name="connsiteY7" fmla="*/ 298636 h 298636"/>
                  <a:gd name="connsiteX8" fmla="*/ 47219 w 179463"/>
                  <a:gd name="connsiteY8" fmla="*/ 284583 h 298636"/>
                  <a:gd name="connsiteX9" fmla="*/ 126340 w 179463"/>
                  <a:gd name="connsiteY9" fmla="*/ 230055 h 298636"/>
                  <a:gd name="connsiteX10" fmla="*/ 152761 w 179463"/>
                  <a:gd name="connsiteY10" fmla="*/ 190143 h 298636"/>
                  <a:gd name="connsiteX11" fmla="*/ 171312 w 179463"/>
                  <a:gd name="connsiteY11" fmla="*/ 96407 h 298636"/>
                  <a:gd name="connsiteX12" fmla="*/ 165831 w 179463"/>
                  <a:gd name="connsiteY12" fmla="*/ 47923 h 298636"/>
                  <a:gd name="connsiteX13" fmla="*/ 152058 w 179463"/>
                  <a:gd name="connsiteY13" fmla="*/ 0 h 29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463" h="298636">
                    <a:moveTo>
                      <a:pt x="152059" y="0"/>
                    </a:moveTo>
                    <a:cubicBezTo>
                      <a:pt x="166994" y="29952"/>
                      <a:pt x="176057" y="62485"/>
                      <a:pt x="178760" y="95845"/>
                    </a:cubicBezTo>
                    <a:cubicBezTo>
                      <a:pt x="180168" y="112637"/>
                      <a:pt x="179460" y="129540"/>
                      <a:pt x="176652" y="146156"/>
                    </a:cubicBezTo>
                    <a:cubicBezTo>
                      <a:pt x="175277" y="154506"/>
                      <a:pt x="173399" y="162766"/>
                      <a:pt x="171031" y="170890"/>
                    </a:cubicBezTo>
                    <a:cubicBezTo>
                      <a:pt x="168368" y="178987"/>
                      <a:pt x="165224" y="186918"/>
                      <a:pt x="161615" y="194640"/>
                    </a:cubicBezTo>
                    <a:cubicBezTo>
                      <a:pt x="154188" y="209896"/>
                      <a:pt x="144733" y="224078"/>
                      <a:pt x="133508" y="236801"/>
                    </a:cubicBezTo>
                    <a:cubicBezTo>
                      <a:pt x="121989" y="249138"/>
                      <a:pt x="108901" y="259911"/>
                      <a:pt x="94580" y="268843"/>
                    </a:cubicBezTo>
                    <a:cubicBezTo>
                      <a:pt x="65985" y="286405"/>
                      <a:pt x="33498" y="296639"/>
                      <a:pt x="0" y="298636"/>
                    </a:cubicBezTo>
                    <a:cubicBezTo>
                      <a:pt x="16207" y="295695"/>
                      <a:pt x="32042" y="290983"/>
                      <a:pt x="47219" y="284583"/>
                    </a:cubicBezTo>
                    <a:cubicBezTo>
                      <a:pt x="77458" y="272777"/>
                      <a:pt x="104543" y="254111"/>
                      <a:pt x="126340" y="230055"/>
                    </a:cubicBezTo>
                    <a:cubicBezTo>
                      <a:pt x="136943" y="218031"/>
                      <a:pt x="145833" y="204600"/>
                      <a:pt x="152761" y="190143"/>
                    </a:cubicBezTo>
                    <a:cubicBezTo>
                      <a:pt x="166649" y="160929"/>
                      <a:pt x="173025" y="128709"/>
                      <a:pt x="171312" y="96407"/>
                    </a:cubicBezTo>
                    <a:cubicBezTo>
                      <a:pt x="170954" y="80113"/>
                      <a:pt x="169119" y="63885"/>
                      <a:pt x="165831" y="47923"/>
                    </a:cubicBezTo>
                    <a:cubicBezTo>
                      <a:pt x="162502" y="31612"/>
                      <a:pt x="157897" y="15589"/>
                      <a:pt x="152058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550CFC93-3F79-EE17-A3B0-159D6D427B49}"/>
                  </a:ext>
                </a:extLst>
              </p:cNvPr>
              <p:cNvSpPr/>
              <p:nvPr/>
            </p:nvSpPr>
            <p:spPr>
              <a:xfrm>
                <a:off x="9431739" y="2604545"/>
                <a:ext cx="150127" cy="154995"/>
              </a:xfrm>
              <a:custGeom>
                <a:avLst/>
                <a:gdLst>
                  <a:gd name="connsiteX0" fmla="*/ 91110 w 150127"/>
                  <a:gd name="connsiteY0" fmla="*/ 107776 h 154995"/>
                  <a:gd name="connsiteX1" fmla="*/ 80851 w 150127"/>
                  <a:gd name="connsiteY1" fmla="*/ 91333 h 154995"/>
                  <a:gd name="connsiteX2" fmla="*/ 149151 w 150127"/>
                  <a:gd name="connsiteY2" fmla="*/ 154995 h 154995"/>
                  <a:gd name="connsiteX3" fmla="*/ 149995 w 150127"/>
                  <a:gd name="connsiteY3" fmla="*/ 154152 h 154995"/>
                  <a:gd name="connsiteX4" fmla="*/ 78603 w 150127"/>
                  <a:gd name="connsiteY4" fmla="*/ 75874 h 154995"/>
                  <a:gd name="connsiteX5" fmla="*/ 43610 w 150127"/>
                  <a:gd name="connsiteY5" fmla="*/ 39897 h 154995"/>
                  <a:gd name="connsiteX6" fmla="*/ 3136 w 150127"/>
                  <a:gd name="connsiteY6" fmla="*/ 688 h 154995"/>
                  <a:gd name="connsiteX7" fmla="*/ 466 w 150127"/>
                  <a:gd name="connsiteY7" fmla="*/ 2796 h 154995"/>
                  <a:gd name="connsiteX8" fmla="*/ 35458 w 150127"/>
                  <a:gd name="connsiteY8" fmla="*/ 43692 h 154995"/>
                  <a:gd name="connsiteX9" fmla="*/ 67500 w 150127"/>
                  <a:gd name="connsiteY9" fmla="*/ 77842 h 154995"/>
                  <a:gd name="connsiteX10" fmla="*/ 74386 w 150127"/>
                  <a:gd name="connsiteY10" fmla="*/ 90490 h 154995"/>
                  <a:gd name="connsiteX11" fmla="*/ 87456 w 150127"/>
                  <a:gd name="connsiteY11" fmla="*/ 109884 h 154995"/>
                  <a:gd name="connsiteX12" fmla="*/ 115563 w 150127"/>
                  <a:gd name="connsiteY12" fmla="*/ 146844 h 154995"/>
                  <a:gd name="connsiteX13" fmla="*/ 115563 w 150127"/>
                  <a:gd name="connsiteY13" fmla="*/ 146844 h 154995"/>
                  <a:gd name="connsiteX14" fmla="*/ 91110 w 150127"/>
                  <a:gd name="connsiteY14" fmla="*/ 107776 h 15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27" h="154995">
                    <a:moveTo>
                      <a:pt x="91110" y="107776"/>
                    </a:moveTo>
                    <a:cubicBezTo>
                      <a:pt x="87737" y="102295"/>
                      <a:pt x="84365" y="96814"/>
                      <a:pt x="80851" y="91333"/>
                    </a:cubicBezTo>
                    <a:cubicBezTo>
                      <a:pt x="102775" y="113538"/>
                      <a:pt x="125541" y="134618"/>
                      <a:pt x="149151" y="154995"/>
                    </a:cubicBezTo>
                    <a:cubicBezTo>
                      <a:pt x="149151" y="154995"/>
                      <a:pt x="150556" y="154995"/>
                      <a:pt x="149995" y="154152"/>
                    </a:cubicBezTo>
                    <a:cubicBezTo>
                      <a:pt x="126806" y="127450"/>
                      <a:pt x="103196" y="101311"/>
                      <a:pt x="78603" y="75874"/>
                    </a:cubicBezTo>
                    <a:cubicBezTo>
                      <a:pt x="66939" y="63929"/>
                      <a:pt x="55695" y="51562"/>
                      <a:pt x="43610" y="39897"/>
                    </a:cubicBezTo>
                    <a:cubicBezTo>
                      <a:pt x="31524" y="28233"/>
                      <a:pt x="15503" y="14461"/>
                      <a:pt x="3136" y="688"/>
                    </a:cubicBezTo>
                    <a:cubicBezTo>
                      <a:pt x="1590" y="-998"/>
                      <a:pt x="-1080" y="688"/>
                      <a:pt x="466" y="2796"/>
                    </a:cubicBezTo>
                    <a:cubicBezTo>
                      <a:pt x="12692" y="15866"/>
                      <a:pt x="23654" y="30060"/>
                      <a:pt x="35458" y="43692"/>
                    </a:cubicBezTo>
                    <a:cubicBezTo>
                      <a:pt x="47264" y="57324"/>
                      <a:pt x="56539" y="66740"/>
                      <a:pt x="67500" y="77842"/>
                    </a:cubicBezTo>
                    <a:cubicBezTo>
                      <a:pt x="69572" y="82176"/>
                      <a:pt x="71871" y="86397"/>
                      <a:pt x="74386" y="90490"/>
                    </a:cubicBezTo>
                    <a:cubicBezTo>
                      <a:pt x="78603" y="97095"/>
                      <a:pt x="82819" y="103560"/>
                      <a:pt x="87456" y="109884"/>
                    </a:cubicBezTo>
                    <a:cubicBezTo>
                      <a:pt x="96732" y="122391"/>
                      <a:pt x="106569" y="134618"/>
                      <a:pt x="115563" y="146844"/>
                    </a:cubicBezTo>
                    <a:lnTo>
                      <a:pt x="115563" y="146844"/>
                    </a:lnTo>
                    <a:cubicBezTo>
                      <a:pt x="107413" y="134758"/>
                      <a:pt x="99121" y="120705"/>
                      <a:pt x="91110" y="1077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FFD26456-D589-E562-E8C4-E71CA0A5FE82}"/>
                  </a:ext>
                </a:extLst>
              </p:cNvPr>
              <p:cNvSpPr/>
              <p:nvPr/>
            </p:nvSpPr>
            <p:spPr>
              <a:xfrm>
                <a:off x="8664555" y="1421775"/>
                <a:ext cx="978269" cy="1278538"/>
              </a:xfrm>
              <a:custGeom>
                <a:avLst/>
                <a:gdLst>
                  <a:gd name="connsiteX0" fmla="*/ 951890 w 978269"/>
                  <a:gd name="connsiteY0" fmla="*/ 1094359 h 1278538"/>
                  <a:gd name="connsiteX1" fmla="*/ 593105 w 978269"/>
                  <a:gd name="connsiteY1" fmla="*/ 400400 h 1278538"/>
                  <a:gd name="connsiteX2" fmla="*/ 365298 w 978269"/>
                  <a:gd name="connsiteY2" fmla="*/ 13648 h 1278538"/>
                  <a:gd name="connsiteX3" fmla="*/ 3141 w 978269"/>
                  <a:gd name="connsiteY3" fmla="*/ 304555 h 1278538"/>
                  <a:gd name="connsiteX4" fmla="*/ 266081 w 978269"/>
                  <a:gd name="connsiteY4" fmla="*/ 630033 h 1278538"/>
                  <a:gd name="connsiteX5" fmla="*/ 789572 w 978269"/>
                  <a:gd name="connsiteY5" fmla="*/ 1204820 h 1278538"/>
                  <a:gd name="connsiteX6" fmla="*/ 951890 w 978269"/>
                  <a:gd name="connsiteY6" fmla="*/ 1094359 h 12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8269" h="1278538">
                    <a:moveTo>
                      <a:pt x="951890" y="1094359"/>
                    </a:moveTo>
                    <a:cubicBezTo>
                      <a:pt x="844381" y="855451"/>
                      <a:pt x="754298" y="683015"/>
                      <a:pt x="593105" y="400400"/>
                    </a:cubicBezTo>
                    <a:cubicBezTo>
                      <a:pt x="508784" y="253260"/>
                      <a:pt x="402821" y="77170"/>
                      <a:pt x="365298" y="13648"/>
                    </a:cubicBezTo>
                    <a:cubicBezTo>
                      <a:pt x="315971" y="-69407"/>
                      <a:pt x="-36771" y="251573"/>
                      <a:pt x="3141" y="304555"/>
                    </a:cubicBezTo>
                    <a:cubicBezTo>
                      <a:pt x="28999" y="339126"/>
                      <a:pt x="114725" y="450711"/>
                      <a:pt x="266081" y="630033"/>
                    </a:cubicBezTo>
                    <a:cubicBezTo>
                      <a:pt x="438657" y="834230"/>
                      <a:pt x="584813" y="1004136"/>
                      <a:pt x="789572" y="1204820"/>
                    </a:cubicBezTo>
                    <a:cubicBezTo>
                      <a:pt x="944160" y="1356175"/>
                      <a:pt x="1023000" y="1252039"/>
                      <a:pt x="951890" y="1094359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95D74AB-D55D-C5CC-5794-11F3CB4CAD22}"/>
                  </a:ext>
                </a:extLst>
              </p:cNvPr>
              <p:cNvSpPr/>
              <p:nvPr/>
            </p:nvSpPr>
            <p:spPr>
              <a:xfrm>
                <a:off x="8219079" y="1078252"/>
                <a:ext cx="779716" cy="728182"/>
              </a:xfrm>
              <a:custGeom>
                <a:avLst/>
                <a:gdLst>
                  <a:gd name="connsiteX0" fmla="*/ 535889 w 779716"/>
                  <a:gd name="connsiteY0" fmla="*/ 728183 h 728182"/>
                  <a:gd name="connsiteX1" fmla="*/ 134522 w 779716"/>
                  <a:gd name="connsiteY1" fmla="*/ 455967 h 728182"/>
                  <a:gd name="connsiteX2" fmla="*/ 6074 w 779716"/>
                  <a:gd name="connsiteY2" fmla="*/ 218885 h 728182"/>
                  <a:gd name="connsiteX3" fmla="*/ 78168 w 779716"/>
                  <a:gd name="connsiteY3" fmla="*/ 222117 h 728182"/>
                  <a:gd name="connsiteX4" fmla="*/ 76200 w 779716"/>
                  <a:gd name="connsiteY4" fmla="*/ 115733 h 728182"/>
                  <a:gd name="connsiteX5" fmla="*/ 166705 w 779716"/>
                  <a:gd name="connsiteY5" fmla="*/ 147915 h 728182"/>
                  <a:gd name="connsiteX6" fmla="*/ 168251 w 779716"/>
                  <a:gd name="connsiteY6" fmla="*/ 37174 h 728182"/>
                  <a:gd name="connsiteX7" fmla="*/ 256225 w 779716"/>
                  <a:gd name="connsiteY7" fmla="*/ 90858 h 728182"/>
                  <a:gd name="connsiteX8" fmla="*/ 270279 w 779716"/>
                  <a:gd name="connsiteY8" fmla="*/ 1197 h 728182"/>
                  <a:gd name="connsiteX9" fmla="*/ 428380 w 779716"/>
                  <a:gd name="connsiteY9" fmla="*/ 169839 h 728182"/>
                  <a:gd name="connsiteX10" fmla="*/ 779717 w 779716"/>
                  <a:gd name="connsiteY10" fmla="*/ 386262 h 72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716" h="728182">
                    <a:moveTo>
                      <a:pt x="535889" y="728183"/>
                    </a:moveTo>
                    <a:cubicBezTo>
                      <a:pt x="447352" y="693892"/>
                      <a:pt x="179072" y="505014"/>
                      <a:pt x="134522" y="455967"/>
                    </a:cubicBezTo>
                    <a:cubicBezTo>
                      <a:pt x="89973" y="406920"/>
                      <a:pt x="-27936" y="256830"/>
                      <a:pt x="6074" y="218885"/>
                    </a:cubicBezTo>
                    <a:cubicBezTo>
                      <a:pt x="40083" y="180941"/>
                      <a:pt x="78168" y="222117"/>
                      <a:pt x="78168" y="222117"/>
                    </a:cubicBezTo>
                    <a:cubicBezTo>
                      <a:pt x="78168" y="222117"/>
                      <a:pt x="33478" y="144683"/>
                      <a:pt x="76200" y="115733"/>
                    </a:cubicBezTo>
                    <a:cubicBezTo>
                      <a:pt x="110210" y="92685"/>
                      <a:pt x="166705" y="147915"/>
                      <a:pt x="166705" y="147915"/>
                    </a:cubicBezTo>
                    <a:cubicBezTo>
                      <a:pt x="166705" y="147915"/>
                      <a:pt x="122296" y="60503"/>
                      <a:pt x="168251" y="37174"/>
                    </a:cubicBezTo>
                    <a:cubicBezTo>
                      <a:pt x="210411" y="15953"/>
                      <a:pt x="256225" y="90858"/>
                      <a:pt x="256225" y="90858"/>
                    </a:cubicBezTo>
                    <a:cubicBezTo>
                      <a:pt x="256225" y="90858"/>
                      <a:pt x="226432" y="13986"/>
                      <a:pt x="270279" y="1197"/>
                    </a:cubicBezTo>
                    <a:cubicBezTo>
                      <a:pt x="323541" y="-13981"/>
                      <a:pt x="375117" y="119246"/>
                      <a:pt x="428380" y="169839"/>
                    </a:cubicBezTo>
                    <a:cubicBezTo>
                      <a:pt x="440466" y="181362"/>
                      <a:pt x="779717" y="386262"/>
                      <a:pt x="779717" y="386262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2C3595DC-0ED6-71B3-111D-A8B4FAC0A7E5}"/>
                  </a:ext>
                </a:extLst>
              </p:cNvPr>
              <p:cNvSpPr/>
              <p:nvPr/>
            </p:nvSpPr>
            <p:spPr>
              <a:xfrm>
                <a:off x="8471524" y="1162417"/>
                <a:ext cx="160832" cy="201322"/>
              </a:xfrm>
              <a:custGeom>
                <a:avLst/>
                <a:gdLst>
                  <a:gd name="connsiteX0" fmla="*/ 5607 w 160832"/>
                  <a:gd name="connsiteY0" fmla="*/ 2898 h 201322"/>
                  <a:gd name="connsiteX1" fmla="*/ 160195 w 160832"/>
                  <a:gd name="connsiteY1" fmla="*/ 198382 h 201322"/>
                  <a:gd name="connsiteX2" fmla="*/ 158509 w 160832"/>
                  <a:gd name="connsiteY2" fmla="*/ 201052 h 201322"/>
                  <a:gd name="connsiteX3" fmla="*/ 267 w 160832"/>
                  <a:gd name="connsiteY3" fmla="*/ 4304 h 201322"/>
                  <a:gd name="connsiteX4" fmla="*/ 5607 w 160832"/>
                  <a:gd name="connsiteY4" fmla="*/ 2898 h 20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32" h="201322">
                    <a:moveTo>
                      <a:pt x="5607" y="2898"/>
                    </a:moveTo>
                    <a:cubicBezTo>
                      <a:pt x="54513" y="98743"/>
                      <a:pt x="77561" y="136968"/>
                      <a:pt x="160195" y="198382"/>
                    </a:cubicBezTo>
                    <a:cubicBezTo>
                      <a:pt x="161741" y="199506"/>
                      <a:pt x="160195" y="202176"/>
                      <a:pt x="158509" y="201052"/>
                    </a:cubicBezTo>
                    <a:cubicBezTo>
                      <a:pt x="71518" y="148352"/>
                      <a:pt x="41022" y="105067"/>
                      <a:pt x="267" y="4304"/>
                    </a:cubicBezTo>
                    <a:cubicBezTo>
                      <a:pt x="-1139" y="-474"/>
                      <a:pt x="3359" y="-1739"/>
                      <a:pt x="5607" y="2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1FC3F500-2154-F5BD-097E-76D40BE8FB57}"/>
                  </a:ext>
                </a:extLst>
              </p:cNvPr>
              <p:cNvSpPr/>
              <p:nvPr/>
            </p:nvSpPr>
            <p:spPr>
              <a:xfrm>
                <a:off x="8383153" y="1222998"/>
                <a:ext cx="172848" cy="211495"/>
              </a:xfrm>
              <a:custGeom>
                <a:avLst/>
                <a:gdLst>
                  <a:gd name="connsiteX0" fmla="*/ 3755 w 172848"/>
                  <a:gd name="connsiteY0" fmla="*/ 3028 h 211495"/>
                  <a:gd name="connsiteX1" fmla="*/ 172396 w 172848"/>
                  <a:gd name="connsiteY1" fmla="*/ 209052 h 211495"/>
                  <a:gd name="connsiteX2" fmla="*/ 170710 w 172848"/>
                  <a:gd name="connsiteY2" fmla="*/ 211301 h 211495"/>
                  <a:gd name="connsiteX3" fmla="*/ 804 w 172848"/>
                  <a:gd name="connsiteY3" fmla="*/ 3872 h 211495"/>
                  <a:gd name="connsiteX4" fmla="*/ 3755 w 172848"/>
                  <a:gd name="connsiteY4" fmla="*/ 3028 h 21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48" h="211495">
                    <a:moveTo>
                      <a:pt x="3755" y="3028"/>
                    </a:moveTo>
                    <a:cubicBezTo>
                      <a:pt x="52239" y="101403"/>
                      <a:pt x="89481" y="138363"/>
                      <a:pt x="172396" y="209052"/>
                    </a:cubicBezTo>
                    <a:cubicBezTo>
                      <a:pt x="173521" y="210036"/>
                      <a:pt x="172396" y="212144"/>
                      <a:pt x="170710" y="211301"/>
                    </a:cubicBezTo>
                    <a:cubicBezTo>
                      <a:pt x="84141" y="148622"/>
                      <a:pt x="36359" y="108289"/>
                      <a:pt x="804" y="3872"/>
                    </a:cubicBezTo>
                    <a:cubicBezTo>
                      <a:pt x="-1445" y="-766"/>
                      <a:pt x="1506" y="-1469"/>
                      <a:pt x="3755" y="302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0C1048B-E0FD-42F0-6B9E-A1DEED418CA4}"/>
                  </a:ext>
                </a:extLst>
              </p:cNvPr>
              <p:cNvSpPr/>
              <p:nvPr/>
            </p:nvSpPr>
            <p:spPr>
              <a:xfrm>
                <a:off x="8297470" y="1300280"/>
                <a:ext cx="185072" cy="202336"/>
              </a:xfrm>
              <a:custGeom>
                <a:avLst/>
                <a:gdLst>
                  <a:gd name="connsiteX0" fmla="*/ 3852 w 185072"/>
                  <a:gd name="connsiteY0" fmla="*/ 3603 h 202336"/>
                  <a:gd name="connsiteX1" fmla="*/ 184299 w 185072"/>
                  <a:gd name="connsiteY1" fmla="*/ 198805 h 202336"/>
                  <a:gd name="connsiteX2" fmla="*/ 184669 w 185072"/>
                  <a:gd name="connsiteY2" fmla="*/ 201563 h 202336"/>
                  <a:gd name="connsiteX3" fmla="*/ 182331 w 185072"/>
                  <a:gd name="connsiteY3" fmla="*/ 202178 h 202336"/>
                  <a:gd name="connsiteX4" fmla="*/ 1182 w 185072"/>
                  <a:gd name="connsiteY4" fmla="*/ 5430 h 202336"/>
                  <a:gd name="connsiteX5" fmla="*/ 3852 w 185072"/>
                  <a:gd name="connsiteY5" fmla="*/ 3603 h 20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072" h="202336">
                    <a:moveTo>
                      <a:pt x="3852" y="3603"/>
                    </a:moveTo>
                    <a:cubicBezTo>
                      <a:pt x="57677" y="95231"/>
                      <a:pt x="95481" y="140343"/>
                      <a:pt x="184299" y="198805"/>
                    </a:cubicBezTo>
                    <a:cubicBezTo>
                      <a:pt x="185162" y="199465"/>
                      <a:pt x="185328" y="200699"/>
                      <a:pt x="184669" y="201563"/>
                    </a:cubicBezTo>
                    <a:cubicBezTo>
                      <a:pt x="184122" y="202279"/>
                      <a:pt x="183159" y="202532"/>
                      <a:pt x="182331" y="202178"/>
                    </a:cubicBezTo>
                    <a:cubicBezTo>
                      <a:pt x="85925" y="151445"/>
                      <a:pt x="38424" y="95512"/>
                      <a:pt x="1182" y="5430"/>
                    </a:cubicBezTo>
                    <a:cubicBezTo>
                      <a:pt x="-1347" y="-613"/>
                      <a:pt x="480" y="-2159"/>
                      <a:pt x="3852" y="36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96F0A87-1934-4B2A-E6C5-332B713A66BB}"/>
                  </a:ext>
                </a:extLst>
              </p:cNvPr>
              <p:cNvSpPr/>
              <p:nvPr/>
            </p:nvSpPr>
            <p:spPr>
              <a:xfrm>
                <a:off x="8681981" y="1120016"/>
                <a:ext cx="382444" cy="525536"/>
              </a:xfrm>
              <a:custGeom>
                <a:avLst/>
                <a:gdLst>
                  <a:gd name="connsiteX0" fmla="*/ 382444 w 382444"/>
                  <a:gd name="connsiteY0" fmla="*/ 378647 h 525536"/>
                  <a:gd name="connsiteX1" fmla="*/ 209306 w 382444"/>
                  <a:gd name="connsiteY1" fmla="*/ 181899 h 525536"/>
                  <a:gd name="connsiteX2" fmla="*/ 26611 w 382444"/>
                  <a:gd name="connsiteY2" fmla="*/ 47 h 525536"/>
                  <a:gd name="connsiteX3" fmla="*/ 79733 w 382444"/>
                  <a:gd name="connsiteY3" fmla="*/ 231648 h 525536"/>
                  <a:gd name="connsiteX4" fmla="*/ 50220 w 382444"/>
                  <a:gd name="connsiteY4" fmla="*/ 458190 h 525536"/>
                  <a:gd name="connsiteX5" fmla="*/ 187663 w 382444"/>
                  <a:gd name="connsiteY5" fmla="*/ 525225 h 52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444" h="525536">
                    <a:moveTo>
                      <a:pt x="382444" y="378647"/>
                    </a:moveTo>
                    <a:cubicBezTo>
                      <a:pt x="382444" y="378647"/>
                      <a:pt x="345905" y="234599"/>
                      <a:pt x="209306" y="181899"/>
                    </a:cubicBezTo>
                    <a:cubicBezTo>
                      <a:pt x="154075" y="160538"/>
                      <a:pt x="76922" y="-3185"/>
                      <a:pt x="26611" y="47"/>
                    </a:cubicBezTo>
                    <a:cubicBezTo>
                      <a:pt x="-29603" y="3842"/>
                      <a:pt x="10449" y="151965"/>
                      <a:pt x="79733" y="231648"/>
                    </a:cubicBezTo>
                    <a:cubicBezTo>
                      <a:pt x="79733" y="231648"/>
                      <a:pt x="-12739" y="378366"/>
                      <a:pt x="50220" y="458190"/>
                    </a:cubicBezTo>
                    <a:cubicBezTo>
                      <a:pt x="64274" y="475476"/>
                      <a:pt x="162648" y="530144"/>
                      <a:pt x="187663" y="525225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404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33E9D127-FCFA-91EB-1D13-CC32D7F7386E}"/>
                  </a:ext>
                </a:extLst>
              </p:cNvPr>
              <p:cNvSpPr/>
              <p:nvPr/>
            </p:nvSpPr>
            <p:spPr>
              <a:xfrm>
                <a:off x="8707562" y="1350834"/>
                <a:ext cx="61167" cy="216117"/>
              </a:xfrm>
              <a:custGeom>
                <a:avLst/>
                <a:gdLst>
                  <a:gd name="connsiteX0" fmla="*/ 57805 w 61167"/>
                  <a:gd name="connsiteY0" fmla="*/ 11230 h 216117"/>
                  <a:gd name="connsiteX1" fmla="*/ 20423 w 61167"/>
                  <a:gd name="connsiteY1" fmla="*/ 213740 h 216117"/>
                  <a:gd name="connsiteX2" fmla="*/ 19790 w 61167"/>
                  <a:gd name="connsiteY2" fmla="*/ 215918 h 216117"/>
                  <a:gd name="connsiteX3" fmla="*/ 17612 w 61167"/>
                  <a:gd name="connsiteY3" fmla="*/ 215286 h 216117"/>
                  <a:gd name="connsiteX4" fmla="*/ 46422 w 61167"/>
                  <a:gd name="connsiteY4" fmla="*/ 6452 h 216117"/>
                  <a:gd name="connsiteX5" fmla="*/ 57805 w 61167"/>
                  <a:gd name="connsiteY5" fmla="*/ 11230 h 21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167" h="216117">
                    <a:moveTo>
                      <a:pt x="57805" y="11230"/>
                    </a:moveTo>
                    <a:cubicBezTo>
                      <a:pt x="19861" y="67444"/>
                      <a:pt x="-6700" y="151764"/>
                      <a:pt x="20423" y="213740"/>
                    </a:cubicBezTo>
                    <a:cubicBezTo>
                      <a:pt x="20850" y="214516"/>
                      <a:pt x="20566" y="215492"/>
                      <a:pt x="19790" y="215918"/>
                    </a:cubicBezTo>
                    <a:cubicBezTo>
                      <a:pt x="19014" y="216345"/>
                      <a:pt x="18039" y="216062"/>
                      <a:pt x="17612" y="215286"/>
                    </a:cubicBezTo>
                    <a:cubicBezTo>
                      <a:pt x="-20332" y="153029"/>
                      <a:pt x="9461" y="54374"/>
                      <a:pt x="46422" y="6452"/>
                    </a:cubicBezTo>
                    <a:cubicBezTo>
                      <a:pt x="53448" y="-2824"/>
                      <a:pt x="67642" y="-2824"/>
                      <a:pt x="57805" y="112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025AC743-0286-732D-AEB9-762C86CC80F7}"/>
                  </a:ext>
                </a:extLst>
              </p:cNvPr>
              <p:cNvSpPr/>
              <p:nvPr/>
            </p:nvSpPr>
            <p:spPr>
              <a:xfrm>
                <a:off x="6564737" y="2715131"/>
                <a:ext cx="3399953" cy="604439"/>
              </a:xfrm>
              <a:custGeom>
                <a:avLst/>
                <a:gdLst>
                  <a:gd name="connsiteX0" fmla="*/ 3348799 w 3399953"/>
                  <a:gd name="connsiteY0" fmla="*/ 604439 h 604439"/>
                  <a:gd name="connsiteX1" fmla="*/ 2357187 w 3399953"/>
                  <a:gd name="connsiteY1" fmla="*/ 277134 h 604439"/>
                  <a:gd name="connsiteX2" fmla="*/ 1452425 w 3399953"/>
                  <a:gd name="connsiteY2" fmla="*/ 408956 h 604439"/>
                  <a:gd name="connsiteX3" fmla="*/ 913475 w 3399953"/>
                  <a:gd name="connsiteY3" fmla="*/ 547804 h 604439"/>
                  <a:gd name="connsiteX4" fmla="*/ 0 w 3399953"/>
                  <a:gd name="connsiteY4" fmla="*/ 108493 h 604439"/>
                  <a:gd name="connsiteX5" fmla="*/ 125076 w 3399953"/>
                  <a:gd name="connsiteY5" fmla="*/ 139691 h 604439"/>
                  <a:gd name="connsiteX6" fmla="*/ 147140 w 3399953"/>
                  <a:gd name="connsiteY6" fmla="*/ 0 h 604439"/>
                  <a:gd name="connsiteX7" fmla="*/ 896892 w 3399953"/>
                  <a:gd name="connsiteY7" fmla="*/ 365390 h 604439"/>
                  <a:gd name="connsiteX8" fmla="*/ 1394384 w 3399953"/>
                  <a:gd name="connsiteY8" fmla="*/ 235255 h 604439"/>
                  <a:gd name="connsiteX9" fmla="*/ 2400050 w 3399953"/>
                  <a:gd name="connsiteY9" fmla="*/ 98936 h 604439"/>
                  <a:gd name="connsiteX10" fmla="*/ 3399953 w 3399953"/>
                  <a:gd name="connsiteY10" fmla="*/ 428209 h 60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9953" h="604439">
                    <a:moveTo>
                      <a:pt x="3348799" y="604439"/>
                    </a:moveTo>
                    <a:cubicBezTo>
                      <a:pt x="3178471" y="523351"/>
                      <a:pt x="2690535" y="357660"/>
                      <a:pt x="2357187" y="277134"/>
                    </a:cubicBezTo>
                    <a:cubicBezTo>
                      <a:pt x="2058832" y="205321"/>
                      <a:pt x="1750499" y="308895"/>
                      <a:pt x="1452425" y="408956"/>
                    </a:cubicBezTo>
                    <a:cubicBezTo>
                      <a:pt x="1263968" y="472196"/>
                      <a:pt x="1086051" y="531924"/>
                      <a:pt x="913475" y="547804"/>
                    </a:cubicBezTo>
                    <a:cubicBezTo>
                      <a:pt x="236239" y="610201"/>
                      <a:pt x="15037" y="129011"/>
                      <a:pt x="0" y="108493"/>
                    </a:cubicBezTo>
                    <a:lnTo>
                      <a:pt x="125076" y="139691"/>
                    </a:lnTo>
                    <a:lnTo>
                      <a:pt x="147140" y="0"/>
                    </a:lnTo>
                    <a:cubicBezTo>
                      <a:pt x="159788" y="17145"/>
                      <a:pt x="325338" y="418512"/>
                      <a:pt x="896892" y="365390"/>
                    </a:cubicBezTo>
                    <a:cubicBezTo>
                      <a:pt x="1048247" y="351336"/>
                      <a:pt x="1216327" y="295123"/>
                      <a:pt x="1394384" y="235255"/>
                    </a:cubicBezTo>
                    <a:cubicBezTo>
                      <a:pt x="1702014" y="131962"/>
                      <a:pt x="2050681" y="14897"/>
                      <a:pt x="2400050" y="98936"/>
                    </a:cubicBezTo>
                    <a:cubicBezTo>
                      <a:pt x="2745624" y="181992"/>
                      <a:pt x="3275861" y="347120"/>
                      <a:pt x="3399953" y="428209"/>
                    </a:cubicBezTo>
                    <a:close/>
                  </a:path>
                </a:pathLst>
              </a:custGeom>
              <a:solidFill>
                <a:srgbClr val="FFC727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57F74FDD-3002-31B4-FFA4-2F1A0628FB2A}"/>
                  </a:ext>
                </a:extLst>
              </p:cNvPr>
              <p:cNvSpPr/>
              <p:nvPr/>
            </p:nvSpPr>
            <p:spPr>
              <a:xfrm>
                <a:off x="7547073" y="6332081"/>
                <a:ext cx="3592204" cy="523479"/>
              </a:xfrm>
              <a:custGeom>
                <a:avLst/>
                <a:gdLst>
                  <a:gd name="connsiteX0" fmla="*/ 0 w 3592204"/>
                  <a:gd name="connsiteY0" fmla="*/ 523480 h 523479"/>
                  <a:gd name="connsiteX1" fmla="*/ 131400 w 3592204"/>
                  <a:gd name="connsiteY1" fmla="*/ 499729 h 523479"/>
                  <a:gd name="connsiteX2" fmla="*/ 77294 w 3592204"/>
                  <a:gd name="connsiteY2" fmla="*/ 268129 h 523479"/>
                  <a:gd name="connsiteX3" fmla="*/ 292734 w 3592204"/>
                  <a:gd name="connsiteY3" fmla="*/ 257870 h 523479"/>
                  <a:gd name="connsiteX4" fmla="*/ 434954 w 3592204"/>
                  <a:gd name="connsiteY4" fmla="*/ 4205 h 523479"/>
                  <a:gd name="connsiteX5" fmla="*/ 739915 w 3592204"/>
                  <a:gd name="connsiteY5" fmla="*/ 273891 h 523479"/>
                  <a:gd name="connsiteX6" fmla="*/ 884946 w 3592204"/>
                  <a:gd name="connsiteY6" fmla="*/ 229200 h 523479"/>
                  <a:gd name="connsiteX7" fmla="*/ 1101791 w 3592204"/>
                  <a:gd name="connsiteY7" fmla="*/ 423138 h 523479"/>
                  <a:gd name="connsiteX8" fmla="*/ 3592205 w 3592204"/>
                  <a:gd name="connsiteY8" fmla="*/ 522215 h 5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2204" h="523479">
                    <a:moveTo>
                      <a:pt x="0" y="523480"/>
                    </a:moveTo>
                    <a:lnTo>
                      <a:pt x="131400" y="499729"/>
                    </a:lnTo>
                    <a:cubicBezTo>
                      <a:pt x="131400" y="499729"/>
                      <a:pt x="-9135" y="356384"/>
                      <a:pt x="77294" y="268129"/>
                    </a:cubicBezTo>
                    <a:cubicBezTo>
                      <a:pt x="163723" y="179873"/>
                      <a:pt x="292734" y="257870"/>
                      <a:pt x="292734" y="257870"/>
                    </a:cubicBezTo>
                    <a:cubicBezTo>
                      <a:pt x="292734" y="257870"/>
                      <a:pt x="272637" y="48051"/>
                      <a:pt x="434954" y="4205"/>
                    </a:cubicBezTo>
                    <a:cubicBezTo>
                      <a:pt x="597272" y="-39642"/>
                      <a:pt x="739915" y="273891"/>
                      <a:pt x="739915" y="273891"/>
                    </a:cubicBezTo>
                    <a:cubicBezTo>
                      <a:pt x="739915" y="273891"/>
                      <a:pt x="763806" y="200250"/>
                      <a:pt x="884946" y="229200"/>
                    </a:cubicBezTo>
                    <a:cubicBezTo>
                      <a:pt x="1006087" y="258150"/>
                      <a:pt x="1101791" y="423138"/>
                      <a:pt x="1101791" y="423138"/>
                    </a:cubicBezTo>
                    <a:lnTo>
                      <a:pt x="3592205" y="522215"/>
                    </a:lnTo>
                  </a:path>
                </a:pathLst>
              </a:custGeom>
              <a:noFill/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7C06F23D-6611-FB4F-45B4-CBEAF65680E2}"/>
                  </a:ext>
                </a:extLst>
              </p:cNvPr>
              <p:cNvSpPr/>
              <p:nvPr/>
            </p:nvSpPr>
            <p:spPr>
              <a:xfrm>
                <a:off x="7547073" y="6329558"/>
                <a:ext cx="3592906" cy="526003"/>
              </a:xfrm>
              <a:custGeom>
                <a:avLst/>
                <a:gdLst>
                  <a:gd name="connsiteX0" fmla="*/ 0 w 3592906"/>
                  <a:gd name="connsiteY0" fmla="*/ 526003 h 526003"/>
                  <a:gd name="connsiteX1" fmla="*/ 131259 w 3592906"/>
                  <a:gd name="connsiteY1" fmla="*/ 501691 h 526003"/>
                  <a:gd name="connsiteX2" fmla="*/ 131259 w 3592906"/>
                  <a:gd name="connsiteY2" fmla="*/ 502674 h 526003"/>
                  <a:gd name="connsiteX3" fmla="*/ 62116 w 3592906"/>
                  <a:gd name="connsiteY3" fmla="*/ 400365 h 526003"/>
                  <a:gd name="connsiteX4" fmla="*/ 48063 w 3592906"/>
                  <a:gd name="connsiteY4" fmla="*/ 339935 h 526003"/>
                  <a:gd name="connsiteX5" fmla="*/ 66613 w 3592906"/>
                  <a:gd name="connsiteY5" fmla="*/ 280911 h 526003"/>
                  <a:gd name="connsiteX6" fmla="*/ 88115 w 3592906"/>
                  <a:gd name="connsiteY6" fmla="*/ 258285 h 526003"/>
                  <a:gd name="connsiteX7" fmla="*/ 114395 w 3592906"/>
                  <a:gd name="connsiteY7" fmla="*/ 241140 h 526003"/>
                  <a:gd name="connsiteX8" fmla="*/ 174825 w 3592906"/>
                  <a:gd name="connsiteY8" fmla="*/ 227086 h 526003"/>
                  <a:gd name="connsiteX9" fmla="*/ 294139 w 3592906"/>
                  <a:gd name="connsiteY9" fmla="*/ 258987 h 526003"/>
                  <a:gd name="connsiteX10" fmla="*/ 290626 w 3592906"/>
                  <a:gd name="connsiteY10" fmla="*/ 261236 h 526003"/>
                  <a:gd name="connsiteX11" fmla="*/ 296809 w 3592906"/>
                  <a:gd name="connsiteY11" fmla="*/ 166937 h 526003"/>
                  <a:gd name="connsiteX12" fmla="*/ 331381 w 3592906"/>
                  <a:gd name="connsiteY12" fmla="*/ 79103 h 526003"/>
                  <a:gd name="connsiteX13" fmla="*/ 447181 w 3592906"/>
                  <a:gd name="connsiteY13" fmla="*/ 1669 h 526003"/>
                  <a:gd name="connsiteX14" fmla="*/ 495104 w 3592906"/>
                  <a:gd name="connsiteY14" fmla="*/ 3074 h 526003"/>
                  <a:gd name="connsiteX15" fmla="*/ 579424 w 3592906"/>
                  <a:gd name="connsiteY15" fmla="*/ 46921 h 526003"/>
                  <a:gd name="connsiteX16" fmla="*/ 645054 w 3592906"/>
                  <a:gd name="connsiteY16" fmla="*/ 114939 h 526003"/>
                  <a:gd name="connsiteX17" fmla="*/ 743428 w 3592906"/>
                  <a:gd name="connsiteY17" fmla="*/ 275711 h 526003"/>
                  <a:gd name="connsiteX18" fmla="*/ 737525 w 3592906"/>
                  <a:gd name="connsiteY18" fmla="*/ 275711 h 526003"/>
                  <a:gd name="connsiteX19" fmla="*/ 778843 w 3592906"/>
                  <a:gd name="connsiteY19" fmla="*/ 233551 h 526003"/>
                  <a:gd name="connsiteX20" fmla="*/ 836462 w 3592906"/>
                  <a:gd name="connsiteY20" fmla="*/ 222448 h 526003"/>
                  <a:gd name="connsiteX21" fmla="*/ 947484 w 3592906"/>
                  <a:gd name="connsiteY21" fmla="*/ 255614 h 526003"/>
                  <a:gd name="connsiteX22" fmla="*/ 1035318 w 3592906"/>
                  <a:gd name="connsiteY22" fmla="*/ 331503 h 526003"/>
                  <a:gd name="connsiteX23" fmla="*/ 1104321 w 3592906"/>
                  <a:gd name="connsiteY23" fmla="*/ 424818 h 526003"/>
                  <a:gd name="connsiteX24" fmla="*/ 1102494 w 3592906"/>
                  <a:gd name="connsiteY24" fmla="*/ 423694 h 526003"/>
                  <a:gd name="connsiteX25" fmla="*/ 3592907 w 3592906"/>
                  <a:gd name="connsiteY25" fmla="*/ 525019 h 526003"/>
                  <a:gd name="connsiteX26" fmla="*/ 1102353 w 3592906"/>
                  <a:gd name="connsiteY26" fmla="*/ 428050 h 526003"/>
                  <a:gd name="connsiteX27" fmla="*/ 1101229 w 3592906"/>
                  <a:gd name="connsiteY27" fmla="*/ 428050 h 526003"/>
                  <a:gd name="connsiteX28" fmla="*/ 1101229 w 3592906"/>
                  <a:gd name="connsiteY28" fmla="*/ 427067 h 526003"/>
                  <a:gd name="connsiteX29" fmla="*/ 1032367 w 3592906"/>
                  <a:gd name="connsiteY29" fmla="*/ 334735 h 526003"/>
                  <a:gd name="connsiteX30" fmla="*/ 945376 w 3592906"/>
                  <a:gd name="connsiteY30" fmla="*/ 260252 h 526003"/>
                  <a:gd name="connsiteX31" fmla="*/ 837024 w 3592906"/>
                  <a:gd name="connsiteY31" fmla="*/ 228210 h 526003"/>
                  <a:gd name="connsiteX32" fmla="*/ 782075 w 3592906"/>
                  <a:gd name="connsiteY32" fmla="*/ 239031 h 526003"/>
                  <a:gd name="connsiteX33" fmla="*/ 744271 w 3592906"/>
                  <a:gd name="connsiteY33" fmla="*/ 277678 h 526003"/>
                  <a:gd name="connsiteX34" fmla="*/ 741460 w 3592906"/>
                  <a:gd name="connsiteY34" fmla="*/ 284424 h 526003"/>
                  <a:gd name="connsiteX35" fmla="*/ 738369 w 3592906"/>
                  <a:gd name="connsiteY35" fmla="*/ 277960 h 526003"/>
                  <a:gd name="connsiteX36" fmla="*/ 639995 w 3592906"/>
                  <a:gd name="connsiteY36" fmla="*/ 119015 h 526003"/>
                  <a:gd name="connsiteX37" fmla="*/ 575630 w 3592906"/>
                  <a:gd name="connsiteY37" fmla="*/ 51840 h 526003"/>
                  <a:gd name="connsiteX38" fmla="*/ 494541 w 3592906"/>
                  <a:gd name="connsiteY38" fmla="*/ 8836 h 526003"/>
                  <a:gd name="connsiteX39" fmla="*/ 447322 w 3592906"/>
                  <a:gd name="connsiteY39" fmla="*/ 7431 h 526003"/>
                  <a:gd name="connsiteX40" fmla="*/ 403615 w 3592906"/>
                  <a:gd name="connsiteY40" fmla="*/ 21484 h 526003"/>
                  <a:gd name="connsiteX41" fmla="*/ 335034 w 3592906"/>
                  <a:gd name="connsiteY41" fmla="*/ 81773 h 526003"/>
                  <a:gd name="connsiteX42" fmla="*/ 301025 w 3592906"/>
                  <a:gd name="connsiteY42" fmla="*/ 167781 h 526003"/>
                  <a:gd name="connsiteX43" fmla="*/ 294420 w 3592906"/>
                  <a:gd name="connsiteY43" fmla="*/ 260533 h 526003"/>
                  <a:gd name="connsiteX44" fmla="*/ 294420 w 3592906"/>
                  <a:gd name="connsiteY44" fmla="*/ 264890 h 526003"/>
                  <a:gd name="connsiteX45" fmla="*/ 290626 w 3592906"/>
                  <a:gd name="connsiteY45" fmla="*/ 262782 h 526003"/>
                  <a:gd name="connsiteX46" fmla="*/ 173841 w 3592906"/>
                  <a:gd name="connsiteY46" fmla="*/ 231021 h 526003"/>
                  <a:gd name="connsiteX47" fmla="*/ 114957 w 3592906"/>
                  <a:gd name="connsiteY47" fmla="*/ 245075 h 526003"/>
                  <a:gd name="connsiteX48" fmla="*/ 68440 w 3592906"/>
                  <a:gd name="connsiteY48" fmla="*/ 283441 h 526003"/>
                  <a:gd name="connsiteX49" fmla="*/ 50452 w 3592906"/>
                  <a:gd name="connsiteY49" fmla="*/ 339655 h 526003"/>
                  <a:gd name="connsiteX50" fmla="*/ 63381 w 3592906"/>
                  <a:gd name="connsiteY50" fmla="*/ 399101 h 526003"/>
                  <a:gd name="connsiteX51" fmla="*/ 130978 w 3592906"/>
                  <a:gd name="connsiteY51" fmla="*/ 501551 h 526003"/>
                  <a:gd name="connsiteX52" fmla="*/ 131822 w 3592906"/>
                  <a:gd name="connsiteY52" fmla="*/ 502393 h 526003"/>
                  <a:gd name="connsiteX53" fmla="*/ 130697 w 3592906"/>
                  <a:gd name="connsiteY53" fmla="*/ 502393 h 52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2906" h="526003">
                    <a:moveTo>
                      <a:pt x="0" y="526003"/>
                    </a:moveTo>
                    <a:lnTo>
                      <a:pt x="131259" y="501691"/>
                    </a:lnTo>
                    <a:lnTo>
                      <a:pt x="131259" y="502674"/>
                    </a:lnTo>
                    <a:cubicBezTo>
                      <a:pt x="102520" y="472785"/>
                      <a:pt x="79132" y="438178"/>
                      <a:pt x="62116" y="400365"/>
                    </a:cubicBezTo>
                    <a:cubicBezTo>
                      <a:pt x="53576" y="381317"/>
                      <a:pt x="48804" y="360796"/>
                      <a:pt x="48063" y="339935"/>
                    </a:cubicBezTo>
                    <a:cubicBezTo>
                      <a:pt x="47562" y="318752"/>
                      <a:pt x="54084" y="297999"/>
                      <a:pt x="66613" y="280911"/>
                    </a:cubicBezTo>
                    <a:cubicBezTo>
                      <a:pt x="72778" y="272475"/>
                      <a:pt x="80004" y="264870"/>
                      <a:pt x="88115" y="258285"/>
                    </a:cubicBezTo>
                    <a:cubicBezTo>
                      <a:pt x="96186" y="251577"/>
                      <a:pt x="105004" y="245824"/>
                      <a:pt x="114395" y="241140"/>
                    </a:cubicBezTo>
                    <a:cubicBezTo>
                      <a:pt x="133271" y="232100"/>
                      <a:pt x="153897" y="227303"/>
                      <a:pt x="174825" y="227086"/>
                    </a:cubicBezTo>
                    <a:cubicBezTo>
                      <a:pt x="216687" y="227215"/>
                      <a:pt x="257799" y="238207"/>
                      <a:pt x="294139" y="258987"/>
                    </a:cubicBezTo>
                    <a:lnTo>
                      <a:pt x="290626" y="261236"/>
                    </a:lnTo>
                    <a:cubicBezTo>
                      <a:pt x="288462" y="229668"/>
                      <a:pt x="290541" y="197953"/>
                      <a:pt x="296809" y="166937"/>
                    </a:cubicBezTo>
                    <a:cubicBezTo>
                      <a:pt x="302681" y="135738"/>
                      <a:pt x="314412" y="105935"/>
                      <a:pt x="331381" y="79103"/>
                    </a:cubicBezTo>
                    <a:cubicBezTo>
                      <a:pt x="357672" y="38448"/>
                      <a:pt x="399565" y="10434"/>
                      <a:pt x="447181" y="1669"/>
                    </a:cubicBezTo>
                    <a:cubicBezTo>
                      <a:pt x="463097" y="-957"/>
                      <a:pt x="479370" y="-480"/>
                      <a:pt x="495104" y="3074"/>
                    </a:cubicBezTo>
                    <a:cubicBezTo>
                      <a:pt x="526270" y="10849"/>
                      <a:pt x="555160" y="25872"/>
                      <a:pt x="579424" y="46921"/>
                    </a:cubicBezTo>
                    <a:cubicBezTo>
                      <a:pt x="603603" y="67254"/>
                      <a:pt x="625598" y="90050"/>
                      <a:pt x="645054" y="114939"/>
                    </a:cubicBezTo>
                    <a:cubicBezTo>
                      <a:pt x="683666" y="164743"/>
                      <a:pt x="716658" y="218661"/>
                      <a:pt x="743428" y="275711"/>
                    </a:cubicBezTo>
                    <a:lnTo>
                      <a:pt x="737525" y="275711"/>
                    </a:lnTo>
                    <a:cubicBezTo>
                      <a:pt x="745569" y="257004"/>
                      <a:pt x="760302" y="241971"/>
                      <a:pt x="778843" y="233551"/>
                    </a:cubicBezTo>
                    <a:cubicBezTo>
                      <a:pt x="796924" y="225419"/>
                      <a:pt x="816653" y="221618"/>
                      <a:pt x="836462" y="222448"/>
                    </a:cubicBezTo>
                    <a:cubicBezTo>
                      <a:pt x="875779" y="223312"/>
                      <a:pt x="914135" y="234771"/>
                      <a:pt x="947484" y="255614"/>
                    </a:cubicBezTo>
                    <a:cubicBezTo>
                      <a:pt x="980253" y="276564"/>
                      <a:pt x="1009834" y="302122"/>
                      <a:pt x="1035318" y="331503"/>
                    </a:cubicBezTo>
                    <a:cubicBezTo>
                      <a:pt x="1061097" y="360455"/>
                      <a:pt x="1084192" y="391688"/>
                      <a:pt x="1104321" y="424818"/>
                    </a:cubicBezTo>
                    <a:lnTo>
                      <a:pt x="1102494" y="423694"/>
                    </a:lnTo>
                    <a:lnTo>
                      <a:pt x="3592907" y="525019"/>
                    </a:lnTo>
                    <a:lnTo>
                      <a:pt x="1102353" y="428050"/>
                    </a:lnTo>
                    <a:lnTo>
                      <a:pt x="1101229" y="428050"/>
                    </a:lnTo>
                    <a:lnTo>
                      <a:pt x="1101229" y="427067"/>
                    </a:lnTo>
                    <a:cubicBezTo>
                      <a:pt x="1081186" y="394222"/>
                      <a:pt x="1058133" y="363312"/>
                      <a:pt x="1032367" y="334735"/>
                    </a:cubicBezTo>
                    <a:cubicBezTo>
                      <a:pt x="1007126" y="305829"/>
                      <a:pt x="977824" y="280740"/>
                      <a:pt x="945376" y="260252"/>
                    </a:cubicBezTo>
                    <a:cubicBezTo>
                      <a:pt x="912807" y="240001"/>
                      <a:pt x="875369" y="228930"/>
                      <a:pt x="837024" y="228210"/>
                    </a:cubicBezTo>
                    <a:cubicBezTo>
                      <a:pt x="818112" y="227455"/>
                      <a:pt x="799288" y="231162"/>
                      <a:pt x="782075" y="239031"/>
                    </a:cubicBezTo>
                    <a:cubicBezTo>
                      <a:pt x="765110" y="246770"/>
                      <a:pt x="751633" y="260547"/>
                      <a:pt x="744271" y="277678"/>
                    </a:cubicBezTo>
                    <a:lnTo>
                      <a:pt x="741460" y="284424"/>
                    </a:lnTo>
                    <a:lnTo>
                      <a:pt x="738369" y="277960"/>
                    </a:lnTo>
                    <a:cubicBezTo>
                      <a:pt x="711507" y="221530"/>
                      <a:pt x="678517" y="168228"/>
                      <a:pt x="639995" y="119015"/>
                    </a:cubicBezTo>
                    <a:cubicBezTo>
                      <a:pt x="620965" y="94419"/>
                      <a:pt x="599390" y="71902"/>
                      <a:pt x="575630" y="51840"/>
                    </a:cubicBezTo>
                    <a:cubicBezTo>
                      <a:pt x="552323" y="31378"/>
                      <a:pt x="524554" y="16651"/>
                      <a:pt x="494541" y="8836"/>
                    </a:cubicBezTo>
                    <a:cubicBezTo>
                      <a:pt x="479047" y="5270"/>
                      <a:pt x="463001" y="4792"/>
                      <a:pt x="447322" y="7431"/>
                    </a:cubicBezTo>
                    <a:cubicBezTo>
                      <a:pt x="432193" y="10151"/>
                      <a:pt x="417494" y="14877"/>
                      <a:pt x="403615" y="21484"/>
                    </a:cubicBezTo>
                    <a:cubicBezTo>
                      <a:pt x="375605" y="34829"/>
                      <a:pt x="351859" y="55704"/>
                      <a:pt x="335034" y="81773"/>
                    </a:cubicBezTo>
                    <a:cubicBezTo>
                      <a:pt x="318388" y="108048"/>
                      <a:pt x="306850" y="137227"/>
                      <a:pt x="301025" y="167781"/>
                    </a:cubicBezTo>
                    <a:cubicBezTo>
                      <a:pt x="294758" y="198274"/>
                      <a:pt x="292537" y="229460"/>
                      <a:pt x="294420" y="260533"/>
                    </a:cubicBezTo>
                    <a:lnTo>
                      <a:pt x="294420" y="264890"/>
                    </a:lnTo>
                    <a:lnTo>
                      <a:pt x="290626" y="262782"/>
                    </a:lnTo>
                    <a:cubicBezTo>
                      <a:pt x="255098" y="242276"/>
                      <a:pt x="214861" y="231333"/>
                      <a:pt x="173841" y="231021"/>
                    </a:cubicBezTo>
                    <a:cubicBezTo>
                      <a:pt x="153421" y="231341"/>
                      <a:pt x="133321" y="236138"/>
                      <a:pt x="114957" y="245075"/>
                    </a:cubicBezTo>
                    <a:cubicBezTo>
                      <a:pt x="96704" y="254111"/>
                      <a:pt x="80785" y="267240"/>
                      <a:pt x="68440" y="283441"/>
                    </a:cubicBezTo>
                    <a:cubicBezTo>
                      <a:pt x="56456" y="299706"/>
                      <a:pt x="50136" y="319453"/>
                      <a:pt x="50452" y="339655"/>
                    </a:cubicBezTo>
                    <a:cubicBezTo>
                      <a:pt x="50887" y="360118"/>
                      <a:pt x="55277" y="380305"/>
                      <a:pt x="63381" y="399101"/>
                    </a:cubicBezTo>
                    <a:cubicBezTo>
                      <a:pt x="79942" y="436836"/>
                      <a:pt x="102800" y="471480"/>
                      <a:pt x="130978" y="501551"/>
                    </a:cubicBezTo>
                    <a:lnTo>
                      <a:pt x="131822" y="502393"/>
                    </a:lnTo>
                    <a:lnTo>
                      <a:pt x="130697" y="502393"/>
                    </a:ln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A4D3BBCF-84DA-7F84-E7F2-BC8D266D6E10}"/>
                  </a:ext>
                </a:extLst>
              </p:cNvPr>
              <p:cNvSpPr/>
              <p:nvPr/>
            </p:nvSpPr>
            <p:spPr>
              <a:xfrm>
                <a:off x="8363158" y="3201029"/>
                <a:ext cx="843347" cy="14475"/>
              </a:xfrm>
              <a:custGeom>
                <a:avLst/>
                <a:gdLst>
                  <a:gd name="connsiteX0" fmla="*/ 843348 w 843347"/>
                  <a:gd name="connsiteY0" fmla="*/ 7237 h 14475"/>
                  <a:gd name="connsiteX1" fmla="*/ 632546 w 843347"/>
                  <a:gd name="connsiteY1" fmla="*/ 12578 h 14475"/>
                  <a:gd name="connsiteX2" fmla="*/ 421744 w 843347"/>
                  <a:gd name="connsiteY2" fmla="*/ 14264 h 14475"/>
                  <a:gd name="connsiteX3" fmla="*/ 210942 w 843347"/>
                  <a:gd name="connsiteY3" fmla="*/ 12578 h 14475"/>
                  <a:gd name="connsiteX4" fmla="*/ 105401 w 843347"/>
                  <a:gd name="connsiteY4" fmla="*/ 10610 h 14475"/>
                  <a:gd name="connsiteX5" fmla="*/ 0 w 843347"/>
                  <a:gd name="connsiteY5" fmla="*/ 7237 h 14475"/>
                  <a:gd name="connsiteX6" fmla="*/ 105401 w 843347"/>
                  <a:gd name="connsiteY6" fmla="*/ 3724 h 14475"/>
                  <a:gd name="connsiteX7" fmla="*/ 210942 w 843347"/>
                  <a:gd name="connsiteY7" fmla="*/ 1757 h 14475"/>
                  <a:gd name="connsiteX8" fmla="*/ 421744 w 843347"/>
                  <a:gd name="connsiteY8" fmla="*/ 211 h 14475"/>
                  <a:gd name="connsiteX9" fmla="*/ 632546 w 843347"/>
                  <a:gd name="connsiteY9" fmla="*/ 1897 h 14475"/>
                  <a:gd name="connsiteX10" fmla="*/ 843348 w 843347"/>
                  <a:gd name="connsiteY10" fmla="*/ 7237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347" h="14475">
                    <a:moveTo>
                      <a:pt x="843348" y="7237"/>
                    </a:moveTo>
                    <a:cubicBezTo>
                      <a:pt x="773081" y="10048"/>
                      <a:pt x="702813" y="11454"/>
                      <a:pt x="632546" y="12578"/>
                    </a:cubicBezTo>
                    <a:cubicBezTo>
                      <a:pt x="562279" y="13702"/>
                      <a:pt x="492012" y="13702"/>
                      <a:pt x="421744" y="14264"/>
                    </a:cubicBezTo>
                    <a:cubicBezTo>
                      <a:pt x="351477" y="14826"/>
                      <a:pt x="281210" y="14264"/>
                      <a:pt x="210942" y="12578"/>
                    </a:cubicBezTo>
                    <a:lnTo>
                      <a:pt x="105401" y="10610"/>
                    </a:lnTo>
                    <a:cubicBezTo>
                      <a:pt x="70267" y="9486"/>
                      <a:pt x="35134" y="8783"/>
                      <a:pt x="0" y="7237"/>
                    </a:cubicBezTo>
                    <a:cubicBezTo>
                      <a:pt x="35134" y="5692"/>
                      <a:pt x="70267" y="4989"/>
                      <a:pt x="105401" y="3724"/>
                    </a:cubicBezTo>
                    <a:lnTo>
                      <a:pt x="210942" y="1757"/>
                    </a:lnTo>
                    <a:cubicBezTo>
                      <a:pt x="281210" y="632"/>
                      <a:pt x="351477" y="773"/>
                      <a:pt x="421744" y="211"/>
                    </a:cubicBezTo>
                    <a:cubicBezTo>
                      <a:pt x="492012" y="-351"/>
                      <a:pt x="562279" y="211"/>
                      <a:pt x="632546" y="1897"/>
                    </a:cubicBezTo>
                    <a:cubicBezTo>
                      <a:pt x="702813" y="3584"/>
                      <a:pt x="772940" y="4286"/>
                      <a:pt x="843348" y="72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54509D22-2977-01DE-5108-CE3B29F7F947}"/>
                  </a:ext>
                </a:extLst>
              </p:cNvPr>
              <p:cNvSpPr/>
              <p:nvPr/>
            </p:nvSpPr>
            <p:spPr>
              <a:xfrm>
                <a:off x="9448787" y="1535330"/>
                <a:ext cx="843488" cy="14280"/>
              </a:xfrm>
              <a:custGeom>
                <a:avLst/>
                <a:gdLst>
                  <a:gd name="connsiteX0" fmla="*/ 843489 w 843488"/>
                  <a:gd name="connsiteY0" fmla="*/ 7181 h 14280"/>
                  <a:gd name="connsiteX1" fmla="*/ 632687 w 843488"/>
                  <a:gd name="connsiteY1" fmla="*/ 12521 h 14280"/>
                  <a:gd name="connsiteX2" fmla="*/ 421885 w 843488"/>
                  <a:gd name="connsiteY2" fmla="*/ 14067 h 14280"/>
                  <a:gd name="connsiteX3" fmla="*/ 211083 w 843488"/>
                  <a:gd name="connsiteY3" fmla="*/ 12521 h 14280"/>
                  <a:gd name="connsiteX4" fmla="*/ 105542 w 843488"/>
                  <a:gd name="connsiteY4" fmla="*/ 10554 h 14280"/>
                  <a:gd name="connsiteX5" fmla="*/ 0 w 843488"/>
                  <a:gd name="connsiteY5" fmla="*/ 7181 h 14280"/>
                  <a:gd name="connsiteX6" fmla="*/ 105542 w 843488"/>
                  <a:gd name="connsiteY6" fmla="*/ 3667 h 14280"/>
                  <a:gd name="connsiteX7" fmla="*/ 211083 w 843488"/>
                  <a:gd name="connsiteY7" fmla="*/ 1700 h 14280"/>
                  <a:gd name="connsiteX8" fmla="*/ 421885 w 843488"/>
                  <a:gd name="connsiteY8" fmla="*/ 154 h 14280"/>
                  <a:gd name="connsiteX9" fmla="*/ 632687 w 843488"/>
                  <a:gd name="connsiteY9" fmla="*/ 1700 h 14280"/>
                  <a:gd name="connsiteX10" fmla="*/ 843489 w 843488"/>
                  <a:gd name="connsiteY10" fmla="*/ 7181 h 1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488" h="14280">
                    <a:moveTo>
                      <a:pt x="843489" y="7181"/>
                    </a:moveTo>
                    <a:cubicBezTo>
                      <a:pt x="773222" y="9991"/>
                      <a:pt x="702954" y="11397"/>
                      <a:pt x="632687" y="12521"/>
                    </a:cubicBezTo>
                    <a:cubicBezTo>
                      <a:pt x="562420" y="13645"/>
                      <a:pt x="492152" y="13505"/>
                      <a:pt x="421885" y="14067"/>
                    </a:cubicBezTo>
                    <a:cubicBezTo>
                      <a:pt x="351618" y="14629"/>
                      <a:pt x="281351" y="14067"/>
                      <a:pt x="211083" y="12521"/>
                    </a:cubicBezTo>
                    <a:lnTo>
                      <a:pt x="105542" y="10554"/>
                    </a:lnTo>
                    <a:cubicBezTo>
                      <a:pt x="70408" y="9429"/>
                      <a:pt x="35274" y="8727"/>
                      <a:pt x="0" y="7181"/>
                    </a:cubicBezTo>
                    <a:cubicBezTo>
                      <a:pt x="35274" y="5494"/>
                      <a:pt x="70267" y="4792"/>
                      <a:pt x="105542" y="3667"/>
                    </a:cubicBezTo>
                    <a:lnTo>
                      <a:pt x="211083" y="1700"/>
                    </a:lnTo>
                    <a:cubicBezTo>
                      <a:pt x="281351" y="576"/>
                      <a:pt x="351618" y="576"/>
                      <a:pt x="421885" y="154"/>
                    </a:cubicBezTo>
                    <a:cubicBezTo>
                      <a:pt x="492152" y="-268"/>
                      <a:pt x="562420" y="154"/>
                      <a:pt x="632687" y="1700"/>
                    </a:cubicBezTo>
                    <a:cubicBezTo>
                      <a:pt x="702954" y="3246"/>
                      <a:pt x="773081" y="4229"/>
                      <a:pt x="843489" y="71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5AD8EEDE-C213-32BF-E390-3DEDA309E0B2}"/>
                  </a:ext>
                </a:extLst>
              </p:cNvPr>
              <p:cNvSpPr/>
              <p:nvPr/>
            </p:nvSpPr>
            <p:spPr>
              <a:xfrm>
                <a:off x="9850716" y="1620607"/>
                <a:ext cx="552301" cy="14136"/>
              </a:xfrm>
              <a:custGeom>
                <a:avLst/>
                <a:gdLst>
                  <a:gd name="connsiteX0" fmla="*/ 552301 w 552301"/>
                  <a:gd name="connsiteY0" fmla="*/ 7068 h 14136"/>
                  <a:gd name="connsiteX1" fmla="*/ 414155 w 552301"/>
                  <a:gd name="connsiteY1" fmla="*/ 12408 h 14136"/>
                  <a:gd name="connsiteX2" fmla="*/ 276150 w 552301"/>
                  <a:gd name="connsiteY2" fmla="*/ 14095 h 14136"/>
                  <a:gd name="connsiteX3" fmla="*/ 138005 w 552301"/>
                  <a:gd name="connsiteY3" fmla="*/ 12549 h 14136"/>
                  <a:gd name="connsiteX4" fmla="*/ 69003 w 552301"/>
                  <a:gd name="connsiteY4" fmla="*/ 10581 h 14136"/>
                  <a:gd name="connsiteX5" fmla="*/ 0 w 552301"/>
                  <a:gd name="connsiteY5" fmla="*/ 7068 h 14136"/>
                  <a:gd name="connsiteX6" fmla="*/ 69003 w 552301"/>
                  <a:gd name="connsiteY6" fmla="*/ 3695 h 14136"/>
                  <a:gd name="connsiteX7" fmla="*/ 138146 w 552301"/>
                  <a:gd name="connsiteY7" fmla="*/ 1728 h 14136"/>
                  <a:gd name="connsiteX8" fmla="*/ 276291 w 552301"/>
                  <a:gd name="connsiteY8" fmla="*/ 41 h 14136"/>
                  <a:gd name="connsiteX9" fmla="*/ 414296 w 552301"/>
                  <a:gd name="connsiteY9" fmla="*/ 1728 h 14136"/>
                  <a:gd name="connsiteX10" fmla="*/ 552301 w 552301"/>
                  <a:gd name="connsiteY10" fmla="*/ 7068 h 1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301" h="14136">
                    <a:moveTo>
                      <a:pt x="552301" y="7068"/>
                    </a:moveTo>
                    <a:cubicBezTo>
                      <a:pt x="506205" y="10019"/>
                      <a:pt x="460251" y="11284"/>
                      <a:pt x="414155" y="12408"/>
                    </a:cubicBezTo>
                    <a:cubicBezTo>
                      <a:pt x="368060" y="13533"/>
                      <a:pt x="322105" y="13954"/>
                      <a:pt x="276150" y="14095"/>
                    </a:cubicBezTo>
                    <a:cubicBezTo>
                      <a:pt x="230196" y="14235"/>
                      <a:pt x="183960" y="14095"/>
                      <a:pt x="138005" y="12549"/>
                    </a:cubicBezTo>
                    <a:lnTo>
                      <a:pt x="69003" y="10581"/>
                    </a:lnTo>
                    <a:cubicBezTo>
                      <a:pt x="46095" y="9316"/>
                      <a:pt x="23048" y="8754"/>
                      <a:pt x="0" y="7068"/>
                    </a:cubicBezTo>
                    <a:cubicBezTo>
                      <a:pt x="23048" y="5522"/>
                      <a:pt x="46095" y="4819"/>
                      <a:pt x="69003" y="3695"/>
                    </a:cubicBezTo>
                    <a:lnTo>
                      <a:pt x="138146" y="1728"/>
                    </a:lnTo>
                    <a:cubicBezTo>
                      <a:pt x="184100" y="463"/>
                      <a:pt x="230196" y="182"/>
                      <a:pt x="276291" y="41"/>
                    </a:cubicBezTo>
                    <a:cubicBezTo>
                      <a:pt x="322386" y="-99"/>
                      <a:pt x="368341" y="41"/>
                      <a:pt x="414296" y="1728"/>
                    </a:cubicBezTo>
                    <a:cubicBezTo>
                      <a:pt x="460251" y="3414"/>
                      <a:pt x="506205" y="4257"/>
                      <a:pt x="552301" y="70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2B3CE8CE-726A-381D-2637-C32AF4A2A35A}"/>
                  </a:ext>
                </a:extLst>
              </p:cNvPr>
              <p:cNvSpPr/>
              <p:nvPr/>
            </p:nvSpPr>
            <p:spPr>
              <a:xfrm>
                <a:off x="6651025" y="4224543"/>
                <a:ext cx="740898" cy="14474"/>
              </a:xfrm>
              <a:custGeom>
                <a:avLst/>
                <a:gdLst>
                  <a:gd name="connsiteX0" fmla="*/ 740898 w 740898"/>
                  <a:gd name="connsiteY0" fmla="*/ 7238 h 14474"/>
                  <a:gd name="connsiteX1" fmla="*/ 555674 w 740898"/>
                  <a:gd name="connsiteY1" fmla="*/ 12578 h 14474"/>
                  <a:gd name="connsiteX2" fmla="*/ 370449 w 740898"/>
                  <a:gd name="connsiteY2" fmla="*/ 14264 h 14474"/>
                  <a:gd name="connsiteX3" fmla="*/ 185084 w 740898"/>
                  <a:gd name="connsiteY3" fmla="*/ 12578 h 14474"/>
                  <a:gd name="connsiteX4" fmla="*/ 92612 w 740898"/>
                  <a:gd name="connsiteY4" fmla="*/ 10610 h 14474"/>
                  <a:gd name="connsiteX5" fmla="*/ 0 w 740898"/>
                  <a:gd name="connsiteY5" fmla="*/ 7238 h 14474"/>
                  <a:gd name="connsiteX6" fmla="*/ 92612 w 740898"/>
                  <a:gd name="connsiteY6" fmla="*/ 3724 h 14474"/>
                  <a:gd name="connsiteX7" fmla="*/ 185224 w 740898"/>
                  <a:gd name="connsiteY7" fmla="*/ 1757 h 14474"/>
                  <a:gd name="connsiteX8" fmla="*/ 370590 w 740898"/>
                  <a:gd name="connsiteY8" fmla="*/ 211 h 14474"/>
                  <a:gd name="connsiteX9" fmla="*/ 555814 w 740898"/>
                  <a:gd name="connsiteY9" fmla="*/ 1897 h 14474"/>
                  <a:gd name="connsiteX10" fmla="*/ 740898 w 740898"/>
                  <a:gd name="connsiteY10" fmla="*/ 7238 h 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0898" h="14474">
                    <a:moveTo>
                      <a:pt x="740898" y="7238"/>
                    </a:moveTo>
                    <a:cubicBezTo>
                      <a:pt x="679204" y="10048"/>
                      <a:pt x="617368" y="11453"/>
                      <a:pt x="555674" y="12578"/>
                    </a:cubicBezTo>
                    <a:cubicBezTo>
                      <a:pt x="493979" y="13702"/>
                      <a:pt x="432144" y="13702"/>
                      <a:pt x="370449" y="14264"/>
                    </a:cubicBezTo>
                    <a:cubicBezTo>
                      <a:pt x="308754" y="14826"/>
                      <a:pt x="246919" y="14264"/>
                      <a:pt x="185084" y="12578"/>
                    </a:cubicBezTo>
                    <a:lnTo>
                      <a:pt x="92612" y="10610"/>
                    </a:lnTo>
                    <a:cubicBezTo>
                      <a:pt x="61695" y="9486"/>
                      <a:pt x="30777" y="8783"/>
                      <a:pt x="0" y="7238"/>
                    </a:cubicBezTo>
                    <a:cubicBezTo>
                      <a:pt x="30777" y="5691"/>
                      <a:pt x="61695" y="4989"/>
                      <a:pt x="92612" y="3724"/>
                    </a:cubicBezTo>
                    <a:lnTo>
                      <a:pt x="185224" y="1757"/>
                    </a:lnTo>
                    <a:cubicBezTo>
                      <a:pt x="247060" y="632"/>
                      <a:pt x="308754" y="773"/>
                      <a:pt x="370590" y="211"/>
                    </a:cubicBezTo>
                    <a:cubicBezTo>
                      <a:pt x="432425" y="-351"/>
                      <a:pt x="494120" y="211"/>
                      <a:pt x="555814" y="1897"/>
                    </a:cubicBezTo>
                    <a:cubicBezTo>
                      <a:pt x="617509" y="3584"/>
                      <a:pt x="679204" y="4427"/>
                      <a:pt x="740898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7F06E7E-93F9-3333-944C-A2075C3506CA}"/>
                  </a:ext>
                </a:extLst>
              </p:cNvPr>
              <p:cNvSpPr/>
              <p:nvPr/>
            </p:nvSpPr>
            <p:spPr>
              <a:xfrm>
                <a:off x="7058997" y="4097919"/>
                <a:ext cx="741179" cy="14477"/>
              </a:xfrm>
              <a:custGeom>
                <a:avLst/>
                <a:gdLst>
                  <a:gd name="connsiteX0" fmla="*/ 741179 w 741179"/>
                  <a:gd name="connsiteY0" fmla="*/ 7240 h 14477"/>
                  <a:gd name="connsiteX1" fmla="*/ 555814 w 741179"/>
                  <a:gd name="connsiteY1" fmla="*/ 12580 h 14477"/>
                  <a:gd name="connsiteX2" fmla="*/ 370590 w 741179"/>
                  <a:gd name="connsiteY2" fmla="*/ 14267 h 14477"/>
                  <a:gd name="connsiteX3" fmla="*/ 185225 w 741179"/>
                  <a:gd name="connsiteY3" fmla="*/ 12580 h 14477"/>
                  <a:gd name="connsiteX4" fmla="*/ 92612 w 741179"/>
                  <a:gd name="connsiteY4" fmla="*/ 10613 h 14477"/>
                  <a:gd name="connsiteX5" fmla="*/ 0 w 741179"/>
                  <a:gd name="connsiteY5" fmla="*/ 7240 h 14477"/>
                  <a:gd name="connsiteX6" fmla="*/ 92612 w 741179"/>
                  <a:gd name="connsiteY6" fmla="*/ 3726 h 14477"/>
                  <a:gd name="connsiteX7" fmla="*/ 185225 w 741179"/>
                  <a:gd name="connsiteY7" fmla="*/ 1759 h 14477"/>
                  <a:gd name="connsiteX8" fmla="*/ 370590 w 741179"/>
                  <a:gd name="connsiteY8" fmla="*/ 213 h 14477"/>
                  <a:gd name="connsiteX9" fmla="*/ 555814 w 741179"/>
                  <a:gd name="connsiteY9" fmla="*/ 1759 h 14477"/>
                  <a:gd name="connsiteX10" fmla="*/ 741179 w 741179"/>
                  <a:gd name="connsiteY10" fmla="*/ 7240 h 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1179" h="14477">
                    <a:moveTo>
                      <a:pt x="741179" y="7240"/>
                    </a:moveTo>
                    <a:cubicBezTo>
                      <a:pt x="679344" y="10050"/>
                      <a:pt x="617649" y="11456"/>
                      <a:pt x="555814" y="12580"/>
                    </a:cubicBezTo>
                    <a:cubicBezTo>
                      <a:pt x="493979" y="13704"/>
                      <a:pt x="432284" y="13704"/>
                      <a:pt x="370590" y="14267"/>
                    </a:cubicBezTo>
                    <a:cubicBezTo>
                      <a:pt x="308895" y="14829"/>
                      <a:pt x="247060" y="14267"/>
                      <a:pt x="185225" y="12580"/>
                    </a:cubicBezTo>
                    <a:lnTo>
                      <a:pt x="92612" y="10613"/>
                    </a:lnTo>
                    <a:cubicBezTo>
                      <a:pt x="61695" y="9488"/>
                      <a:pt x="30918" y="8786"/>
                      <a:pt x="0" y="7240"/>
                    </a:cubicBezTo>
                    <a:cubicBezTo>
                      <a:pt x="30918" y="5553"/>
                      <a:pt x="61695" y="4991"/>
                      <a:pt x="92612" y="3726"/>
                    </a:cubicBezTo>
                    <a:lnTo>
                      <a:pt x="185225" y="1759"/>
                    </a:lnTo>
                    <a:cubicBezTo>
                      <a:pt x="247060" y="635"/>
                      <a:pt x="308755" y="775"/>
                      <a:pt x="370590" y="213"/>
                    </a:cubicBezTo>
                    <a:cubicBezTo>
                      <a:pt x="432425" y="-349"/>
                      <a:pt x="494120" y="213"/>
                      <a:pt x="555814" y="1759"/>
                    </a:cubicBezTo>
                    <a:cubicBezTo>
                      <a:pt x="617509" y="3305"/>
                      <a:pt x="679344" y="4570"/>
                      <a:pt x="741179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27A6E20-1737-C7FA-1E24-1A55B186183B}"/>
                  </a:ext>
                </a:extLst>
              </p:cNvPr>
              <p:cNvSpPr/>
              <p:nvPr/>
            </p:nvSpPr>
            <p:spPr>
              <a:xfrm>
                <a:off x="8153058" y="3382108"/>
                <a:ext cx="1180068" cy="14053"/>
              </a:xfrm>
              <a:custGeom>
                <a:avLst/>
                <a:gdLst>
                  <a:gd name="connsiteX0" fmla="*/ 1180069 w 1180068"/>
                  <a:gd name="connsiteY0" fmla="*/ 7027 h 14053"/>
                  <a:gd name="connsiteX1" fmla="*/ 884946 w 1180068"/>
                  <a:gd name="connsiteY1" fmla="*/ 12367 h 14053"/>
                  <a:gd name="connsiteX2" fmla="*/ 589824 w 1180068"/>
                  <a:gd name="connsiteY2" fmla="*/ 14053 h 14053"/>
                  <a:gd name="connsiteX3" fmla="*/ 294701 w 1180068"/>
                  <a:gd name="connsiteY3" fmla="*/ 12508 h 14053"/>
                  <a:gd name="connsiteX4" fmla="*/ 147421 w 1180068"/>
                  <a:gd name="connsiteY4" fmla="*/ 10540 h 14053"/>
                  <a:gd name="connsiteX5" fmla="*/ 0 w 1180068"/>
                  <a:gd name="connsiteY5" fmla="*/ 7027 h 14053"/>
                  <a:gd name="connsiteX6" fmla="*/ 147421 w 1180068"/>
                  <a:gd name="connsiteY6" fmla="*/ 3654 h 14053"/>
                  <a:gd name="connsiteX7" fmla="*/ 294701 w 1180068"/>
                  <a:gd name="connsiteY7" fmla="*/ 1686 h 14053"/>
                  <a:gd name="connsiteX8" fmla="*/ 589824 w 1180068"/>
                  <a:gd name="connsiteY8" fmla="*/ 0 h 14053"/>
                  <a:gd name="connsiteX9" fmla="*/ 884946 w 1180068"/>
                  <a:gd name="connsiteY9" fmla="*/ 1686 h 14053"/>
                  <a:gd name="connsiteX10" fmla="*/ 1180069 w 1180068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0068" h="14053">
                    <a:moveTo>
                      <a:pt x="1180069" y="7027"/>
                    </a:moveTo>
                    <a:cubicBezTo>
                      <a:pt x="1081695" y="9978"/>
                      <a:pt x="983321" y="11243"/>
                      <a:pt x="884946" y="12367"/>
                    </a:cubicBezTo>
                    <a:lnTo>
                      <a:pt x="589824" y="14053"/>
                    </a:lnTo>
                    <a:lnTo>
                      <a:pt x="294701" y="12508"/>
                    </a:lnTo>
                    <a:lnTo>
                      <a:pt x="147421" y="10540"/>
                    </a:lnTo>
                    <a:cubicBezTo>
                      <a:pt x="98234" y="9275"/>
                      <a:pt x="49047" y="8713"/>
                      <a:pt x="0" y="7027"/>
                    </a:cubicBezTo>
                    <a:cubicBezTo>
                      <a:pt x="49187" y="5481"/>
                      <a:pt x="98374" y="4778"/>
                      <a:pt x="147421" y="3654"/>
                    </a:cubicBezTo>
                    <a:lnTo>
                      <a:pt x="294701" y="1686"/>
                    </a:lnTo>
                    <a:lnTo>
                      <a:pt x="589824" y="0"/>
                    </a:lnTo>
                    <a:lnTo>
                      <a:pt x="884946" y="1686"/>
                    </a:lnTo>
                    <a:cubicBezTo>
                      <a:pt x="983742" y="2811"/>
                      <a:pt x="1081835" y="3654"/>
                      <a:pt x="118006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DDE76E8-1B52-43FE-C349-097156F88CDF}"/>
                  </a:ext>
                </a:extLst>
              </p:cNvPr>
              <p:cNvSpPr/>
              <p:nvPr/>
            </p:nvSpPr>
            <p:spPr>
              <a:xfrm>
                <a:off x="9987597" y="6595361"/>
                <a:ext cx="853607" cy="14475"/>
              </a:xfrm>
              <a:custGeom>
                <a:avLst/>
                <a:gdLst>
                  <a:gd name="connsiteX0" fmla="*/ 853607 w 853607"/>
                  <a:gd name="connsiteY0" fmla="*/ 7238 h 14475"/>
                  <a:gd name="connsiteX1" fmla="*/ 640276 w 853607"/>
                  <a:gd name="connsiteY1" fmla="*/ 12578 h 14475"/>
                  <a:gd name="connsiteX2" fmla="*/ 426804 w 853607"/>
                  <a:gd name="connsiteY2" fmla="*/ 14264 h 14475"/>
                  <a:gd name="connsiteX3" fmla="*/ 213472 w 853607"/>
                  <a:gd name="connsiteY3" fmla="*/ 12578 h 14475"/>
                  <a:gd name="connsiteX4" fmla="*/ 106666 w 853607"/>
                  <a:gd name="connsiteY4" fmla="*/ 10611 h 14475"/>
                  <a:gd name="connsiteX5" fmla="*/ 0 w 853607"/>
                  <a:gd name="connsiteY5" fmla="*/ 7238 h 14475"/>
                  <a:gd name="connsiteX6" fmla="*/ 106666 w 853607"/>
                  <a:gd name="connsiteY6" fmla="*/ 3724 h 14475"/>
                  <a:gd name="connsiteX7" fmla="*/ 213472 w 853607"/>
                  <a:gd name="connsiteY7" fmla="*/ 1757 h 14475"/>
                  <a:gd name="connsiteX8" fmla="*/ 426804 w 853607"/>
                  <a:gd name="connsiteY8" fmla="*/ 211 h 14475"/>
                  <a:gd name="connsiteX9" fmla="*/ 640276 w 853607"/>
                  <a:gd name="connsiteY9" fmla="*/ 1897 h 14475"/>
                  <a:gd name="connsiteX10" fmla="*/ 853607 w 853607"/>
                  <a:gd name="connsiteY10" fmla="*/ 7238 h 1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3607" h="14475">
                    <a:moveTo>
                      <a:pt x="853607" y="7238"/>
                    </a:moveTo>
                    <a:cubicBezTo>
                      <a:pt x="782497" y="10189"/>
                      <a:pt x="711386" y="11454"/>
                      <a:pt x="640276" y="12578"/>
                    </a:cubicBezTo>
                    <a:cubicBezTo>
                      <a:pt x="569165" y="13702"/>
                      <a:pt x="497914" y="13702"/>
                      <a:pt x="426804" y="14264"/>
                    </a:cubicBezTo>
                    <a:cubicBezTo>
                      <a:pt x="355693" y="14827"/>
                      <a:pt x="284583" y="14264"/>
                      <a:pt x="213472" y="12578"/>
                    </a:cubicBezTo>
                    <a:lnTo>
                      <a:pt x="106666" y="10611"/>
                    </a:lnTo>
                    <a:cubicBezTo>
                      <a:pt x="71111" y="9486"/>
                      <a:pt x="35555" y="8784"/>
                      <a:pt x="0" y="7238"/>
                    </a:cubicBezTo>
                    <a:cubicBezTo>
                      <a:pt x="35555" y="5692"/>
                      <a:pt x="71111" y="4989"/>
                      <a:pt x="106666" y="3724"/>
                    </a:cubicBezTo>
                    <a:lnTo>
                      <a:pt x="213472" y="1757"/>
                    </a:lnTo>
                    <a:cubicBezTo>
                      <a:pt x="284583" y="773"/>
                      <a:pt x="355693" y="773"/>
                      <a:pt x="426804" y="211"/>
                    </a:cubicBezTo>
                    <a:cubicBezTo>
                      <a:pt x="497914" y="-351"/>
                      <a:pt x="569165" y="211"/>
                      <a:pt x="640276" y="1897"/>
                    </a:cubicBezTo>
                    <a:cubicBezTo>
                      <a:pt x="711386" y="3584"/>
                      <a:pt x="782497" y="4286"/>
                      <a:pt x="853607" y="7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008A6002-EC83-7030-49C9-E4B79CBABFD1}"/>
                  </a:ext>
                </a:extLst>
              </p:cNvPr>
              <p:cNvSpPr/>
              <p:nvPr/>
            </p:nvSpPr>
            <p:spPr>
              <a:xfrm>
                <a:off x="9427988" y="6687341"/>
                <a:ext cx="1206489" cy="14053"/>
              </a:xfrm>
              <a:custGeom>
                <a:avLst/>
                <a:gdLst>
                  <a:gd name="connsiteX0" fmla="*/ 1206489 w 1206489"/>
                  <a:gd name="connsiteY0" fmla="*/ 7027 h 14053"/>
                  <a:gd name="connsiteX1" fmla="*/ 904902 w 1206489"/>
                  <a:gd name="connsiteY1" fmla="*/ 12508 h 14053"/>
                  <a:gd name="connsiteX2" fmla="*/ 603174 w 1206489"/>
                  <a:gd name="connsiteY2" fmla="*/ 14053 h 14053"/>
                  <a:gd name="connsiteX3" fmla="*/ 301587 w 1206489"/>
                  <a:gd name="connsiteY3" fmla="*/ 12508 h 14053"/>
                  <a:gd name="connsiteX4" fmla="*/ 150793 w 1206489"/>
                  <a:gd name="connsiteY4" fmla="*/ 10540 h 14053"/>
                  <a:gd name="connsiteX5" fmla="*/ 0 w 1206489"/>
                  <a:gd name="connsiteY5" fmla="*/ 7027 h 14053"/>
                  <a:gd name="connsiteX6" fmla="*/ 150793 w 1206489"/>
                  <a:gd name="connsiteY6" fmla="*/ 3654 h 14053"/>
                  <a:gd name="connsiteX7" fmla="*/ 301587 w 1206489"/>
                  <a:gd name="connsiteY7" fmla="*/ 1686 h 14053"/>
                  <a:gd name="connsiteX8" fmla="*/ 603174 w 1206489"/>
                  <a:gd name="connsiteY8" fmla="*/ 0 h 14053"/>
                  <a:gd name="connsiteX9" fmla="*/ 904902 w 1206489"/>
                  <a:gd name="connsiteY9" fmla="*/ 1686 h 14053"/>
                  <a:gd name="connsiteX10" fmla="*/ 1206489 w 1206489"/>
                  <a:gd name="connsiteY10" fmla="*/ 7027 h 1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6489" h="14053">
                    <a:moveTo>
                      <a:pt x="1206489" y="7027"/>
                    </a:moveTo>
                    <a:cubicBezTo>
                      <a:pt x="1106007" y="9978"/>
                      <a:pt x="1005384" y="11383"/>
                      <a:pt x="904902" y="12508"/>
                    </a:cubicBezTo>
                    <a:lnTo>
                      <a:pt x="603174" y="14053"/>
                    </a:lnTo>
                    <a:lnTo>
                      <a:pt x="301587" y="12508"/>
                    </a:lnTo>
                    <a:lnTo>
                      <a:pt x="150793" y="10540"/>
                    </a:lnTo>
                    <a:cubicBezTo>
                      <a:pt x="100482" y="9416"/>
                      <a:pt x="50311" y="8713"/>
                      <a:pt x="0" y="7027"/>
                    </a:cubicBezTo>
                    <a:cubicBezTo>
                      <a:pt x="50311" y="5481"/>
                      <a:pt x="100482" y="4778"/>
                      <a:pt x="150793" y="3654"/>
                    </a:cubicBezTo>
                    <a:lnTo>
                      <a:pt x="301587" y="1686"/>
                    </a:lnTo>
                    <a:lnTo>
                      <a:pt x="603174" y="0"/>
                    </a:lnTo>
                    <a:lnTo>
                      <a:pt x="904902" y="1686"/>
                    </a:lnTo>
                    <a:cubicBezTo>
                      <a:pt x="1005384" y="2811"/>
                      <a:pt x="1106007" y="4216"/>
                      <a:pt x="1206489" y="7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59D17DEA-23D5-C2BB-127A-745CE8C28551}"/>
                  </a:ext>
                </a:extLst>
              </p:cNvPr>
              <p:cNvSpPr/>
              <p:nvPr/>
            </p:nvSpPr>
            <p:spPr>
              <a:xfrm>
                <a:off x="7713466" y="3269608"/>
                <a:ext cx="1016908" cy="14536"/>
              </a:xfrm>
              <a:custGeom>
                <a:avLst/>
                <a:gdLst>
                  <a:gd name="connsiteX0" fmla="*/ 1016908 w 1016908"/>
                  <a:gd name="connsiteY0" fmla="*/ 7240 h 14536"/>
                  <a:gd name="connsiteX1" fmla="*/ 762541 w 1016908"/>
                  <a:gd name="connsiteY1" fmla="*/ 12580 h 14536"/>
                  <a:gd name="connsiteX2" fmla="*/ 508173 w 1016908"/>
                  <a:gd name="connsiteY2" fmla="*/ 14266 h 14536"/>
                  <a:gd name="connsiteX3" fmla="*/ 253665 w 1016908"/>
                  <a:gd name="connsiteY3" fmla="*/ 12580 h 14536"/>
                  <a:gd name="connsiteX4" fmla="*/ 126481 w 1016908"/>
                  <a:gd name="connsiteY4" fmla="*/ 10613 h 14536"/>
                  <a:gd name="connsiteX5" fmla="*/ 0 w 1016908"/>
                  <a:gd name="connsiteY5" fmla="*/ 7240 h 14536"/>
                  <a:gd name="connsiteX6" fmla="*/ 126481 w 1016908"/>
                  <a:gd name="connsiteY6" fmla="*/ 3726 h 14536"/>
                  <a:gd name="connsiteX7" fmla="*/ 253665 w 1016908"/>
                  <a:gd name="connsiteY7" fmla="*/ 1759 h 14536"/>
                  <a:gd name="connsiteX8" fmla="*/ 508173 w 1016908"/>
                  <a:gd name="connsiteY8" fmla="*/ 213 h 14536"/>
                  <a:gd name="connsiteX9" fmla="*/ 762541 w 1016908"/>
                  <a:gd name="connsiteY9" fmla="*/ 1759 h 14536"/>
                  <a:gd name="connsiteX10" fmla="*/ 1016908 w 1016908"/>
                  <a:gd name="connsiteY10" fmla="*/ 724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908" h="14536">
                    <a:moveTo>
                      <a:pt x="1016908" y="7240"/>
                    </a:moveTo>
                    <a:cubicBezTo>
                      <a:pt x="932588" y="10050"/>
                      <a:pt x="847283" y="11456"/>
                      <a:pt x="762541" y="12580"/>
                    </a:cubicBezTo>
                    <a:cubicBezTo>
                      <a:pt x="677798" y="13704"/>
                      <a:pt x="592915" y="13564"/>
                      <a:pt x="508173" y="14266"/>
                    </a:cubicBezTo>
                    <a:cubicBezTo>
                      <a:pt x="423431" y="14969"/>
                      <a:pt x="338548" y="14266"/>
                      <a:pt x="253665" y="12580"/>
                    </a:cubicBezTo>
                    <a:lnTo>
                      <a:pt x="126481" y="10613"/>
                    </a:lnTo>
                    <a:cubicBezTo>
                      <a:pt x="84321" y="9488"/>
                      <a:pt x="42160" y="8786"/>
                      <a:pt x="0" y="7240"/>
                    </a:cubicBezTo>
                    <a:cubicBezTo>
                      <a:pt x="42160" y="5553"/>
                      <a:pt x="84321" y="4851"/>
                      <a:pt x="126481" y="3726"/>
                    </a:cubicBezTo>
                    <a:lnTo>
                      <a:pt x="253665" y="1759"/>
                    </a:lnTo>
                    <a:cubicBezTo>
                      <a:pt x="337986" y="635"/>
                      <a:pt x="423290" y="775"/>
                      <a:pt x="508173" y="213"/>
                    </a:cubicBezTo>
                    <a:cubicBezTo>
                      <a:pt x="593056" y="-349"/>
                      <a:pt x="677658" y="213"/>
                      <a:pt x="762541" y="1759"/>
                    </a:cubicBezTo>
                    <a:cubicBezTo>
                      <a:pt x="847424" y="3305"/>
                      <a:pt x="932166" y="3726"/>
                      <a:pt x="1016908" y="7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140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8" name="组合 617">
            <a:extLst>
              <a:ext uri="{FF2B5EF4-FFF2-40B4-BE49-F238E27FC236}">
                <a16:creationId xmlns:a16="http://schemas.microsoft.com/office/drawing/2014/main" id="{016BE226-8F03-6828-DD03-AE89F573C8AD}"/>
              </a:ext>
            </a:extLst>
          </p:cNvPr>
          <p:cNvGrpSpPr/>
          <p:nvPr/>
        </p:nvGrpSpPr>
        <p:grpSpPr>
          <a:xfrm rot="20623564">
            <a:off x="675801" y="1093271"/>
            <a:ext cx="998145" cy="986319"/>
            <a:chOff x="1472067" y="1409169"/>
            <a:chExt cx="1318845" cy="1303218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13500000" scaled="1"/>
            <a:tileRect/>
          </a:gradFill>
          <a:effectLst/>
        </p:grpSpPr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E40D410C-F51F-7871-A61A-EB292C8FE86C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41CDF27C-D770-E8AD-7369-ACC187384465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1" name="图形 1">
              <a:extLst>
                <a:ext uri="{FF2B5EF4-FFF2-40B4-BE49-F238E27FC236}">
                  <a16:creationId xmlns:a16="http://schemas.microsoft.com/office/drawing/2014/main" id="{0941A0BE-B747-335B-3C46-163528CB0A23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12E95DD5-9909-55B1-3EE8-B99E2B070CB6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41F56EE5-5694-9BE6-81F2-A83AC3F874FF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2DBD52EF-7DFC-E2F4-984F-379AEEE803B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8FC7378A-1D67-41AA-E0D7-BC6D96B93A82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7DBF1529-E03F-D3E0-D97F-F24BBD0F4FD7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C7E0F5FD-682E-A734-E743-EAFB27E4B0E4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2F01B65D-8088-BB71-527E-5FF4EF4D2559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AA96D23B-05FB-0A0E-1B63-483D5EB2CF76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147550A0-C524-3AD4-0B27-98A11E25D2BF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id="{10137F31-45C8-9327-3ABB-619C8F147BFF}"/>
              </a:ext>
            </a:extLst>
          </p:cNvPr>
          <p:cNvGrpSpPr/>
          <p:nvPr/>
        </p:nvGrpSpPr>
        <p:grpSpPr>
          <a:xfrm>
            <a:off x="2911396" y="4398728"/>
            <a:ext cx="1415773" cy="1415416"/>
            <a:chOff x="9445625" y="1309159"/>
            <a:chExt cx="1506854" cy="1506474"/>
          </a:xfrm>
          <a:gradFill flip="none" rotWithShape="1">
            <a:gsLst>
              <a:gs pos="0">
                <a:srgbClr val="D2DFEB"/>
              </a:gs>
              <a:gs pos="83000">
                <a:srgbClr val="F4F7FA">
                  <a:alpha val="0"/>
                </a:srgbClr>
              </a:gs>
            </a:gsLst>
            <a:lin ang="2700000" scaled="1"/>
            <a:tileRect/>
          </a:gradFill>
          <a:effectLst/>
        </p:grpSpPr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24DBEEB6-82E7-55BA-9B99-A3ECC0354135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33" name="图形 322">
              <a:extLst>
                <a:ext uri="{FF2B5EF4-FFF2-40B4-BE49-F238E27FC236}">
                  <a16:creationId xmlns:a16="http://schemas.microsoft.com/office/drawing/2014/main" id="{7096AC83-260B-1D68-3532-FEE06274C66E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DD8D6A90-93EC-E69C-5F01-C3EACE006511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4C4FF8D-5967-D347-31EC-87BC7D774064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4" name="图形 322">
              <a:extLst>
                <a:ext uri="{FF2B5EF4-FFF2-40B4-BE49-F238E27FC236}">
                  <a16:creationId xmlns:a16="http://schemas.microsoft.com/office/drawing/2014/main" id="{0BD538B7-B713-9B6D-9E61-A0B68787314C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26D6A287-1DE9-ECD0-16F4-58FB75531BB6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2A96D552-223D-CDCA-3C03-659C7DAC4E9C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5" name="图形 322">
              <a:extLst>
                <a:ext uri="{FF2B5EF4-FFF2-40B4-BE49-F238E27FC236}">
                  <a16:creationId xmlns:a16="http://schemas.microsoft.com/office/drawing/2014/main" id="{C69C1701-C077-1EB4-BB05-10429A198520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52AF0B48-43AE-6DB8-6023-EEC091CAD118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CD042A84-F4AB-EE30-2C70-B27010F894A7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6" name="图形 322">
              <a:extLst>
                <a:ext uri="{FF2B5EF4-FFF2-40B4-BE49-F238E27FC236}">
                  <a16:creationId xmlns:a16="http://schemas.microsoft.com/office/drawing/2014/main" id="{9D725706-BD1A-B416-2801-B0D18A995A8C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345770CB-7207-A125-0AA4-7780ABB95E3F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576990A1-C83F-3DF8-DBEC-2A8FCAE23E70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7" name="图形 322">
              <a:extLst>
                <a:ext uri="{FF2B5EF4-FFF2-40B4-BE49-F238E27FC236}">
                  <a16:creationId xmlns:a16="http://schemas.microsoft.com/office/drawing/2014/main" id="{AA954380-B9B6-9507-95A1-9384015B0BBA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21986D9B-C476-2BCF-EBA3-380378945E01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0E2CF828-CDBA-D785-7328-C41578166EB9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8" name="图形 322">
              <a:extLst>
                <a:ext uri="{FF2B5EF4-FFF2-40B4-BE49-F238E27FC236}">
                  <a16:creationId xmlns:a16="http://schemas.microsoft.com/office/drawing/2014/main" id="{DBC8F118-86E7-3FB4-66C9-72A63D9EC16B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D06E1698-89ED-5052-BF2F-E5BED195787F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20A0A58E-68E8-8ED7-AE8F-CE6B4752F6E9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39" name="图形 322">
              <a:extLst>
                <a:ext uri="{FF2B5EF4-FFF2-40B4-BE49-F238E27FC236}">
                  <a16:creationId xmlns:a16="http://schemas.microsoft.com/office/drawing/2014/main" id="{600122E3-B4ED-D980-CB6F-0A7D9B7C3D82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9AB60E84-FCEA-9577-FE27-BA542FDA3CB4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5506F1E9-8DE2-BD32-ED41-6E58E6AD67FB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E343B4E2-8734-04A8-A5DA-AA8C79E371DD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55BF9A0-8EE4-0026-71C7-F1B7CE03FEC7}"/>
              </a:ext>
            </a:extLst>
          </p:cNvPr>
          <p:cNvGrpSpPr/>
          <p:nvPr/>
        </p:nvGrpSpPr>
        <p:grpSpPr>
          <a:xfrm>
            <a:off x="1281316" y="2465397"/>
            <a:ext cx="2909528" cy="667300"/>
            <a:chOff x="944675" y="2045121"/>
            <a:chExt cx="2909528" cy="6673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61982A9-1CBF-9ACD-83D6-9117799FF6AF}"/>
                </a:ext>
              </a:extLst>
            </p:cNvPr>
            <p:cNvGrpSpPr/>
            <p:nvPr/>
          </p:nvGrpSpPr>
          <p:grpSpPr>
            <a:xfrm>
              <a:off x="944675" y="2045121"/>
              <a:ext cx="2909528" cy="667300"/>
              <a:chOff x="944675" y="2045121"/>
              <a:chExt cx="2909528" cy="6673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A82DAA6-767C-0155-715D-6A3FD9E82691}"/>
                  </a:ext>
                </a:extLst>
              </p:cNvPr>
              <p:cNvSpPr/>
              <p:nvPr/>
            </p:nvSpPr>
            <p:spPr>
              <a:xfrm>
                <a:off x="1839234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3802529-D902-9603-848B-D0FC874A9B07}"/>
                  </a:ext>
                </a:extLst>
              </p:cNvPr>
              <p:cNvSpPr/>
              <p:nvPr/>
            </p:nvSpPr>
            <p:spPr>
              <a:xfrm>
                <a:off x="944675" y="2045121"/>
                <a:ext cx="1002654" cy="667300"/>
              </a:xfrm>
              <a:custGeom>
                <a:avLst/>
                <a:gdLst>
                  <a:gd name="connsiteX0" fmla="*/ 0 w 1002654"/>
                  <a:gd name="connsiteY0" fmla="*/ 0 h 667300"/>
                  <a:gd name="connsiteX1" fmla="*/ 377311 w 1002654"/>
                  <a:gd name="connsiteY1" fmla="*/ 0 h 667300"/>
                  <a:gd name="connsiteX2" fmla="*/ 517247 w 1002654"/>
                  <a:gd name="connsiteY2" fmla="*/ 0 h 667300"/>
                  <a:gd name="connsiteX3" fmla="*/ 894558 w 1002654"/>
                  <a:gd name="connsiteY3" fmla="*/ 0 h 667300"/>
                  <a:gd name="connsiteX4" fmla="*/ 904371 w 1002654"/>
                  <a:gd name="connsiteY4" fmla="*/ 11893 h 667300"/>
                  <a:gd name="connsiteX5" fmla="*/ 1002654 w 1002654"/>
                  <a:gd name="connsiteY5" fmla="*/ 333650 h 667300"/>
                  <a:gd name="connsiteX6" fmla="*/ 904371 w 1002654"/>
                  <a:gd name="connsiteY6" fmla="*/ 655407 h 667300"/>
                  <a:gd name="connsiteX7" fmla="*/ 894558 w 1002654"/>
                  <a:gd name="connsiteY7" fmla="*/ 667300 h 667300"/>
                  <a:gd name="connsiteX8" fmla="*/ 517247 w 1002654"/>
                  <a:gd name="connsiteY8" fmla="*/ 667300 h 667300"/>
                  <a:gd name="connsiteX9" fmla="*/ 377311 w 1002654"/>
                  <a:gd name="connsiteY9" fmla="*/ 667300 h 667300"/>
                  <a:gd name="connsiteX10" fmla="*/ 0 w 1002654"/>
                  <a:gd name="connsiteY10" fmla="*/ 667300 h 667300"/>
                  <a:gd name="connsiteX11" fmla="*/ 9813 w 1002654"/>
                  <a:gd name="connsiteY11" fmla="*/ 655407 h 667300"/>
                  <a:gd name="connsiteX12" fmla="*/ 108096 w 1002654"/>
                  <a:gd name="connsiteY12" fmla="*/ 333650 h 667300"/>
                  <a:gd name="connsiteX13" fmla="*/ 9813 w 1002654"/>
                  <a:gd name="connsiteY13" fmla="*/ 11893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2654" h="667300">
                    <a:moveTo>
                      <a:pt x="0" y="0"/>
                    </a:moveTo>
                    <a:lnTo>
                      <a:pt x="377311" y="0"/>
                    </a:lnTo>
                    <a:lnTo>
                      <a:pt x="517247" y="0"/>
                    </a:lnTo>
                    <a:lnTo>
                      <a:pt x="894558" y="0"/>
                    </a:lnTo>
                    <a:lnTo>
                      <a:pt x="904371" y="11893"/>
                    </a:lnTo>
                    <a:cubicBezTo>
                      <a:pt x="966422" y="103741"/>
                      <a:pt x="1002654" y="214464"/>
                      <a:pt x="1002654" y="333650"/>
                    </a:cubicBezTo>
                    <a:cubicBezTo>
                      <a:pt x="1002654" y="452836"/>
                      <a:pt x="966422" y="563559"/>
                      <a:pt x="904371" y="655407"/>
                    </a:cubicBezTo>
                    <a:lnTo>
                      <a:pt x="894558" y="667300"/>
                    </a:lnTo>
                    <a:lnTo>
                      <a:pt x="517247" y="667300"/>
                    </a:lnTo>
                    <a:lnTo>
                      <a:pt x="377311" y="667300"/>
                    </a:ln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close/>
                  </a:path>
                </a:pathLst>
              </a:custGeom>
              <a:noFill/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5562DA50-9520-1742-332F-8C88BF2CC14E}"/>
                  </a:ext>
                </a:extLst>
              </p:cNvPr>
              <p:cNvSpPr/>
              <p:nvPr/>
            </p:nvSpPr>
            <p:spPr>
              <a:xfrm>
                <a:off x="1171700" y="2045121"/>
                <a:ext cx="2014969" cy="667300"/>
              </a:xfrm>
              <a:custGeom>
                <a:avLst/>
                <a:gdLst>
                  <a:gd name="connsiteX0" fmla="*/ 0 w 2014969"/>
                  <a:gd name="connsiteY0" fmla="*/ 0 h 667300"/>
                  <a:gd name="connsiteX1" fmla="*/ 1681319 w 2014969"/>
                  <a:gd name="connsiteY1" fmla="*/ 0 h 667300"/>
                  <a:gd name="connsiteX2" fmla="*/ 2014969 w 2014969"/>
                  <a:gd name="connsiteY2" fmla="*/ 333650 h 667300"/>
                  <a:gd name="connsiteX3" fmla="*/ 1681319 w 2014969"/>
                  <a:gd name="connsiteY3" fmla="*/ 667300 h 667300"/>
                  <a:gd name="connsiteX4" fmla="*/ 0 w 2014969"/>
                  <a:gd name="connsiteY4" fmla="*/ 667300 h 667300"/>
                  <a:gd name="connsiteX5" fmla="*/ 9813 w 2014969"/>
                  <a:gd name="connsiteY5" fmla="*/ 655407 h 667300"/>
                  <a:gd name="connsiteX6" fmla="*/ 108096 w 2014969"/>
                  <a:gd name="connsiteY6" fmla="*/ 333650 h 667300"/>
                  <a:gd name="connsiteX7" fmla="*/ 9813 w 2014969"/>
                  <a:gd name="connsiteY7" fmla="*/ 11893 h 667300"/>
                  <a:gd name="connsiteX8" fmla="*/ 0 w 2014969"/>
                  <a:gd name="connsiteY8" fmla="*/ 0 h 66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969" h="667300">
                    <a:moveTo>
                      <a:pt x="0" y="0"/>
                    </a:moveTo>
                    <a:lnTo>
                      <a:pt x="1681319" y="0"/>
                    </a:lnTo>
                    <a:cubicBezTo>
                      <a:pt x="1865589" y="0"/>
                      <a:pt x="2014969" y="149380"/>
                      <a:pt x="2014969" y="333650"/>
                    </a:cubicBezTo>
                    <a:cubicBezTo>
                      <a:pt x="2014969" y="517920"/>
                      <a:pt x="1865589" y="667300"/>
                      <a:pt x="1681319" y="667300"/>
                    </a:cubicBezTo>
                    <a:lnTo>
                      <a:pt x="0" y="667300"/>
                    </a:lnTo>
                    <a:lnTo>
                      <a:pt x="9813" y="655407"/>
                    </a:lnTo>
                    <a:cubicBezTo>
                      <a:pt x="71864" y="563559"/>
                      <a:pt x="108096" y="452836"/>
                      <a:pt x="108096" y="333650"/>
                    </a:cubicBezTo>
                    <a:cubicBezTo>
                      <a:pt x="108096" y="214464"/>
                      <a:pt x="71864" y="103741"/>
                      <a:pt x="9813" y="118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FEB"/>
              </a:solidFill>
              <a:ln>
                <a:solidFill>
                  <a:srgbClr val="D2DFE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9FCE7F-CC42-FD96-5DEA-652290F163B0}"/>
                </a:ext>
              </a:extLst>
            </p:cNvPr>
            <p:cNvSpPr txBox="1"/>
            <p:nvPr/>
          </p:nvSpPr>
          <p:spPr>
            <a:xfrm>
              <a:off x="1699109" y="2202049"/>
              <a:ext cx="16537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55A64"/>
                  </a:solidFill>
                </a:rPr>
                <a:t>工作成效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0DC06F-23F7-AE48-0704-BD67924F6519}"/>
              </a:ext>
            </a:extLst>
          </p:cNvPr>
          <p:cNvSpPr txBox="1"/>
          <p:nvPr/>
        </p:nvSpPr>
        <p:spPr>
          <a:xfrm>
            <a:off x="5257961" y="2035417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6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C51926-5092-2516-3D4C-A60081EB4913}"/>
              </a:ext>
            </a:extLst>
          </p:cNvPr>
          <p:cNvSpPr txBox="1"/>
          <p:nvPr/>
        </p:nvSpPr>
        <p:spPr>
          <a:xfrm>
            <a:off x="1174874" y="3339321"/>
            <a:ext cx="405015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D2DFEB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48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B923-06B8-74AE-296A-DEA2A2659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23" descr="D:\51PPT模板网\51pptmoban.com\图片.jpg">
            <a:extLst>
              <a:ext uri="{FF2B5EF4-FFF2-40B4-BE49-F238E27FC236}">
                <a16:creationId xmlns:a16="http://schemas.microsoft.com/office/drawing/2014/main" id="{D104897D-93D7-94B1-4F9F-637C671D7CA3}"/>
              </a:ext>
            </a:extLst>
          </p:cNvPr>
          <p:cNvSpPr/>
          <p:nvPr/>
        </p:nvSpPr>
        <p:spPr>
          <a:xfrm>
            <a:off x="3880750" y="1204686"/>
            <a:ext cx="4430500" cy="3425372"/>
          </a:xfrm>
          <a:prstGeom prst="roundRect">
            <a:avLst>
              <a:gd name="adj" fmla="val 9184"/>
            </a:avLst>
          </a:prstGeom>
          <a:blipFill dpi="0" rotWithShape="1">
            <a:blip r:embed="rId4"/>
            <a:srcRect/>
            <a:tile tx="273050" ty="-241300" sx="100000" sy="100000" flip="none" algn="tl"/>
          </a:blip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994FD1CF-8D0F-0E0E-A49A-DE0D292D6037}"/>
              </a:ext>
            </a:extLst>
          </p:cNvPr>
          <p:cNvSpPr txBox="1"/>
          <p:nvPr/>
        </p:nvSpPr>
        <p:spPr>
          <a:xfrm>
            <a:off x="1175657" y="1465943"/>
            <a:ext cx="5666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  <a:cs typeface="+mn-ea"/>
                <a:sym typeface="+mn-lt"/>
              </a:rPr>
              <a:t>竞聘</a:t>
            </a:r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B5136704-80B1-E5BC-BEEA-EA2BD342F54A}"/>
              </a:ext>
            </a:extLst>
          </p:cNvPr>
          <p:cNvGrpSpPr/>
          <p:nvPr/>
        </p:nvGrpSpPr>
        <p:grpSpPr>
          <a:xfrm>
            <a:off x="-223398" y="117340"/>
            <a:ext cx="3109553" cy="667300"/>
            <a:chOff x="744650" y="2045121"/>
            <a:chExt cx="3109553" cy="667300"/>
          </a:xfrm>
        </p:grpSpPr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32F3E54F-5253-D8D0-A535-1EE8B4DFCFD5}"/>
                </a:ext>
              </a:extLst>
            </p:cNvPr>
            <p:cNvSpPr/>
            <p:nvPr/>
          </p:nvSpPr>
          <p:spPr>
            <a:xfrm>
              <a:off x="1839234" y="2045121"/>
              <a:ext cx="2014969" cy="667300"/>
            </a:xfrm>
            <a:custGeom>
              <a:avLst/>
              <a:gdLst>
                <a:gd name="connsiteX0" fmla="*/ 0 w 2014969"/>
                <a:gd name="connsiteY0" fmla="*/ 0 h 667300"/>
                <a:gd name="connsiteX1" fmla="*/ 1681319 w 2014969"/>
                <a:gd name="connsiteY1" fmla="*/ 0 h 667300"/>
                <a:gd name="connsiteX2" fmla="*/ 2014969 w 2014969"/>
                <a:gd name="connsiteY2" fmla="*/ 333650 h 667300"/>
                <a:gd name="connsiteX3" fmla="*/ 1681319 w 2014969"/>
                <a:gd name="connsiteY3" fmla="*/ 667300 h 667300"/>
                <a:gd name="connsiteX4" fmla="*/ 0 w 2014969"/>
                <a:gd name="connsiteY4" fmla="*/ 667300 h 667300"/>
                <a:gd name="connsiteX5" fmla="*/ 9813 w 2014969"/>
                <a:gd name="connsiteY5" fmla="*/ 655407 h 667300"/>
                <a:gd name="connsiteX6" fmla="*/ 108096 w 2014969"/>
                <a:gd name="connsiteY6" fmla="*/ 333650 h 667300"/>
                <a:gd name="connsiteX7" fmla="*/ 9813 w 2014969"/>
                <a:gd name="connsiteY7" fmla="*/ 11893 h 667300"/>
                <a:gd name="connsiteX8" fmla="*/ 0 w 2014969"/>
                <a:gd name="connsiteY8" fmla="*/ 0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969" h="667300">
                  <a:moveTo>
                    <a:pt x="0" y="0"/>
                  </a:moveTo>
                  <a:lnTo>
                    <a:pt x="1681319" y="0"/>
                  </a:lnTo>
                  <a:cubicBezTo>
                    <a:pt x="1865589" y="0"/>
                    <a:pt x="2014969" y="149380"/>
                    <a:pt x="2014969" y="333650"/>
                  </a:cubicBezTo>
                  <a:cubicBezTo>
                    <a:pt x="2014969" y="517920"/>
                    <a:pt x="1865589" y="667300"/>
                    <a:pt x="1681319" y="667300"/>
                  </a:cubicBez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F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: 形状 694">
              <a:extLst>
                <a:ext uri="{FF2B5EF4-FFF2-40B4-BE49-F238E27FC236}">
                  <a16:creationId xmlns:a16="http://schemas.microsoft.com/office/drawing/2014/main" id="{9FD4CB92-E06A-2293-8950-4ED8ECE6DFDB}"/>
                </a:ext>
              </a:extLst>
            </p:cNvPr>
            <p:cNvSpPr/>
            <p:nvPr/>
          </p:nvSpPr>
          <p:spPr>
            <a:xfrm>
              <a:off x="944675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D9397350-63DE-C985-2987-D43980E23FB6}"/>
                </a:ext>
              </a:extLst>
            </p:cNvPr>
            <p:cNvSpPr/>
            <p:nvPr/>
          </p:nvSpPr>
          <p:spPr>
            <a:xfrm>
              <a:off x="744650" y="2045121"/>
              <a:ext cx="1002654" cy="667300"/>
            </a:xfrm>
            <a:custGeom>
              <a:avLst/>
              <a:gdLst>
                <a:gd name="connsiteX0" fmla="*/ 0 w 1002654"/>
                <a:gd name="connsiteY0" fmla="*/ 0 h 667300"/>
                <a:gd name="connsiteX1" fmla="*/ 377311 w 1002654"/>
                <a:gd name="connsiteY1" fmla="*/ 0 h 667300"/>
                <a:gd name="connsiteX2" fmla="*/ 517247 w 1002654"/>
                <a:gd name="connsiteY2" fmla="*/ 0 h 667300"/>
                <a:gd name="connsiteX3" fmla="*/ 894558 w 1002654"/>
                <a:gd name="connsiteY3" fmla="*/ 0 h 667300"/>
                <a:gd name="connsiteX4" fmla="*/ 904371 w 1002654"/>
                <a:gd name="connsiteY4" fmla="*/ 11893 h 667300"/>
                <a:gd name="connsiteX5" fmla="*/ 1002654 w 1002654"/>
                <a:gd name="connsiteY5" fmla="*/ 333650 h 667300"/>
                <a:gd name="connsiteX6" fmla="*/ 904371 w 1002654"/>
                <a:gd name="connsiteY6" fmla="*/ 655407 h 667300"/>
                <a:gd name="connsiteX7" fmla="*/ 894558 w 1002654"/>
                <a:gd name="connsiteY7" fmla="*/ 667300 h 667300"/>
                <a:gd name="connsiteX8" fmla="*/ 517247 w 1002654"/>
                <a:gd name="connsiteY8" fmla="*/ 667300 h 667300"/>
                <a:gd name="connsiteX9" fmla="*/ 377311 w 1002654"/>
                <a:gd name="connsiteY9" fmla="*/ 667300 h 667300"/>
                <a:gd name="connsiteX10" fmla="*/ 0 w 1002654"/>
                <a:gd name="connsiteY10" fmla="*/ 667300 h 667300"/>
                <a:gd name="connsiteX11" fmla="*/ 9813 w 1002654"/>
                <a:gd name="connsiteY11" fmla="*/ 655407 h 667300"/>
                <a:gd name="connsiteX12" fmla="*/ 108096 w 1002654"/>
                <a:gd name="connsiteY12" fmla="*/ 333650 h 667300"/>
                <a:gd name="connsiteX13" fmla="*/ 9813 w 1002654"/>
                <a:gd name="connsiteY13" fmla="*/ 11893 h 6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2654" h="667300">
                  <a:moveTo>
                    <a:pt x="0" y="0"/>
                  </a:moveTo>
                  <a:lnTo>
                    <a:pt x="377311" y="0"/>
                  </a:lnTo>
                  <a:lnTo>
                    <a:pt x="517247" y="0"/>
                  </a:lnTo>
                  <a:lnTo>
                    <a:pt x="894558" y="0"/>
                  </a:lnTo>
                  <a:lnTo>
                    <a:pt x="904371" y="11893"/>
                  </a:lnTo>
                  <a:cubicBezTo>
                    <a:pt x="966422" y="103741"/>
                    <a:pt x="1002654" y="214464"/>
                    <a:pt x="1002654" y="333650"/>
                  </a:cubicBezTo>
                  <a:cubicBezTo>
                    <a:pt x="1002654" y="452836"/>
                    <a:pt x="966422" y="563559"/>
                    <a:pt x="904371" y="655407"/>
                  </a:cubicBezTo>
                  <a:lnTo>
                    <a:pt x="894558" y="667300"/>
                  </a:lnTo>
                  <a:lnTo>
                    <a:pt x="517247" y="667300"/>
                  </a:lnTo>
                  <a:lnTo>
                    <a:pt x="377311" y="667300"/>
                  </a:lnTo>
                  <a:lnTo>
                    <a:pt x="0" y="667300"/>
                  </a:lnTo>
                  <a:lnTo>
                    <a:pt x="9813" y="655407"/>
                  </a:lnTo>
                  <a:cubicBezTo>
                    <a:pt x="71864" y="563559"/>
                    <a:pt x="108096" y="452836"/>
                    <a:pt x="108096" y="333650"/>
                  </a:cubicBezTo>
                  <a:cubicBezTo>
                    <a:pt x="108096" y="214464"/>
                    <a:pt x="71864" y="103741"/>
                    <a:pt x="9813" y="11893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7" name="文本框 696">
            <a:extLst>
              <a:ext uri="{FF2B5EF4-FFF2-40B4-BE49-F238E27FC236}">
                <a16:creationId xmlns:a16="http://schemas.microsoft.com/office/drawing/2014/main" id="{16707BCB-7D8D-A2AA-2A6D-445D4BFF387F}"/>
              </a:ext>
            </a:extLst>
          </p:cNvPr>
          <p:cNvSpPr txBox="1"/>
          <p:nvPr/>
        </p:nvSpPr>
        <p:spPr>
          <a:xfrm>
            <a:off x="208173" y="211512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98" name="文本框 697">
            <a:extLst>
              <a:ext uri="{FF2B5EF4-FFF2-40B4-BE49-F238E27FC236}">
                <a16:creationId xmlns:a16="http://schemas.microsoft.com/office/drawing/2014/main" id="{F5B75292-D268-9CA8-B6C4-45FBF417DC5D}"/>
              </a:ext>
            </a:extLst>
          </p:cNvPr>
          <p:cNvSpPr txBox="1"/>
          <p:nvPr/>
        </p:nvSpPr>
        <p:spPr>
          <a:xfrm>
            <a:off x="1021611" y="274268"/>
            <a:ext cx="1653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455A64"/>
                </a:solidFill>
              </a:rPr>
              <a:t>工作成效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571534" y="1571889"/>
            <a:ext cx="2036620" cy="2036618"/>
          </a:xfrm>
          <a:prstGeom prst="roundRect">
            <a:avLst>
              <a:gd name="adj" fmla="val 9184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609643" y="1571889"/>
            <a:ext cx="2036620" cy="2036618"/>
          </a:xfrm>
          <a:prstGeom prst="roundRect">
            <a:avLst>
              <a:gd name="adj" fmla="val 8504"/>
            </a:avLst>
          </a:pr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椭圆 4"/>
          <p:cNvSpPr/>
          <p:nvPr/>
        </p:nvSpPr>
        <p:spPr>
          <a:xfrm>
            <a:off x="2229626" y="2313159"/>
            <a:ext cx="720436" cy="554078"/>
          </a:xfrm>
          <a:custGeom>
            <a:avLst/>
            <a:gdLst>
              <a:gd name="connsiteX0" fmla="*/ 81503 w 580241"/>
              <a:gd name="connsiteY0" fmla="*/ 346335 h 446256"/>
              <a:gd name="connsiteX1" fmla="*/ 337020 w 580241"/>
              <a:gd name="connsiteY1" fmla="*/ 346335 h 446256"/>
              <a:gd name="connsiteX2" fmla="*/ 337020 w 580241"/>
              <a:gd name="connsiteY2" fmla="*/ 370962 h 446256"/>
              <a:gd name="connsiteX3" fmla="*/ 81503 w 580241"/>
              <a:gd name="connsiteY3" fmla="*/ 370962 h 446256"/>
              <a:gd name="connsiteX4" fmla="*/ 81503 w 580241"/>
              <a:gd name="connsiteY4" fmla="*/ 268784 h 446256"/>
              <a:gd name="connsiteX5" fmla="*/ 337020 w 580241"/>
              <a:gd name="connsiteY5" fmla="*/ 268784 h 446256"/>
              <a:gd name="connsiteX6" fmla="*/ 337020 w 580241"/>
              <a:gd name="connsiteY6" fmla="*/ 293411 h 446256"/>
              <a:gd name="connsiteX7" fmla="*/ 81503 w 580241"/>
              <a:gd name="connsiteY7" fmla="*/ 293411 h 446256"/>
              <a:gd name="connsiteX8" fmla="*/ 93882 w 580241"/>
              <a:gd name="connsiteY8" fmla="*/ 103579 h 446256"/>
              <a:gd name="connsiteX9" fmla="*/ 93882 w 580241"/>
              <a:gd name="connsiteY9" fmla="*/ 183649 h 446256"/>
              <a:gd name="connsiteX10" fmla="*/ 174083 w 580241"/>
              <a:gd name="connsiteY10" fmla="*/ 183649 h 446256"/>
              <a:gd name="connsiteX11" fmla="*/ 174083 w 580241"/>
              <a:gd name="connsiteY11" fmla="*/ 103579 h 446256"/>
              <a:gd name="connsiteX12" fmla="*/ 69225 w 580241"/>
              <a:gd name="connsiteY12" fmla="*/ 78963 h 446256"/>
              <a:gd name="connsiteX13" fmla="*/ 197583 w 580241"/>
              <a:gd name="connsiteY13" fmla="*/ 78963 h 446256"/>
              <a:gd name="connsiteX14" fmla="*/ 197583 w 580241"/>
              <a:gd name="connsiteY14" fmla="*/ 207110 h 446256"/>
              <a:gd name="connsiteX15" fmla="*/ 69225 w 580241"/>
              <a:gd name="connsiteY15" fmla="*/ 207110 h 446256"/>
              <a:gd name="connsiteX16" fmla="*/ 43258 w 580241"/>
              <a:gd name="connsiteY16" fmla="*/ 23464 h 446256"/>
              <a:gd name="connsiteX17" fmla="*/ 23498 w 580241"/>
              <a:gd name="connsiteY17" fmla="*/ 43106 h 446256"/>
              <a:gd name="connsiteX18" fmla="*/ 23498 w 580241"/>
              <a:gd name="connsiteY18" fmla="*/ 401817 h 446256"/>
              <a:gd name="connsiteX19" fmla="*/ 43258 w 580241"/>
              <a:gd name="connsiteY19" fmla="*/ 421459 h 446256"/>
              <a:gd name="connsiteX20" fmla="*/ 537161 w 580241"/>
              <a:gd name="connsiteY20" fmla="*/ 421459 h 446256"/>
              <a:gd name="connsiteX21" fmla="*/ 556832 w 580241"/>
              <a:gd name="connsiteY21" fmla="*/ 401817 h 446256"/>
              <a:gd name="connsiteX22" fmla="*/ 556743 w 580241"/>
              <a:gd name="connsiteY22" fmla="*/ 401817 h 446256"/>
              <a:gd name="connsiteX23" fmla="*/ 556743 w 580241"/>
              <a:gd name="connsiteY23" fmla="*/ 43106 h 446256"/>
              <a:gd name="connsiteX24" fmla="*/ 537072 w 580241"/>
              <a:gd name="connsiteY24" fmla="*/ 23464 h 446256"/>
              <a:gd name="connsiteX25" fmla="*/ 43258 w 580241"/>
              <a:gd name="connsiteY25" fmla="*/ 0 h 446256"/>
              <a:gd name="connsiteX26" fmla="*/ 537161 w 580241"/>
              <a:gd name="connsiteY26" fmla="*/ 0 h 446256"/>
              <a:gd name="connsiteX27" fmla="*/ 580241 w 580241"/>
              <a:gd name="connsiteY27" fmla="*/ 43106 h 446256"/>
              <a:gd name="connsiteX28" fmla="*/ 580241 w 580241"/>
              <a:gd name="connsiteY28" fmla="*/ 401906 h 446256"/>
              <a:gd name="connsiteX29" fmla="*/ 537072 w 580241"/>
              <a:gd name="connsiteY29" fmla="*/ 446256 h 446256"/>
              <a:gd name="connsiteX30" fmla="*/ 43258 w 580241"/>
              <a:gd name="connsiteY30" fmla="*/ 446256 h 446256"/>
              <a:gd name="connsiteX31" fmla="*/ 0 w 580241"/>
              <a:gd name="connsiteY31" fmla="*/ 403150 h 446256"/>
              <a:gd name="connsiteX32" fmla="*/ 0 w 580241"/>
              <a:gd name="connsiteY32" fmla="*/ 43106 h 446256"/>
              <a:gd name="connsiteX33" fmla="*/ 43258 w 580241"/>
              <a:gd name="connsiteY33" fmla="*/ 0 h 44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0241" h="446256">
                <a:moveTo>
                  <a:pt x="81503" y="346335"/>
                </a:moveTo>
                <a:lnTo>
                  <a:pt x="337020" y="346335"/>
                </a:lnTo>
                <a:lnTo>
                  <a:pt x="337020" y="370962"/>
                </a:lnTo>
                <a:lnTo>
                  <a:pt x="81503" y="370962"/>
                </a:lnTo>
                <a:close/>
                <a:moveTo>
                  <a:pt x="81503" y="268784"/>
                </a:moveTo>
                <a:lnTo>
                  <a:pt x="337020" y="268784"/>
                </a:lnTo>
                <a:lnTo>
                  <a:pt x="337020" y="293411"/>
                </a:lnTo>
                <a:lnTo>
                  <a:pt x="81503" y="293411"/>
                </a:lnTo>
                <a:close/>
                <a:moveTo>
                  <a:pt x="93882" y="103579"/>
                </a:moveTo>
                <a:lnTo>
                  <a:pt x="93882" y="183649"/>
                </a:lnTo>
                <a:lnTo>
                  <a:pt x="174083" y="183649"/>
                </a:lnTo>
                <a:lnTo>
                  <a:pt x="174083" y="103579"/>
                </a:lnTo>
                <a:close/>
                <a:moveTo>
                  <a:pt x="69225" y="78963"/>
                </a:moveTo>
                <a:lnTo>
                  <a:pt x="197583" y="78963"/>
                </a:lnTo>
                <a:lnTo>
                  <a:pt x="197583" y="207110"/>
                </a:lnTo>
                <a:lnTo>
                  <a:pt x="69225" y="207110"/>
                </a:lnTo>
                <a:close/>
                <a:moveTo>
                  <a:pt x="43258" y="23464"/>
                </a:moveTo>
                <a:cubicBezTo>
                  <a:pt x="32221" y="23464"/>
                  <a:pt x="23498" y="31996"/>
                  <a:pt x="23498" y="43106"/>
                </a:cubicBezTo>
                <a:lnTo>
                  <a:pt x="23498" y="401817"/>
                </a:lnTo>
                <a:cubicBezTo>
                  <a:pt x="23498" y="412838"/>
                  <a:pt x="32043" y="421459"/>
                  <a:pt x="43258" y="421459"/>
                </a:cubicBezTo>
                <a:lnTo>
                  <a:pt x="537161" y="421459"/>
                </a:lnTo>
                <a:cubicBezTo>
                  <a:pt x="548198" y="421459"/>
                  <a:pt x="556832" y="412927"/>
                  <a:pt x="556832" y="401817"/>
                </a:cubicBezTo>
                <a:lnTo>
                  <a:pt x="556743" y="401817"/>
                </a:lnTo>
                <a:lnTo>
                  <a:pt x="556743" y="43106"/>
                </a:lnTo>
                <a:cubicBezTo>
                  <a:pt x="556743" y="32085"/>
                  <a:pt x="548198" y="23464"/>
                  <a:pt x="537072" y="23464"/>
                </a:cubicBezTo>
                <a:close/>
                <a:moveTo>
                  <a:pt x="43258" y="0"/>
                </a:moveTo>
                <a:lnTo>
                  <a:pt x="537161" y="0"/>
                </a:lnTo>
                <a:cubicBezTo>
                  <a:pt x="561816" y="0"/>
                  <a:pt x="580330" y="19731"/>
                  <a:pt x="580241" y="43106"/>
                </a:cubicBezTo>
                <a:lnTo>
                  <a:pt x="580241" y="401906"/>
                </a:lnTo>
                <a:cubicBezTo>
                  <a:pt x="580241" y="426614"/>
                  <a:pt x="560570" y="446256"/>
                  <a:pt x="537072" y="446256"/>
                </a:cubicBezTo>
                <a:lnTo>
                  <a:pt x="43258" y="446256"/>
                </a:lnTo>
                <a:cubicBezTo>
                  <a:pt x="18514" y="446256"/>
                  <a:pt x="0" y="426614"/>
                  <a:pt x="0" y="403150"/>
                </a:cubicBezTo>
                <a:lnTo>
                  <a:pt x="0" y="43106"/>
                </a:lnTo>
                <a:cubicBezTo>
                  <a:pt x="0" y="18486"/>
                  <a:pt x="19760" y="0"/>
                  <a:pt x="43258" y="0"/>
                </a:cubicBez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椭圆 5" descr="D:\51PPT模板网\51pptmoban.com\图片.jpg"/>
          <p:cNvSpPr/>
          <p:nvPr/>
        </p:nvSpPr>
        <p:spPr>
          <a:xfrm>
            <a:off x="9267735" y="2230501"/>
            <a:ext cx="720436" cy="719394"/>
          </a:xfrm>
          <a:custGeom>
            <a:avLst/>
            <a:gdLst>
              <a:gd name="connsiteX0" fmla="*/ 278460 w 607584"/>
              <a:gd name="connsiteY0" fmla="*/ 353870 h 606706"/>
              <a:gd name="connsiteX1" fmla="*/ 329090 w 607584"/>
              <a:gd name="connsiteY1" fmla="*/ 353870 h 606706"/>
              <a:gd name="connsiteX2" fmla="*/ 354361 w 607584"/>
              <a:gd name="connsiteY2" fmla="*/ 379198 h 606706"/>
              <a:gd name="connsiteX3" fmla="*/ 354361 w 607584"/>
              <a:gd name="connsiteY3" fmla="*/ 606706 h 606706"/>
              <a:gd name="connsiteX4" fmla="*/ 253100 w 607584"/>
              <a:gd name="connsiteY4" fmla="*/ 606706 h 606706"/>
              <a:gd name="connsiteX5" fmla="*/ 253100 w 607584"/>
              <a:gd name="connsiteY5" fmla="*/ 379198 h 606706"/>
              <a:gd name="connsiteX6" fmla="*/ 278460 w 607584"/>
              <a:gd name="connsiteY6" fmla="*/ 353870 h 606706"/>
              <a:gd name="connsiteX7" fmla="*/ 430413 w 607584"/>
              <a:gd name="connsiteY7" fmla="*/ 50566 h 606706"/>
              <a:gd name="connsiteX8" fmla="*/ 430413 w 607584"/>
              <a:gd name="connsiteY8" fmla="*/ 106020 h 606706"/>
              <a:gd name="connsiteX9" fmla="*/ 451862 w 607584"/>
              <a:gd name="connsiteY9" fmla="*/ 125571 h 606706"/>
              <a:gd name="connsiteX10" fmla="*/ 480965 w 607584"/>
              <a:gd name="connsiteY10" fmla="*/ 151965 h 606706"/>
              <a:gd name="connsiteX11" fmla="*/ 480965 w 607584"/>
              <a:gd name="connsiteY11" fmla="*/ 50566 h 606706"/>
              <a:gd name="connsiteX12" fmla="*/ 405048 w 607584"/>
              <a:gd name="connsiteY12" fmla="*/ 0 h 606706"/>
              <a:gd name="connsiteX13" fmla="*/ 506330 w 607584"/>
              <a:gd name="connsiteY13" fmla="*/ 0 h 606706"/>
              <a:gd name="connsiteX14" fmla="*/ 531607 w 607584"/>
              <a:gd name="connsiteY14" fmla="*/ 25238 h 606706"/>
              <a:gd name="connsiteX15" fmla="*/ 531607 w 607584"/>
              <a:gd name="connsiteY15" fmla="*/ 197910 h 606706"/>
              <a:gd name="connsiteX16" fmla="*/ 548695 w 607584"/>
              <a:gd name="connsiteY16" fmla="*/ 213373 h 606706"/>
              <a:gd name="connsiteX17" fmla="*/ 548695 w 607584"/>
              <a:gd name="connsiteY17" fmla="*/ 213462 h 606706"/>
              <a:gd name="connsiteX18" fmla="*/ 599336 w 607584"/>
              <a:gd name="connsiteY18" fmla="*/ 259318 h 606706"/>
              <a:gd name="connsiteX19" fmla="*/ 601027 w 607584"/>
              <a:gd name="connsiteY19" fmla="*/ 295044 h 606706"/>
              <a:gd name="connsiteX20" fmla="*/ 582248 w 607584"/>
              <a:gd name="connsiteY20" fmla="*/ 303308 h 606706"/>
              <a:gd name="connsiteX21" fmla="*/ 565249 w 607584"/>
              <a:gd name="connsiteY21" fmla="*/ 296732 h 606706"/>
              <a:gd name="connsiteX22" fmla="*/ 556972 w 607584"/>
              <a:gd name="connsiteY22" fmla="*/ 289267 h 606706"/>
              <a:gd name="connsiteX23" fmla="*/ 556972 w 607584"/>
              <a:gd name="connsiteY23" fmla="*/ 581379 h 606706"/>
              <a:gd name="connsiteX24" fmla="*/ 531607 w 607584"/>
              <a:gd name="connsiteY24" fmla="*/ 606706 h 606706"/>
              <a:gd name="connsiteX25" fmla="*/ 405048 w 607584"/>
              <a:gd name="connsiteY25" fmla="*/ 606706 h 606706"/>
              <a:gd name="connsiteX26" fmla="*/ 405048 w 607584"/>
              <a:gd name="connsiteY26" fmla="*/ 379202 h 606706"/>
              <a:gd name="connsiteX27" fmla="*/ 329131 w 607584"/>
              <a:gd name="connsiteY27" fmla="*/ 303308 h 606706"/>
              <a:gd name="connsiteX28" fmla="*/ 278489 w 607584"/>
              <a:gd name="connsiteY28" fmla="*/ 303308 h 606706"/>
              <a:gd name="connsiteX29" fmla="*/ 202572 w 607584"/>
              <a:gd name="connsiteY29" fmla="*/ 379202 h 606706"/>
              <a:gd name="connsiteX30" fmla="*/ 202572 w 607584"/>
              <a:gd name="connsiteY30" fmla="*/ 606706 h 606706"/>
              <a:gd name="connsiteX31" fmla="*/ 75924 w 607584"/>
              <a:gd name="connsiteY31" fmla="*/ 606706 h 606706"/>
              <a:gd name="connsiteX32" fmla="*/ 50648 w 607584"/>
              <a:gd name="connsiteY32" fmla="*/ 581379 h 606706"/>
              <a:gd name="connsiteX33" fmla="*/ 50648 w 607584"/>
              <a:gd name="connsiteY33" fmla="*/ 289267 h 606706"/>
              <a:gd name="connsiteX34" fmla="*/ 42371 w 607584"/>
              <a:gd name="connsiteY34" fmla="*/ 296732 h 606706"/>
              <a:gd name="connsiteX35" fmla="*/ 6593 w 607584"/>
              <a:gd name="connsiteY35" fmla="*/ 295044 h 606706"/>
              <a:gd name="connsiteX36" fmla="*/ 8284 w 607584"/>
              <a:gd name="connsiteY36" fmla="*/ 259318 h 606706"/>
              <a:gd name="connsiteX37" fmla="*/ 58925 w 607584"/>
              <a:gd name="connsiteY37" fmla="*/ 213462 h 606706"/>
              <a:gd name="connsiteX38" fmla="*/ 58925 w 607584"/>
              <a:gd name="connsiteY38" fmla="*/ 213373 h 606706"/>
              <a:gd name="connsiteX39" fmla="*/ 286766 w 607584"/>
              <a:gd name="connsiteY39" fmla="*/ 6576 h 606706"/>
              <a:gd name="connsiteX40" fmla="*/ 320854 w 607584"/>
              <a:gd name="connsiteY40" fmla="*/ 6576 h 606706"/>
              <a:gd name="connsiteX41" fmla="*/ 379772 w 607584"/>
              <a:gd name="connsiteY41" fmla="*/ 60075 h 606706"/>
              <a:gd name="connsiteX42" fmla="*/ 379772 w 607584"/>
              <a:gd name="connsiteY42" fmla="*/ 25238 h 606706"/>
              <a:gd name="connsiteX43" fmla="*/ 405048 w 607584"/>
              <a:gd name="connsiteY43" fmla="*/ 0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7584" h="606706">
                <a:moveTo>
                  <a:pt x="278460" y="353870"/>
                </a:moveTo>
                <a:lnTo>
                  <a:pt x="329090" y="353870"/>
                </a:lnTo>
                <a:cubicBezTo>
                  <a:pt x="343060" y="353870"/>
                  <a:pt x="354361" y="365246"/>
                  <a:pt x="354361" y="379198"/>
                </a:cubicBezTo>
                <a:lnTo>
                  <a:pt x="354361" y="606706"/>
                </a:lnTo>
                <a:lnTo>
                  <a:pt x="253100" y="606706"/>
                </a:lnTo>
                <a:lnTo>
                  <a:pt x="253100" y="379198"/>
                </a:lnTo>
                <a:cubicBezTo>
                  <a:pt x="253100" y="365246"/>
                  <a:pt x="264490" y="353870"/>
                  <a:pt x="278460" y="353870"/>
                </a:cubicBezTo>
                <a:close/>
                <a:moveTo>
                  <a:pt x="430413" y="50566"/>
                </a:moveTo>
                <a:lnTo>
                  <a:pt x="430413" y="106020"/>
                </a:lnTo>
                <a:lnTo>
                  <a:pt x="451862" y="125571"/>
                </a:lnTo>
                <a:lnTo>
                  <a:pt x="480965" y="151965"/>
                </a:lnTo>
                <a:lnTo>
                  <a:pt x="480965" y="50566"/>
                </a:lnTo>
                <a:close/>
                <a:moveTo>
                  <a:pt x="405048" y="0"/>
                </a:moveTo>
                <a:lnTo>
                  <a:pt x="506330" y="0"/>
                </a:lnTo>
                <a:cubicBezTo>
                  <a:pt x="520304" y="0"/>
                  <a:pt x="531607" y="11286"/>
                  <a:pt x="531607" y="25238"/>
                </a:cubicBezTo>
                <a:lnTo>
                  <a:pt x="531607" y="197910"/>
                </a:lnTo>
                <a:lnTo>
                  <a:pt x="548695" y="213373"/>
                </a:lnTo>
                <a:lnTo>
                  <a:pt x="548695" y="213462"/>
                </a:lnTo>
                <a:lnTo>
                  <a:pt x="599336" y="259318"/>
                </a:lnTo>
                <a:cubicBezTo>
                  <a:pt x="609660" y="268738"/>
                  <a:pt x="610372" y="284735"/>
                  <a:pt x="601027" y="295044"/>
                </a:cubicBezTo>
                <a:cubicBezTo>
                  <a:pt x="596043" y="300553"/>
                  <a:pt x="589101" y="303308"/>
                  <a:pt x="582248" y="303308"/>
                </a:cubicBezTo>
                <a:cubicBezTo>
                  <a:pt x="576196" y="303308"/>
                  <a:pt x="570055" y="301176"/>
                  <a:pt x="565249" y="296732"/>
                </a:cubicBezTo>
                <a:lnTo>
                  <a:pt x="556972" y="289267"/>
                </a:lnTo>
                <a:lnTo>
                  <a:pt x="556972" y="581379"/>
                </a:lnTo>
                <a:cubicBezTo>
                  <a:pt x="556972" y="595331"/>
                  <a:pt x="545669" y="606706"/>
                  <a:pt x="531607" y="606706"/>
                </a:cubicBezTo>
                <a:lnTo>
                  <a:pt x="405048" y="606706"/>
                </a:lnTo>
                <a:lnTo>
                  <a:pt x="405048" y="379202"/>
                </a:lnTo>
                <a:cubicBezTo>
                  <a:pt x="405048" y="337345"/>
                  <a:pt x="370961" y="303308"/>
                  <a:pt x="329131" y="303308"/>
                </a:cubicBezTo>
                <a:lnTo>
                  <a:pt x="278489" y="303308"/>
                </a:lnTo>
                <a:cubicBezTo>
                  <a:pt x="236570" y="303308"/>
                  <a:pt x="202572" y="337345"/>
                  <a:pt x="202572" y="379202"/>
                </a:cubicBezTo>
                <a:lnTo>
                  <a:pt x="202572" y="606706"/>
                </a:lnTo>
                <a:lnTo>
                  <a:pt x="75924" y="606706"/>
                </a:lnTo>
                <a:cubicBezTo>
                  <a:pt x="61951" y="606706"/>
                  <a:pt x="50648" y="595331"/>
                  <a:pt x="50648" y="581379"/>
                </a:cubicBezTo>
                <a:lnTo>
                  <a:pt x="50648" y="289267"/>
                </a:lnTo>
                <a:lnTo>
                  <a:pt x="42371" y="296732"/>
                </a:lnTo>
                <a:cubicBezTo>
                  <a:pt x="32047" y="306152"/>
                  <a:pt x="16027" y="305441"/>
                  <a:pt x="6593" y="295044"/>
                </a:cubicBezTo>
                <a:cubicBezTo>
                  <a:pt x="-2841" y="284735"/>
                  <a:pt x="-2040" y="268738"/>
                  <a:pt x="8284" y="259318"/>
                </a:cubicBezTo>
                <a:lnTo>
                  <a:pt x="58925" y="213462"/>
                </a:lnTo>
                <a:lnTo>
                  <a:pt x="58925" y="213373"/>
                </a:lnTo>
                <a:lnTo>
                  <a:pt x="286766" y="6576"/>
                </a:lnTo>
                <a:cubicBezTo>
                  <a:pt x="296378" y="-2133"/>
                  <a:pt x="311153" y="-2133"/>
                  <a:pt x="320854" y="6576"/>
                </a:cubicBezTo>
                <a:lnTo>
                  <a:pt x="379772" y="60075"/>
                </a:lnTo>
                <a:lnTo>
                  <a:pt x="379772" y="25238"/>
                </a:lnTo>
                <a:cubicBezTo>
                  <a:pt x="379772" y="11286"/>
                  <a:pt x="391075" y="0"/>
                  <a:pt x="405048" y="0"/>
                </a:cubicBezTo>
                <a:close/>
              </a:path>
            </a:pathLst>
          </a:cu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76200" dist="76200" dir="5400000" algn="t" rotWithShape="0">
              <a:prstClr val="black">
                <a:alpha val="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DCADBB-A562-B948-9149-B9AF140CC34F}"/>
              </a:ext>
            </a:extLst>
          </p:cNvPr>
          <p:cNvGrpSpPr/>
          <p:nvPr/>
        </p:nvGrpSpPr>
        <p:grpSpPr>
          <a:xfrm>
            <a:off x="8519472" y="3813536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0E0B99-33C6-CE8E-2207-8629B80A03F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E77AE24-CCB5-89DE-2B0D-3ADDBF8D24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4DF0D05-C31F-BF98-354F-192EBF394D9E}"/>
              </a:ext>
            </a:extLst>
          </p:cNvPr>
          <p:cNvGrpSpPr/>
          <p:nvPr/>
        </p:nvGrpSpPr>
        <p:grpSpPr>
          <a:xfrm>
            <a:off x="659252" y="3813536"/>
            <a:ext cx="2984539" cy="816522"/>
            <a:chOff x="283598" y="19065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6235909-9721-004D-2112-F4D303E921A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E5D78B9-0E12-0B5F-D253-480898F49FF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DA0DD6E-38B3-758F-F62F-50C7357C2E3C}"/>
              </a:ext>
            </a:extLst>
          </p:cNvPr>
          <p:cNvSpPr txBox="1"/>
          <p:nvPr/>
        </p:nvSpPr>
        <p:spPr>
          <a:xfrm>
            <a:off x="874713" y="5032888"/>
            <a:ext cx="100400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455A64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rgbClr val="455A64"/>
                </a:solidFill>
              </a:rPr>
              <a:t>200</a:t>
            </a:r>
            <a:r>
              <a:rPr lang="zh-CN" altLang="en-US" sz="1200" b="1" dirty="0">
                <a:solidFill>
                  <a:srgbClr val="455A64"/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rgbClr val="455A64"/>
                </a:solidFill>
              </a:rPr>
              <a:t>5</a:t>
            </a:r>
            <a:r>
              <a:rPr lang="zh-CN" altLang="en-US" sz="1200" b="1" dirty="0">
                <a:solidFill>
                  <a:srgbClr val="455A64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999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20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rgypuk5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6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FFFFF"/>
    </a:accent1>
    <a:accent2>
      <a:srgbClr val="AEABAB"/>
    </a:accent2>
    <a:accent3>
      <a:srgbClr val="757070"/>
    </a:accent3>
    <a:accent4>
      <a:srgbClr val="FFFFFF"/>
    </a:accent4>
    <a:accent5>
      <a:srgbClr val="AEABAB"/>
    </a:accent5>
    <a:accent6>
      <a:srgbClr val="757070"/>
    </a:accent6>
    <a:hlink>
      <a:srgbClr val="0563C1"/>
    </a:hlink>
    <a:folHlink>
      <a:srgbClr val="954F72"/>
    </a:folHlink>
  </a:clrScheme>
  <a:fontScheme name="自定义 1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2183</Words>
  <Application>Microsoft Office PowerPoint</Application>
  <PresentationFormat>宽屏</PresentationFormat>
  <Paragraphs>265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钉钉进步体</vt:lpstr>
      <vt:lpstr>云峰飞云体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插画风个人岗位竞聘述职PPT模板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76</cp:revision>
  <dcterms:created xsi:type="dcterms:W3CDTF">2024-02-26T12:34:02Z</dcterms:created>
  <dcterms:modified xsi:type="dcterms:W3CDTF">2024-02-27T12:06:19Z</dcterms:modified>
  <cp:contentStatus>插画风个人岗位竞聘述职PPT模板，www.51pptmoban.com</cp:contentStatus>
  <cp:version>51pptmoban.com（V51PPT-022701版）</cp:version>
</cp:coreProperties>
</file>